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7" r:id="rId3"/>
    <p:sldId id="274" r:id="rId4"/>
    <p:sldId id="275" r:id="rId5"/>
    <p:sldId id="288" r:id="rId6"/>
    <p:sldId id="276" r:id="rId7"/>
    <p:sldId id="289" r:id="rId8"/>
    <p:sldId id="290" r:id="rId9"/>
    <p:sldId id="306" r:id="rId10"/>
    <p:sldId id="307" r:id="rId11"/>
    <p:sldId id="308" r:id="rId12"/>
    <p:sldId id="309" r:id="rId13"/>
    <p:sldId id="310" r:id="rId14"/>
    <p:sldId id="291" r:id="rId15"/>
    <p:sldId id="292" r:id="rId16"/>
    <p:sldId id="293" r:id="rId17"/>
    <p:sldId id="259" r:id="rId18"/>
    <p:sldId id="301" r:id="rId19"/>
    <p:sldId id="303" r:id="rId20"/>
    <p:sldId id="277" r:id="rId21"/>
    <p:sldId id="279" r:id="rId22"/>
    <p:sldId id="280" r:id="rId23"/>
    <p:sldId id="278" r:id="rId24"/>
    <p:sldId id="311" r:id="rId25"/>
    <p:sldId id="312" r:id="rId26"/>
    <p:sldId id="316" r:id="rId27"/>
    <p:sldId id="314" r:id="rId28"/>
    <p:sldId id="315" r:id="rId29"/>
    <p:sldId id="319" r:id="rId30"/>
    <p:sldId id="317" r:id="rId31"/>
    <p:sldId id="320" r:id="rId32"/>
    <p:sldId id="321" r:id="rId33"/>
    <p:sldId id="322" r:id="rId34"/>
    <p:sldId id="323" r:id="rId35"/>
    <p:sldId id="324" r:id="rId36"/>
    <p:sldId id="305" r:id="rId37"/>
    <p:sldId id="281" r:id="rId38"/>
    <p:sldId id="282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E6C4-72E3-480D-9E7F-35C31680373F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E64E-FECE-47BE-AD98-5EAB6A3F1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E38B-6716-4F82-9A44-A7DCA676177D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4CEA-6112-44D7-AC8F-18B8145D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C5F4-DFC5-492C-9CC2-DA76985CB52E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9D57-430C-4F55-82AA-F87B6C2F1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88E1-53DF-4571-853E-B14DC4B08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46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8DBA-2ADF-46D4-A82C-B02AB3AD7D0E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22AB-6849-4046-9E99-1FCC51D4A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BB21-2E83-4384-990C-72EFD1CE1550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3796-2CD9-41F8-8686-16B8EE7F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9501-0ACA-404F-8CA9-02DE237136C9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8DD2-415D-42D7-B015-51C047001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C0D9-A05E-4384-8A98-7E8F140780C4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59B3-37AA-40CD-BF2D-C957A2832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FF26-6679-4FA2-A365-31045D0105D0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40C-B369-486C-B450-6E2AB6D20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25D1-D1E4-436C-9BB2-B60A55029BF5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1505-0727-475A-9DF7-C53344C96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607B-1967-489F-8255-6C187EFEDB47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F657-606F-4D7F-89D8-B1A1B9DA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F532-FD5B-41DB-95DD-445451B634FE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1EF9-B0F5-4B2C-A2C4-829A4E3D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C41C5-CA81-4CFC-B5B1-32F7FC6BE18A}" type="datetimeFigureOut">
              <a:rPr lang="en-US"/>
              <a:pPr>
                <a:defRPr/>
              </a:pPr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A83CA-90CD-47DB-BF8E-CCB57243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1.png"/><Relationship Id="rId5" Type="http://schemas.openxmlformats.org/officeDocument/2006/relationships/tags" Target="../tags/tag30.xml"/><Relationship Id="rId10" Type="http://schemas.openxmlformats.org/officeDocument/2006/relationships/image" Target="../media/image30.png"/><Relationship Id="rId4" Type="http://schemas.openxmlformats.org/officeDocument/2006/relationships/tags" Target="../tags/tag29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4.xml"/><Relationship Id="rId7" Type="http://schemas.openxmlformats.org/officeDocument/2006/relationships/image" Target="../media/image3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5.png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9.png"/><Relationship Id="rId4" Type="http://schemas.openxmlformats.org/officeDocument/2006/relationships/tags" Target="../tags/tag35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8.xml"/><Relationship Id="rId7" Type="http://schemas.openxmlformats.org/officeDocument/2006/relationships/image" Target="../media/image3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5" Type="http://schemas.openxmlformats.org/officeDocument/2006/relationships/tags" Target="../tags/tag40.xml"/><Relationship Id="rId10" Type="http://schemas.openxmlformats.org/officeDocument/2006/relationships/image" Target="../media/image41.png"/><Relationship Id="rId4" Type="http://schemas.openxmlformats.org/officeDocument/2006/relationships/tags" Target="../tags/tag39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4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7.xml"/><Relationship Id="rId7" Type="http://schemas.openxmlformats.org/officeDocument/2006/relationships/image" Target="../media/image5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tags" Target="../tags/tag51.xml"/><Relationship Id="rId21" Type="http://schemas.openxmlformats.org/officeDocument/2006/relationships/image" Target="../media/image61.png"/><Relationship Id="rId7" Type="http://schemas.openxmlformats.org/officeDocument/2006/relationships/tags" Target="../tags/tag55.xml"/><Relationship Id="rId12" Type="http://schemas.openxmlformats.org/officeDocument/2006/relationships/image" Target="../media/image54.png"/><Relationship Id="rId17" Type="http://schemas.openxmlformats.org/officeDocument/2006/relationships/image" Target="../media/image47.png"/><Relationship Id="rId2" Type="http://schemas.openxmlformats.org/officeDocument/2006/relationships/tags" Target="../tags/tag50.xml"/><Relationship Id="rId16" Type="http://schemas.openxmlformats.org/officeDocument/2006/relationships/image" Target="../media/image58.png"/><Relationship Id="rId20" Type="http://schemas.openxmlformats.org/officeDocument/2006/relationships/image" Target="../media/image49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15" Type="http://schemas.openxmlformats.org/officeDocument/2006/relationships/image" Target="../media/image57.png"/><Relationship Id="rId10" Type="http://schemas.openxmlformats.org/officeDocument/2006/relationships/tags" Target="../tags/tag58.xml"/><Relationship Id="rId19" Type="http://schemas.openxmlformats.org/officeDocument/2006/relationships/image" Target="../media/image60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61.xml"/><Relationship Id="rId7" Type="http://schemas.openxmlformats.org/officeDocument/2006/relationships/image" Target="../media/image49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10" Type="http://schemas.openxmlformats.org/officeDocument/2006/relationships/image" Target="../media/image14.png"/><Relationship Id="rId4" Type="http://schemas.openxmlformats.org/officeDocument/2006/relationships/tags" Target="../tags/tag1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9.png"/><Relationship Id="rId5" Type="http://schemas.openxmlformats.org/officeDocument/2006/relationships/tags" Target="../tags/tag19.xml"/><Relationship Id="rId10" Type="http://schemas.openxmlformats.org/officeDocument/2006/relationships/image" Target="../media/image18.png"/><Relationship Id="rId4" Type="http://schemas.openxmlformats.org/officeDocument/2006/relationships/tags" Target="../tags/tag18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3479799" y="3059668"/>
            <a:ext cx="693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NONINEAR </a:t>
            </a:r>
            <a:r>
              <a:rPr lang="en-US" dirty="0" smtClean="0"/>
              <a:t>SCHROEDINGER EQUATION </a:t>
            </a:r>
            <a:r>
              <a:rPr lang="en-US" dirty="0"/>
              <a:t>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77" y="1520090"/>
            <a:ext cx="5106285" cy="17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944680" y="680452"/>
            <a:ext cx="65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actions </a:t>
            </a:r>
            <a:r>
              <a:rPr lang="en-US" dirty="0"/>
              <a:t>of nonlinearity and GVD exactly compensate each other.</a:t>
            </a:r>
          </a:p>
        </p:txBody>
      </p:sp>
      <p:pic>
        <p:nvPicPr>
          <p:cNvPr id="4" name="Picture 3" descr="\documentclass{article}&#10;\usepackage{amsmath}&#10;\pagestyle{empty}&#10;\begin{document}&#10;$A \tau_s = \sqrt{\frac{-\psi''}{2L K}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29" y="4197350"/>
            <a:ext cx="1476571" cy="455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4680" y="4197350"/>
            <a:ext cx="399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soliton equation we got:</a:t>
            </a:r>
            <a:endParaRPr lang="en-US" dirty="0"/>
          </a:p>
        </p:txBody>
      </p:sp>
      <p:sp>
        <p:nvSpPr>
          <p:cNvPr id="2" name="Arc 1"/>
          <p:cNvSpPr/>
          <p:nvPr/>
        </p:nvSpPr>
        <p:spPr>
          <a:xfrm>
            <a:off x="7639050" y="2091371"/>
            <a:ext cx="2390775" cy="2362200"/>
          </a:xfrm>
          <a:prstGeom prst="arc">
            <a:avLst>
              <a:gd name="adj1" fmla="val 16200000"/>
              <a:gd name="adj2" fmla="val 5787779"/>
            </a:avLst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ime_ca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3732213"/>
            <a:ext cx="2981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09738" y="688975"/>
            <a:ext cx="3121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K is Kerr lensing in space and time!</a:t>
            </a:r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1919288" y="1166813"/>
            <a:ext cx="3703637" cy="336550"/>
            <a:chOff x="153" y="1229"/>
            <a:chExt cx="2333" cy="212"/>
          </a:xfrm>
        </p:grpSpPr>
        <p:sp>
          <p:nvSpPr>
            <p:cNvPr id="39981" name="Text Box 5"/>
            <p:cNvSpPr txBox="1">
              <a:spLocks noChangeArrowheads="1"/>
            </p:cNvSpPr>
            <p:nvPr/>
          </p:nvSpPr>
          <p:spPr bwMode="auto">
            <a:xfrm>
              <a:off x="153" y="1229"/>
              <a:ext cx="10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Non-linear index:</a:t>
              </a:r>
            </a:p>
          </p:txBody>
        </p:sp>
        <p:pic>
          <p:nvPicPr>
            <p:cNvPr id="39982" name="Picture 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1277"/>
              <a:ext cx="130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5591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982663"/>
            <a:ext cx="11874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5592" name="Group 8"/>
          <p:cNvGrpSpPr>
            <a:grpSpLocks/>
          </p:cNvGrpSpPr>
          <p:nvPr/>
        </p:nvGrpSpPr>
        <p:grpSpPr bwMode="auto">
          <a:xfrm>
            <a:off x="2154238" y="1828800"/>
            <a:ext cx="8113712" cy="614363"/>
            <a:chOff x="279" y="1152"/>
            <a:chExt cx="5111" cy="387"/>
          </a:xfrm>
        </p:grpSpPr>
        <p:pic>
          <p:nvPicPr>
            <p:cNvPr id="39979" name="Picture 9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1152"/>
              <a:ext cx="417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80" name="Text Box 10"/>
            <p:cNvSpPr txBox="1">
              <a:spLocks noChangeArrowheads="1"/>
            </p:cNvSpPr>
            <p:nvPr/>
          </p:nvSpPr>
          <p:spPr bwMode="auto">
            <a:xfrm>
              <a:off x="279" y="1234"/>
              <a:ext cx="5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In time:</a:t>
              </a:r>
            </a:p>
          </p:txBody>
        </p:sp>
      </p:grpSp>
      <p:grpSp>
        <p:nvGrpSpPr>
          <p:cNvPr id="195595" name="Group 11"/>
          <p:cNvGrpSpPr>
            <a:grpSpLocks/>
          </p:cNvGrpSpPr>
          <p:nvPr/>
        </p:nvGrpSpPr>
        <p:grpSpPr bwMode="auto">
          <a:xfrm>
            <a:off x="2347913" y="2408238"/>
            <a:ext cx="5722937" cy="392112"/>
            <a:chOff x="489" y="1517"/>
            <a:chExt cx="3605" cy="247"/>
          </a:xfrm>
        </p:grpSpPr>
        <p:pic>
          <p:nvPicPr>
            <p:cNvPr id="39977" name="Picture 1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1517"/>
              <a:ext cx="14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78" name="Picture 1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1570"/>
              <a:ext cx="14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2474913" y="3048000"/>
            <a:ext cx="3838575" cy="603250"/>
            <a:chOff x="599" y="1920"/>
            <a:chExt cx="2418" cy="380"/>
          </a:xfrm>
        </p:grpSpPr>
        <p:pic>
          <p:nvPicPr>
            <p:cNvPr id="39975" name="Picture 15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1920"/>
              <a:ext cx="142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76" name="Text Box 16"/>
            <p:cNvSpPr txBox="1">
              <a:spLocks noChangeArrowheads="1"/>
            </p:cNvSpPr>
            <p:nvPr/>
          </p:nvSpPr>
          <p:spPr bwMode="auto">
            <a:xfrm>
              <a:off x="599" y="1995"/>
              <a:ext cx="6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Time lens:</a:t>
              </a:r>
            </a:p>
          </p:txBody>
        </p:sp>
      </p:grpSp>
      <p:sp>
        <p:nvSpPr>
          <p:cNvPr id="39945" name="Line 17"/>
          <p:cNvSpPr>
            <a:spLocks noChangeShapeType="1"/>
          </p:cNvSpPr>
          <p:nvPr/>
        </p:nvSpPr>
        <p:spPr bwMode="auto">
          <a:xfrm rot="2044973" flipV="1">
            <a:off x="2546350" y="4754563"/>
            <a:ext cx="985838" cy="67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8"/>
          <p:cNvSpPr>
            <a:spLocks noChangeShapeType="1"/>
          </p:cNvSpPr>
          <p:nvPr/>
        </p:nvSpPr>
        <p:spPr bwMode="auto">
          <a:xfrm rot="2044973" flipV="1">
            <a:off x="3832225" y="4403725"/>
            <a:ext cx="2000250" cy="1368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7" name="Group 19"/>
          <p:cNvGrpSpPr>
            <a:grpSpLocks/>
          </p:cNvGrpSpPr>
          <p:nvPr/>
        </p:nvGrpSpPr>
        <p:grpSpPr bwMode="auto">
          <a:xfrm>
            <a:off x="5202238" y="4752975"/>
            <a:ext cx="103187" cy="646113"/>
            <a:chOff x="2249" y="406"/>
            <a:chExt cx="140" cy="1567"/>
          </a:xfrm>
        </p:grpSpPr>
        <p:sp>
          <p:nvSpPr>
            <p:cNvPr id="39959" name="Freeform 20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1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61" name="Group 22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39973" name="Freeform 23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4" name="Freeform 24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62" name="Group 25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39971" name="Freeform 26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Freeform 27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63" name="Freeform 28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9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65" name="Group 30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39969" name="Freeform 31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Freeform 32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66" name="Group 33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39967" name="Freeform 34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8" name="Freeform 35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948" name="Line 36"/>
          <p:cNvSpPr>
            <a:spLocks noChangeShapeType="1"/>
          </p:cNvSpPr>
          <p:nvPr/>
        </p:nvSpPr>
        <p:spPr bwMode="auto">
          <a:xfrm>
            <a:off x="2419350" y="4711700"/>
            <a:ext cx="0" cy="876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Text Box 37"/>
          <p:cNvSpPr txBox="1">
            <a:spLocks noChangeArrowheads="1"/>
          </p:cNvSpPr>
          <p:nvPr/>
        </p:nvSpPr>
        <p:spPr bwMode="auto">
          <a:xfrm>
            <a:off x="3622675" y="40862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39950" name="Line 38"/>
          <p:cNvSpPr>
            <a:spLocks noChangeShapeType="1"/>
          </p:cNvSpPr>
          <p:nvPr/>
        </p:nvSpPr>
        <p:spPr bwMode="auto">
          <a:xfrm>
            <a:off x="2457450" y="4524375"/>
            <a:ext cx="276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39"/>
          <p:cNvSpPr txBox="1">
            <a:spLocks noChangeArrowheads="1"/>
          </p:cNvSpPr>
          <p:nvPr/>
        </p:nvSpPr>
        <p:spPr bwMode="auto">
          <a:xfrm>
            <a:off x="5594350" y="41417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9952" name="Line 40"/>
          <p:cNvSpPr>
            <a:spLocks noChangeShapeType="1"/>
          </p:cNvSpPr>
          <p:nvPr/>
        </p:nvSpPr>
        <p:spPr bwMode="auto">
          <a:xfrm>
            <a:off x="5210175" y="4524375"/>
            <a:ext cx="88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Arc 41"/>
          <p:cNvSpPr>
            <a:spLocks/>
          </p:cNvSpPr>
          <p:nvPr/>
        </p:nvSpPr>
        <p:spPr bwMode="auto">
          <a:xfrm>
            <a:off x="4887913" y="4754563"/>
            <a:ext cx="398462" cy="592137"/>
          </a:xfrm>
          <a:custGeom>
            <a:avLst/>
            <a:gdLst>
              <a:gd name="T0" fmla="*/ 6245597 w 21600"/>
              <a:gd name="T1" fmla="*/ 0 h 23386"/>
              <a:gd name="T2" fmla="*/ 6112536 w 21600"/>
              <a:gd name="T3" fmla="*/ 14992997 h 23386"/>
              <a:gd name="T4" fmla="*/ 0 w 21600"/>
              <a:gd name="T5" fmla="*/ 7301597 h 233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386" fill="none" extrusionOk="0">
                <a:moveTo>
                  <a:pt x="18353" y="-1"/>
                </a:moveTo>
                <a:cubicBezTo>
                  <a:pt x="20475" y="3419"/>
                  <a:pt x="21600" y="7364"/>
                  <a:pt x="21600" y="11389"/>
                </a:cubicBezTo>
                <a:cubicBezTo>
                  <a:pt x="21600" y="15659"/>
                  <a:pt x="20333" y="19834"/>
                  <a:pt x="17961" y="23385"/>
                </a:cubicBezTo>
              </a:path>
              <a:path w="21600" h="23386" stroke="0" extrusionOk="0">
                <a:moveTo>
                  <a:pt x="18353" y="-1"/>
                </a:moveTo>
                <a:cubicBezTo>
                  <a:pt x="20475" y="3419"/>
                  <a:pt x="21600" y="7364"/>
                  <a:pt x="21600" y="11389"/>
                </a:cubicBezTo>
                <a:cubicBezTo>
                  <a:pt x="21600" y="15659"/>
                  <a:pt x="20333" y="19834"/>
                  <a:pt x="17961" y="23385"/>
                </a:cubicBezTo>
                <a:lnTo>
                  <a:pt x="0" y="11389"/>
                </a:lnTo>
                <a:lnTo>
                  <a:pt x="18353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42"/>
          <p:cNvSpPr txBox="1">
            <a:spLocks noChangeArrowheads="1"/>
          </p:cNvSpPr>
          <p:nvPr/>
        </p:nvSpPr>
        <p:spPr bwMode="auto">
          <a:xfrm>
            <a:off x="5097463" y="5384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</a:p>
        </p:txBody>
      </p:sp>
      <p:grpSp>
        <p:nvGrpSpPr>
          <p:cNvPr id="39955" name="Group 43"/>
          <p:cNvGrpSpPr>
            <a:grpSpLocks/>
          </p:cNvGrpSpPr>
          <p:nvPr/>
        </p:nvGrpSpPr>
        <p:grpSpPr bwMode="auto">
          <a:xfrm>
            <a:off x="5500688" y="4945063"/>
            <a:ext cx="292100" cy="282575"/>
            <a:chOff x="4964" y="1950"/>
            <a:chExt cx="184" cy="178"/>
          </a:xfrm>
        </p:grpSpPr>
        <p:sp>
          <p:nvSpPr>
            <p:cNvPr id="39957" name="Line 44"/>
            <p:cNvSpPr>
              <a:spLocks noChangeShapeType="1"/>
            </p:cNvSpPr>
            <p:nvPr/>
          </p:nvSpPr>
          <p:spPr bwMode="auto">
            <a:xfrm>
              <a:off x="4972" y="1952"/>
              <a:ext cx="176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45"/>
            <p:cNvSpPr>
              <a:spLocks noChangeShapeType="1"/>
            </p:cNvSpPr>
            <p:nvPr/>
          </p:nvSpPr>
          <p:spPr bwMode="auto">
            <a:xfrm flipH="1">
              <a:off x="4964" y="1950"/>
              <a:ext cx="176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6" name="Text Box 46"/>
          <p:cNvSpPr txBox="1">
            <a:spLocks noChangeArrowheads="1"/>
          </p:cNvSpPr>
          <p:nvPr/>
        </p:nvSpPr>
        <p:spPr bwMode="auto">
          <a:xfrm>
            <a:off x="3389313" y="255588"/>
            <a:ext cx="539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</a:rPr>
              <a:t>Another nearly equivalent approach is Gaussian time cavity</a:t>
            </a:r>
            <a:endParaRPr lang="en-US" altLang="en-US" sz="16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/>
          </p:cNvSpPr>
          <p:nvPr/>
        </p:nvSpPr>
        <p:spPr bwMode="auto">
          <a:xfrm>
            <a:off x="265113" y="187325"/>
            <a:ext cx="2803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Time empty cavity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2579688"/>
            <a:ext cx="7204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386263" y="1035050"/>
            <a:ext cx="1271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Lens matrix: </a:t>
            </a:r>
          </a:p>
        </p:txBody>
      </p:sp>
      <p:pic>
        <p:nvPicPr>
          <p:cNvPr id="4096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2038"/>
            <a:ext cx="9636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249738" y="1981200"/>
            <a:ext cx="202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Matrix for dispersion: </a:t>
            </a:r>
          </a:p>
        </p:txBody>
      </p:sp>
      <p:pic>
        <p:nvPicPr>
          <p:cNvPr id="4096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839913"/>
            <a:ext cx="10318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10" descr="Pages from Time-space_analog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65100"/>
            <a:ext cx="2936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429000"/>
            <a:ext cx="8004175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474913" y="3048000"/>
            <a:ext cx="3838575" cy="603250"/>
            <a:chOff x="599" y="1920"/>
            <a:chExt cx="2418" cy="380"/>
          </a:xfrm>
        </p:grpSpPr>
        <p:pic>
          <p:nvPicPr>
            <p:cNvPr id="11" name="Picture 15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1920"/>
              <a:ext cx="142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599" y="1995"/>
              <a:ext cx="6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Time lens: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1371535"/>
            <a:ext cx="22558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13788" y="1034985"/>
            <a:ext cx="1050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Time lens:</a:t>
            </a:r>
          </a:p>
        </p:txBody>
      </p:sp>
      <p:pic>
        <p:nvPicPr>
          <p:cNvPr id="6" name="Picture 5" descr="\documentclass{article}\pagestyle{empty}&#10;\begin{document}&#10;:&#10;$$&#10;\frac{2}{\tau^2} = \frac{\sqrt{4 - (A+D)^2}}{2 |B|} =&#10;\frac{1}{2}\sqrt{\frac{\ddot{\Phi}}{|\psi''|}}\sqrt{1 - |\psi''|\ddot{\Phi}}&#10;$$&#10;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4" y="790575"/>
            <a:ext cx="5913999" cy="8253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7" name="Picture 6" descr="\documentclass{article}&#10;\usepackage{amsmath}&#10;\pagestyle{empty}&#10;\begin{document}&#10;$A \tau_s = \sqrt{\frac{-\psi''}{2L K}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25" y="2997200"/>
            <a:ext cx="1476571" cy="455619"/>
          </a:xfrm>
          <a:prstGeom prst="rect">
            <a:avLst/>
          </a:prstGeom>
        </p:spPr>
      </p:pic>
      <p:pic>
        <p:nvPicPr>
          <p:cNvPr id="11" name="Picture 10" descr="\documentclass{article}\pagestyle{empty}&#10;\begin{document}&#10;$&#10;\frac{2}{\tau^2} \approx&#10;\frac{1}{2}\sqrt{\frac{\ddot{\Phi}}{|\psi''|}}&#10;= \frac{1}{2}\sqrt{\frac{4n_2 2\pi d I_0}{\lambda_\ell\tau_g^2|\psi''|}} \propto \frac{A}{\tau}\sqrt{\frac{K}{|\psi''|}}&#10;$&#10;     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1" y="1906282"/>
            <a:ext cx="5711566" cy="6428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35176" y="2997200"/>
            <a:ext cx="399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soliton equation we got: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90600" y="3900886"/>
            <a:ext cx="7439386" cy="387048"/>
            <a:chOff x="990600" y="3900886"/>
            <a:chExt cx="7439386" cy="387048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990600" y="3900886"/>
              <a:ext cx="5798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GVD and dispersion compensating </a:t>
              </a:r>
              <a:r>
                <a:rPr lang="en-US" dirty="0"/>
                <a:t>each </a:t>
              </a:r>
              <a:r>
                <a:rPr lang="en-US" dirty="0" smtClean="0"/>
                <a:t>other we got:  </a:t>
              </a:r>
              <a:endParaRPr lang="en-US" dirty="0"/>
            </a:p>
          </p:txBody>
        </p:sp>
        <p:pic>
          <p:nvPicPr>
            <p:cNvPr id="15" name="Picture 14" descr="\documentclass{article}&#10;\usepackage{amsmath}&#10;\pagestyle{empty}&#10;\begin{document}&#10;$&#10;I_{0}\tau^2_{G0}= \frac{\lambda_{\ell}k_{\ell}''}{2\pi{\bar n}_2}&#10;$&#10;&#10;\end{document}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367" y="3900886"/>
              <a:ext cx="1415619" cy="38704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560550" y="349812"/>
            <a:ext cx="464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Gaussian beams/ABCD matrices we got: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62250" y="866775"/>
            <a:ext cx="4959927" cy="904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86401" y="2848380"/>
            <a:ext cx="1809750" cy="765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04038" y="3702562"/>
            <a:ext cx="1809750" cy="765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Tsoliton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723900"/>
            <a:ext cx="8048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Tsoliton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0300" y="3990975"/>
            <a:ext cx="2851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8051800" y="361950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  <a:p>
            <a:r>
              <a:rPr lang="en-US"/>
              <a:t>NOT NORMALIZED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984250" y="895350"/>
            <a:ext cx="7670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SOLITON STABILITY</a:t>
            </a:r>
          </a:p>
          <a:p>
            <a:r>
              <a:rPr lang="en-US"/>
              <a:t>A perturbation causing an increase in photon</a:t>
            </a:r>
          </a:p>
          <a:p>
            <a:r>
              <a:rPr lang="en-US"/>
              <a:t>number leads to a depletion of the leading and trailing edges, while the number of</a:t>
            </a:r>
          </a:p>
          <a:p>
            <a:r>
              <a:rPr lang="en-US"/>
              <a:t>photons is increased in the center, implying a pulse compression. The soliton is a</a:t>
            </a:r>
          </a:p>
          <a:p>
            <a:r>
              <a:rPr lang="en-US"/>
              <a:t>stable entity for the total number of photons. An increase in peak intensity should</a:t>
            </a:r>
          </a:p>
          <a:p>
            <a:r>
              <a:rPr lang="en-US"/>
              <a:t>result in a larger Kerr effect, hence a phase shift.</a:t>
            </a:r>
          </a:p>
          <a:p>
            <a:r>
              <a:rPr lang="en-US"/>
              <a:t>First order solitons are stable, in the sense that if a soliton of order &gt; 0:5 or &lt; 1:5</a:t>
            </a:r>
          </a:p>
          <a:p>
            <a:r>
              <a:rPr lang="en-US"/>
              <a:t>(area between pi/2 and 3pi/2) is launched, it will evolve towards a single soliton</a:t>
            </a:r>
          </a:p>
          <a:p>
            <a:r>
              <a:rPr lang="en-US"/>
              <a:t>or order one. The threshold for soliton formation is higher if a chirped pulse</a:t>
            </a:r>
          </a:p>
          <a:p>
            <a:r>
              <a:rPr lang="en-US"/>
              <a:t>is launched.</a:t>
            </a:r>
          </a:p>
        </p:txBody>
      </p:sp>
      <p:pic>
        <p:nvPicPr>
          <p:cNvPr id="47106" name="Picture 4" descr="chirped-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3609975"/>
            <a:ext cx="65230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365125" y="-174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498475" y="1119188"/>
            <a:ext cx="372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The laser cavity having dispersion,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184275" y="1557338"/>
            <a:ext cx="732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How can the modes of the frequency comb be exactly equally spaced?</a:t>
            </a:r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142875" y="179388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laser as an orthodontist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9063" y="4465638"/>
            <a:ext cx="3070225" cy="1749425"/>
            <a:chOff x="-27" y="2781"/>
            <a:chExt cx="1933" cy="1102"/>
          </a:xfrm>
        </p:grpSpPr>
        <p:sp>
          <p:nvSpPr>
            <p:cNvPr id="48423" name="Text Box 3"/>
            <p:cNvSpPr txBox="1">
              <a:spLocks noChangeArrowheads="1"/>
            </p:cNvSpPr>
            <p:nvPr/>
          </p:nvSpPr>
          <p:spPr bwMode="auto">
            <a:xfrm>
              <a:off x="-27" y="2821"/>
              <a:ext cx="75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000"/>
                <a:t>Round</a:t>
              </a:r>
            </a:p>
            <a:p>
              <a:pPr algn="r"/>
              <a:r>
                <a:rPr lang="en-US" altLang="en-US" sz="2000"/>
                <a:t>-trip</a:t>
              </a:r>
            </a:p>
            <a:p>
              <a:pPr algn="r"/>
              <a:r>
                <a:rPr lang="en-US" altLang="en-US" sz="2000"/>
                <a:t>frequency</a:t>
              </a:r>
            </a:p>
          </p:txBody>
        </p:sp>
        <p:grpSp>
          <p:nvGrpSpPr>
            <p:cNvPr id="48424" name="Group 4"/>
            <p:cNvGrpSpPr>
              <a:grpSpLocks/>
            </p:cNvGrpSpPr>
            <p:nvPr/>
          </p:nvGrpSpPr>
          <p:grpSpPr bwMode="auto">
            <a:xfrm>
              <a:off x="770" y="2781"/>
              <a:ext cx="845" cy="822"/>
              <a:chOff x="755" y="1116"/>
              <a:chExt cx="1754" cy="1250"/>
            </a:xfrm>
          </p:grpSpPr>
          <p:sp>
            <p:nvSpPr>
              <p:cNvPr id="48426" name="Line 5"/>
              <p:cNvSpPr>
                <a:spLocks noChangeShapeType="1"/>
              </p:cNvSpPr>
              <p:nvPr/>
            </p:nvSpPr>
            <p:spPr bwMode="auto">
              <a:xfrm>
                <a:off x="755" y="1116"/>
                <a:ext cx="0" cy="12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7" name="Line 6"/>
              <p:cNvSpPr>
                <a:spLocks noChangeShapeType="1"/>
              </p:cNvSpPr>
              <p:nvPr/>
            </p:nvSpPr>
            <p:spPr bwMode="auto">
              <a:xfrm>
                <a:off x="755" y="2366"/>
                <a:ext cx="17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8" name="Arc 7"/>
              <p:cNvSpPr>
                <a:spLocks/>
              </p:cNvSpPr>
              <p:nvPr/>
            </p:nvSpPr>
            <p:spPr bwMode="auto">
              <a:xfrm flipH="1" flipV="1">
                <a:off x="969" y="1390"/>
                <a:ext cx="1135" cy="610"/>
              </a:xfrm>
              <a:custGeom>
                <a:avLst/>
                <a:gdLst>
                  <a:gd name="T0" fmla="*/ 0 w 31541"/>
                  <a:gd name="T1" fmla="*/ 0 h 21600"/>
                  <a:gd name="T2" fmla="*/ 0 w 31541"/>
                  <a:gd name="T3" fmla="*/ 0 h 21600"/>
                  <a:gd name="T4" fmla="*/ 0 w 3154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541"/>
                  <a:gd name="T10" fmla="*/ 0 h 21600"/>
                  <a:gd name="T11" fmla="*/ 31541 w 3154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41" h="21600" fill="none" extrusionOk="0">
                    <a:moveTo>
                      <a:pt x="-1" y="2898"/>
                    </a:moveTo>
                    <a:cubicBezTo>
                      <a:pt x="3285" y="999"/>
                      <a:pt x="7013" y="0"/>
                      <a:pt x="10808" y="0"/>
                    </a:cubicBezTo>
                    <a:cubicBezTo>
                      <a:pt x="20404" y="0"/>
                      <a:pt x="28849" y="6330"/>
                      <a:pt x="31541" y="15541"/>
                    </a:cubicBezTo>
                  </a:path>
                  <a:path w="31541" h="21600" stroke="0" extrusionOk="0">
                    <a:moveTo>
                      <a:pt x="-1" y="2898"/>
                    </a:moveTo>
                    <a:cubicBezTo>
                      <a:pt x="3285" y="999"/>
                      <a:pt x="7013" y="0"/>
                      <a:pt x="10808" y="0"/>
                    </a:cubicBezTo>
                    <a:cubicBezTo>
                      <a:pt x="20404" y="0"/>
                      <a:pt x="28849" y="6330"/>
                      <a:pt x="31541" y="15541"/>
                    </a:cubicBezTo>
                    <a:lnTo>
                      <a:pt x="10808" y="21600"/>
                    </a:lnTo>
                    <a:lnTo>
                      <a:pt x="-1" y="2898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425" name="Text Box 8"/>
            <p:cNvSpPr txBox="1">
              <a:spLocks noChangeArrowheads="1"/>
            </p:cNvSpPr>
            <p:nvPr/>
          </p:nvSpPr>
          <p:spPr bwMode="auto">
            <a:xfrm>
              <a:off x="1053" y="3633"/>
              <a:ext cx="8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wavelength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86238" y="4675188"/>
            <a:ext cx="1108075" cy="1162050"/>
            <a:chOff x="4285" y="66"/>
            <a:chExt cx="1061" cy="1114"/>
          </a:xfrm>
        </p:grpSpPr>
        <p:sp>
          <p:nvSpPr>
            <p:cNvPr id="48350" name="Freeform 10"/>
            <p:cNvSpPr>
              <a:spLocks/>
            </p:cNvSpPr>
            <p:nvPr/>
          </p:nvSpPr>
          <p:spPr bwMode="auto">
            <a:xfrm>
              <a:off x="4498" y="255"/>
              <a:ext cx="391" cy="288"/>
            </a:xfrm>
            <a:custGeom>
              <a:avLst/>
              <a:gdLst>
                <a:gd name="T0" fmla="*/ 22 w 784"/>
                <a:gd name="T1" fmla="*/ 4 h 575"/>
                <a:gd name="T2" fmla="*/ 18 w 784"/>
                <a:gd name="T3" fmla="*/ 3 h 575"/>
                <a:gd name="T4" fmla="*/ 15 w 784"/>
                <a:gd name="T5" fmla="*/ 2 h 575"/>
                <a:gd name="T6" fmla="*/ 14 w 784"/>
                <a:gd name="T7" fmla="*/ 2 h 575"/>
                <a:gd name="T8" fmla="*/ 13 w 784"/>
                <a:gd name="T9" fmla="*/ 1 h 575"/>
                <a:gd name="T10" fmla="*/ 12 w 784"/>
                <a:gd name="T11" fmla="*/ 1 h 575"/>
                <a:gd name="T12" fmla="*/ 12 w 784"/>
                <a:gd name="T13" fmla="*/ 1 h 575"/>
                <a:gd name="T14" fmla="*/ 10 w 784"/>
                <a:gd name="T15" fmla="*/ 0 h 575"/>
                <a:gd name="T16" fmla="*/ 3 w 784"/>
                <a:gd name="T17" fmla="*/ 1 h 575"/>
                <a:gd name="T18" fmla="*/ 3 w 784"/>
                <a:gd name="T19" fmla="*/ 1 h 575"/>
                <a:gd name="T20" fmla="*/ 3 w 784"/>
                <a:gd name="T21" fmla="*/ 2 h 575"/>
                <a:gd name="T22" fmla="*/ 1 w 784"/>
                <a:gd name="T23" fmla="*/ 3 h 575"/>
                <a:gd name="T24" fmla="*/ 1 w 784"/>
                <a:gd name="T25" fmla="*/ 4 h 575"/>
                <a:gd name="T26" fmla="*/ 0 w 784"/>
                <a:gd name="T27" fmla="*/ 5 h 575"/>
                <a:gd name="T28" fmla="*/ 0 w 784"/>
                <a:gd name="T29" fmla="*/ 6 h 575"/>
                <a:gd name="T30" fmla="*/ 0 w 784"/>
                <a:gd name="T31" fmla="*/ 7 h 575"/>
                <a:gd name="T32" fmla="*/ 0 w 784"/>
                <a:gd name="T33" fmla="*/ 8 h 575"/>
                <a:gd name="T34" fmla="*/ 0 w 784"/>
                <a:gd name="T35" fmla="*/ 11 h 575"/>
                <a:gd name="T36" fmla="*/ 0 w 784"/>
                <a:gd name="T37" fmla="*/ 14 h 575"/>
                <a:gd name="T38" fmla="*/ 1 w 784"/>
                <a:gd name="T39" fmla="*/ 14 h 575"/>
                <a:gd name="T40" fmla="*/ 1 w 784"/>
                <a:gd name="T41" fmla="*/ 16 h 575"/>
                <a:gd name="T42" fmla="*/ 1 w 784"/>
                <a:gd name="T43" fmla="*/ 17 h 575"/>
                <a:gd name="T44" fmla="*/ 0 w 784"/>
                <a:gd name="T45" fmla="*/ 18 h 575"/>
                <a:gd name="T46" fmla="*/ 1 w 784"/>
                <a:gd name="T47" fmla="*/ 18 h 575"/>
                <a:gd name="T48" fmla="*/ 1 w 784"/>
                <a:gd name="T49" fmla="*/ 18 h 575"/>
                <a:gd name="T50" fmla="*/ 0 w 784"/>
                <a:gd name="T51" fmla="*/ 18 h 575"/>
                <a:gd name="T52" fmla="*/ 1 w 784"/>
                <a:gd name="T53" fmla="*/ 18 h 575"/>
                <a:gd name="T54" fmla="*/ 1 w 784"/>
                <a:gd name="T55" fmla="*/ 18 h 575"/>
                <a:gd name="T56" fmla="*/ 1 w 784"/>
                <a:gd name="T57" fmla="*/ 18 h 575"/>
                <a:gd name="T58" fmla="*/ 1 w 784"/>
                <a:gd name="T59" fmla="*/ 18 h 575"/>
                <a:gd name="T60" fmla="*/ 2 w 784"/>
                <a:gd name="T61" fmla="*/ 17 h 575"/>
                <a:gd name="T62" fmla="*/ 2 w 784"/>
                <a:gd name="T63" fmla="*/ 14 h 575"/>
                <a:gd name="T64" fmla="*/ 1 w 784"/>
                <a:gd name="T65" fmla="*/ 13 h 575"/>
                <a:gd name="T66" fmla="*/ 0 w 784"/>
                <a:gd name="T67" fmla="*/ 12 h 575"/>
                <a:gd name="T68" fmla="*/ 1 w 784"/>
                <a:gd name="T69" fmla="*/ 9 h 575"/>
                <a:gd name="T70" fmla="*/ 1 w 784"/>
                <a:gd name="T71" fmla="*/ 8 h 575"/>
                <a:gd name="T72" fmla="*/ 0 w 784"/>
                <a:gd name="T73" fmla="*/ 7 h 575"/>
                <a:gd name="T74" fmla="*/ 1 w 784"/>
                <a:gd name="T75" fmla="*/ 6 h 575"/>
                <a:gd name="T76" fmla="*/ 1 w 784"/>
                <a:gd name="T77" fmla="*/ 5 h 575"/>
                <a:gd name="T78" fmla="*/ 2 w 784"/>
                <a:gd name="T79" fmla="*/ 4 h 575"/>
                <a:gd name="T80" fmla="*/ 3 w 784"/>
                <a:gd name="T81" fmla="*/ 3 h 575"/>
                <a:gd name="T82" fmla="*/ 4 w 784"/>
                <a:gd name="T83" fmla="*/ 2 h 575"/>
                <a:gd name="T84" fmla="*/ 4 w 784"/>
                <a:gd name="T85" fmla="*/ 2 h 575"/>
                <a:gd name="T86" fmla="*/ 7 w 784"/>
                <a:gd name="T87" fmla="*/ 2 h 575"/>
                <a:gd name="T88" fmla="*/ 10 w 784"/>
                <a:gd name="T89" fmla="*/ 1 h 575"/>
                <a:gd name="T90" fmla="*/ 12 w 784"/>
                <a:gd name="T91" fmla="*/ 2 h 575"/>
                <a:gd name="T92" fmla="*/ 13 w 784"/>
                <a:gd name="T93" fmla="*/ 2 h 575"/>
                <a:gd name="T94" fmla="*/ 13 w 784"/>
                <a:gd name="T95" fmla="*/ 2 h 575"/>
                <a:gd name="T96" fmla="*/ 13 w 784"/>
                <a:gd name="T97" fmla="*/ 2 h 575"/>
                <a:gd name="T98" fmla="*/ 14 w 784"/>
                <a:gd name="T99" fmla="*/ 3 h 575"/>
                <a:gd name="T100" fmla="*/ 18 w 784"/>
                <a:gd name="T101" fmla="*/ 3 h 575"/>
                <a:gd name="T102" fmla="*/ 22 w 784"/>
                <a:gd name="T103" fmla="*/ 5 h 5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84"/>
                <a:gd name="T157" fmla="*/ 0 h 575"/>
                <a:gd name="T158" fmla="*/ 784 w 784"/>
                <a:gd name="T159" fmla="*/ 575 h 5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84" h="575">
                  <a:moveTo>
                    <a:pt x="778" y="151"/>
                  </a:moveTo>
                  <a:lnTo>
                    <a:pt x="784" y="122"/>
                  </a:lnTo>
                  <a:lnTo>
                    <a:pt x="714" y="107"/>
                  </a:lnTo>
                  <a:lnTo>
                    <a:pt x="714" y="122"/>
                  </a:lnTo>
                  <a:lnTo>
                    <a:pt x="719" y="107"/>
                  </a:lnTo>
                  <a:lnTo>
                    <a:pt x="655" y="91"/>
                  </a:lnTo>
                  <a:lnTo>
                    <a:pt x="589" y="77"/>
                  </a:lnTo>
                  <a:lnTo>
                    <a:pt x="583" y="75"/>
                  </a:lnTo>
                  <a:lnTo>
                    <a:pt x="519" y="66"/>
                  </a:lnTo>
                  <a:lnTo>
                    <a:pt x="517" y="81"/>
                  </a:lnTo>
                  <a:lnTo>
                    <a:pt x="521" y="68"/>
                  </a:lnTo>
                  <a:lnTo>
                    <a:pt x="488" y="56"/>
                  </a:lnTo>
                  <a:lnTo>
                    <a:pt x="471" y="48"/>
                  </a:lnTo>
                  <a:lnTo>
                    <a:pt x="465" y="64"/>
                  </a:lnTo>
                  <a:lnTo>
                    <a:pt x="476" y="52"/>
                  </a:lnTo>
                  <a:lnTo>
                    <a:pt x="459" y="42"/>
                  </a:lnTo>
                  <a:lnTo>
                    <a:pt x="451" y="35"/>
                  </a:lnTo>
                  <a:lnTo>
                    <a:pt x="445" y="31"/>
                  </a:lnTo>
                  <a:lnTo>
                    <a:pt x="438" y="23"/>
                  </a:lnTo>
                  <a:lnTo>
                    <a:pt x="436" y="23"/>
                  </a:lnTo>
                  <a:lnTo>
                    <a:pt x="428" y="21"/>
                  </a:lnTo>
                  <a:lnTo>
                    <a:pt x="422" y="19"/>
                  </a:lnTo>
                  <a:lnTo>
                    <a:pt x="412" y="19"/>
                  </a:lnTo>
                  <a:lnTo>
                    <a:pt x="404" y="17"/>
                  </a:lnTo>
                  <a:lnTo>
                    <a:pt x="404" y="33"/>
                  </a:lnTo>
                  <a:lnTo>
                    <a:pt x="410" y="19"/>
                  </a:lnTo>
                  <a:lnTo>
                    <a:pt x="401" y="17"/>
                  </a:lnTo>
                  <a:lnTo>
                    <a:pt x="399" y="17"/>
                  </a:lnTo>
                  <a:lnTo>
                    <a:pt x="375" y="9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286" y="3"/>
                  </a:lnTo>
                  <a:lnTo>
                    <a:pt x="231" y="7"/>
                  </a:lnTo>
                  <a:lnTo>
                    <a:pt x="179" y="13"/>
                  </a:lnTo>
                  <a:lnTo>
                    <a:pt x="124" y="23"/>
                  </a:lnTo>
                  <a:lnTo>
                    <a:pt x="121" y="23"/>
                  </a:lnTo>
                  <a:lnTo>
                    <a:pt x="115" y="25"/>
                  </a:lnTo>
                  <a:lnTo>
                    <a:pt x="113" y="31"/>
                  </a:lnTo>
                  <a:lnTo>
                    <a:pt x="107" y="42"/>
                  </a:lnTo>
                  <a:lnTo>
                    <a:pt x="103" y="50"/>
                  </a:lnTo>
                  <a:lnTo>
                    <a:pt x="117" y="56"/>
                  </a:lnTo>
                  <a:lnTo>
                    <a:pt x="107" y="46"/>
                  </a:lnTo>
                  <a:lnTo>
                    <a:pt x="95" y="58"/>
                  </a:lnTo>
                  <a:lnTo>
                    <a:pt x="80" y="68"/>
                  </a:lnTo>
                  <a:lnTo>
                    <a:pt x="72" y="75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8" y="87"/>
                  </a:lnTo>
                  <a:lnTo>
                    <a:pt x="43" y="114"/>
                  </a:lnTo>
                  <a:lnTo>
                    <a:pt x="58" y="120"/>
                  </a:lnTo>
                  <a:lnTo>
                    <a:pt x="47" y="110"/>
                  </a:lnTo>
                  <a:lnTo>
                    <a:pt x="27" y="138"/>
                  </a:lnTo>
                  <a:lnTo>
                    <a:pt x="25" y="142"/>
                  </a:lnTo>
                  <a:lnTo>
                    <a:pt x="25" y="143"/>
                  </a:lnTo>
                  <a:lnTo>
                    <a:pt x="21" y="151"/>
                  </a:lnTo>
                  <a:lnTo>
                    <a:pt x="18" y="159"/>
                  </a:lnTo>
                  <a:lnTo>
                    <a:pt x="14" y="171"/>
                  </a:lnTo>
                  <a:lnTo>
                    <a:pt x="12" y="178"/>
                  </a:lnTo>
                  <a:lnTo>
                    <a:pt x="10" y="184"/>
                  </a:lnTo>
                  <a:lnTo>
                    <a:pt x="10" y="190"/>
                  </a:lnTo>
                  <a:lnTo>
                    <a:pt x="8" y="196"/>
                  </a:lnTo>
                  <a:lnTo>
                    <a:pt x="6" y="202"/>
                  </a:lnTo>
                  <a:lnTo>
                    <a:pt x="6" y="213"/>
                  </a:lnTo>
                  <a:lnTo>
                    <a:pt x="4" y="227"/>
                  </a:lnTo>
                  <a:lnTo>
                    <a:pt x="2" y="231"/>
                  </a:lnTo>
                  <a:lnTo>
                    <a:pt x="2" y="258"/>
                  </a:lnTo>
                  <a:lnTo>
                    <a:pt x="2" y="285"/>
                  </a:lnTo>
                  <a:lnTo>
                    <a:pt x="0" y="313"/>
                  </a:lnTo>
                  <a:lnTo>
                    <a:pt x="2" y="340"/>
                  </a:lnTo>
                  <a:lnTo>
                    <a:pt x="4" y="365"/>
                  </a:lnTo>
                  <a:lnTo>
                    <a:pt x="4" y="371"/>
                  </a:lnTo>
                  <a:lnTo>
                    <a:pt x="10" y="396"/>
                  </a:lnTo>
                  <a:lnTo>
                    <a:pt x="19" y="422"/>
                  </a:lnTo>
                  <a:lnTo>
                    <a:pt x="23" y="425"/>
                  </a:lnTo>
                  <a:lnTo>
                    <a:pt x="39" y="449"/>
                  </a:lnTo>
                  <a:lnTo>
                    <a:pt x="51" y="439"/>
                  </a:lnTo>
                  <a:lnTo>
                    <a:pt x="37" y="445"/>
                  </a:lnTo>
                  <a:lnTo>
                    <a:pt x="37" y="443"/>
                  </a:lnTo>
                  <a:lnTo>
                    <a:pt x="41" y="472"/>
                  </a:lnTo>
                  <a:lnTo>
                    <a:pt x="43" y="505"/>
                  </a:lnTo>
                  <a:lnTo>
                    <a:pt x="58" y="505"/>
                  </a:lnTo>
                  <a:lnTo>
                    <a:pt x="43" y="503"/>
                  </a:lnTo>
                  <a:lnTo>
                    <a:pt x="41" y="519"/>
                  </a:lnTo>
                  <a:lnTo>
                    <a:pt x="56" y="519"/>
                  </a:lnTo>
                  <a:lnTo>
                    <a:pt x="41" y="513"/>
                  </a:lnTo>
                  <a:lnTo>
                    <a:pt x="37" y="527"/>
                  </a:lnTo>
                  <a:lnTo>
                    <a:pt x="31" y="556"/>
                  </a:lnTo>
                  <a:lnTo>
                    <a:pt x="29" y="560"/>
                  </a:lnTo>
                  <a:lnTo>
                    <a:pt x="31" y="565"/>
                  </a:lnTo>
                  <a:lnTo>
                    <a:pt x="33" y="571"/>
                  </a:lnTo>
                  <a:lnTo>
                    <a:pt x="39" y="575"/>
                  </a:lnTo>
                  <a:lnTo>
                    <a:pt x="45" y="575"/>
                  </a:lnTo>
                  <a:lnTo>
                    <a:pt x="51" y="575"/>
                  </a:lnTo>
                  <a:lnTo>
                    <a:pt x="56" y="571"/>
                  </a:lnTo>
                  <a:lnTo>
                    <a:pt x="58" y="565"/>
                  </a:lnTo>
                  <a:lnTo>
                    <a:pt x="60" y="560"/>
                  </a:lnTo>
                  <a:lnTo>
                    <a:pt x="60" y="558"/>
                  </a:lnTo>
                  <a:lnTo>
                    <a:pt x="60" y="554"/>
                  </a:lnTo>
                  <a:lnTo>
                    <a:pt x="60" y="550"/>
                  </a:lnTo>
                  <a:lnTo>
                    <a:pt x="29" y="550"/>
                  </a:lnTo>
                  <a:lnTo>
                    <a:pt x="29" y="554"/>
                  </a:lnTo>
                  <a:lnTo>
                    <a:pt x="29" y="558"/>
                  </a:lnTo>
                  <a:lnTo>
                    <a:pt x="29" y="560"/>
                  </a:lnTo>
                  <a:lnTo>
                    <a:pt x="58" y="554"/>
                  </a:lnTo>
                  <a:lnTo>
                    <a:pt x="56" y="550"/>
                  </a:lnTo>
                  <a:lnTo>
                    <a:pt x="51" y="546"/>
                  </a:lnTo>
                  <a:lnTo>
                    <a:pt x="45" y="544"/>
                  </a:lnTo>
                  <a:lnTo>
                    <a:pt x="39" y="546"/>
                  </a:lnTo>
                  <a:lnTo>
                    <a:pt x="33" y="550"/>
                  </a:lnTo>
                  <a:lnTo>
                    <a:pt x="31" y="554"/>
                  </a:lnTo>
                  <a:lnTo>
                    <a:pt x="29" y="560"/>
                  </a:lnTo>
                  <a:lnTo>
                    <a:pt x="45" y="560"/>
                  </a:lnTo>
                  <a:lnTo>
                    <a:pt x="60" y="560"/>
                  </a:lnTo>
                  <a:lnTo>
                    <a:pt x="45" y="560"/>
                  </a:lnTo>
                  <a:lnTo>
                    <a:pt x="60" y="563"/>
                  </a:lnTo>
                  <a:lnTo>
                    <a:pt x="66" y="538"/>
                  </a:lnTo>
                  <a:lnTo>
                    <a:pt x="70" y="525"/>
                  </a:lnTo>
                  <a:lnTo>
                    <a:pt x="72" y="519"/>
                  </a:lnTo>
                  <a:lnTo>
                    <a:pt x="74" y="507"/>
                  </a:lnTo>
                  <a:lnTo>
                    <a:pt x="74" y="505"/>
                  </a:lnTo>
                  <a:lnTo>
                    <a:pt x="72" y="472"/>
                  </a:lnTo>
                  <a:lnTo>
                    <a:pt x="66" y="437"/>
                  </a:lnTo>
                  <a:lnTo>
                    <a:pt x="64" y="433"/>
                  </a:lnTo>
                  <a:lnTo>
                    <a:pt x="62" y="429"/>
                  </a:lnTo>
                  <a:lnTo>
                    <a:pt x="45" y="404"/>
                  </a:lnTo>
                  <a:lnTo>
                    <a:pt x="35" y="416"/>
                  </a:lnTo>
                  <a:lnTo>
                    <a:pt x="49" y="410"/>
                  </a:lnTo>
                  <a:lnTo>
                    <a:pt x="39" y="385"/>
                  </a:lnTo>
                  <a:lnTo>
                    <a:pt x="33" y="359"/>
                  </a:lnTo>
                  <a:lnTo>
                    <a:pt x="19" y="365"/>
                  </a:lnTo>
                  <a:lnTo>
                    <a:pt x="35" y="365"/>
                  </a:lnTo>
                  <a:lnTo>
                    <a:pt x="33" y="340"/>
                  </a:lnTo>
                  <a:lnTo>
                    <a:pt x="31" y="313"/>
                  </a:lnTo>
                  <a:lnTo>
                    <a:pt x="33" y="285"/>
                  </a:lnTo>
                  <a:lnTo>
                    <a:pt x="33" y="258"/>
                  </a:lnTo>
                  <a:lnTo>
                    <a:pt x="33" y="229"/>
                  </a:lnTo>
                  <a:lnTo>
                    <a:pt x="18" y="229"/>
                  </a:lnTo>
                  <a:lnTo>
                    <a:pt x="33" y="233"/>
                  </a:lnTo>
                  <a:lnTo>
                    <a:pt x="37" y="213"/>
                  </a:lnTo>
                  <a:lnTo>
                    <a:pt x="37" y="202"/>
                  </a:lnTo>
                  <a:lnTo>
                    <a:pt x="39" y="196"/>
                  </a:lnTo>
                  <a:lnTo>
                    <a:pt x="23" y="196"/>
                  </a:lnTo>
                  <a:lnTo>
                    <a:pt x="39" y="202"/>
                  </a:lnTo>
                  <a:lnTo>
                    <a:pt x="39" y="196"/>
                  </a:lnTo>
                  <a:lnTo>
                    <a:pt x="41" y="190"/>
                  </a:lnTo>
                  <a:lnTo>
                    <a:pt x="43" y="182"/>
                  </a:lnTo>
                  <a:lnTo>
                    <a:pt x="47" y="171"/>
                  </a:lnTo>
                  <a:lnTo>
                    <a:pt x="51" y="163"/>
                  </a:lnTo>
                  <a:lnTo>
                    <a:pt x="54" y="153"/>
                  </a:lnTo>
                  <a:lnTo>
                    <a:pt x="39" y="147"/>
                  </a:lnTo>
                  <a:lnTo>
                    <a:pt x="51" y="157"/>
                  </a:lnTo>
                  <a:lnTo>
                    <a:pt x="68" y="132"/>
                  </a:lnTo>
                  <a:lnTo>
                    <a:pt x="72" y="126"/>
                  </a:lnTo>
                  <a:lnTo>
                    <a:pt x="88" y="99"/>
                  </a:lnTo>
                  <a:lnTo>
                    <a:pt x="72" y="93"/>
                  </a:lnTo>
                  <a:lnTo>
                    <a:pt x="82" y="105"/>
                  </a:lnTo>
                  <a:lnTo>
                    <a:pt x="93" y="97"/>
                  </a:lnTo>
                  <a:lnTo>
                    <a:pt x="101" y="89"/>
                  </a:lnTo>
                  <a:lnTo>
                    <a:pt x="117" y="79"/>
                  </a:lnTo>
                  <a:lnTo>
                    <a:pt x="128" y="68"/>
                  </a:lnTo>
                  <a:lnTo>
                    <a:pt x="132" y="62"/>
                  </a:lnTo>
                  <a:lnTo>
                    <a:pt x="136" y="54"/>
                  </a:lnTo>
                  <a:lnTo>
                    <a:pt x="142" y="42"/>
                  </a:lnTo>
                  <a:lnTo>
                    <a:pt x="132" y="50"/>
                  </a:lnTo>
                  <a:lnTo>
                    <a:pt x="138" y="48"/>
                  </a:lnTo>
                  <a:lnTo>
                    <a:pt x="140" y="42"/>
                  </a:lnTo>
                  <a:lnTo>
                    <a:pt x="126" y="37"/>
                  </a:lnTo>
                  <a:lnTo>
                    <a:pt x="130" y="52"/>
                  </a:lnTo>
                  <a:lnTo>
                    <a:pt x="179" y="44"/>
                  </a:lnTo>
                  <a:lnTo>
                    <a:pt x="231" y="38"/>
                  </a:lnTo>
                  <a:lnTo>
                    <a:pt x="286" y="35"/>
                  </a:lnTo>
                  <a:lnTo>
                    <a:pt x="344" y="31"/>
                  </a:lnTo>
                  <a:lnTo>
                    <a:pt x="342" y="15"/>
                  </a:lnTo>
                  <a:lnTo>
                    <a:pt x="340" y="31"/>
                  </a:lnTo>
                  <a:lnTo>
                    <a:pt x="364" y="38"/>
                  </a:lnTo>
                  <a:lnTo>
                    <a:pt x="393" y="46"/>
                  </a:lnTo>
                  <a:lnTo>
                    <a:pt x="395" y="31"/>
                  </a:lnTo>
                  <a:lnTo>
                    <a:pt x="391" y="46"/>
                  </a:lnTo>
                  <a:lnTo>
                    <a:pt x="399" y="48"/>
                  </a:lnTo>
                  <a:lnTo>
                    <a:pt x="404" y="48"/>
                  </a:lnTo>
                  <a:lnTo>
                    <a:pt x="412" y="50"/>
                  </a:lnTo>
                  <a:lnTo>
                    <a:pt x="422" y="50"/>
                  </a:lnTo>
                  <a:lnTo>
                    <a:pt x="422" y="35"/>
                  </a:lnTo>
                  <a:lnTo>
                    <a:pt x="416" y="50"/>
                  </a:lnTo>
                  <a:lnTo>
                    <a:pt x="426" y="52"/>
                  </a:lnTo>
                  <a:lnTo>
                    <a:pt x="430" y="37"/>
                  </a:lnTo>
                  <a:lnTo>
                    <a:pt x="424" y="50"/>
                  </a:lnTo>
                  <a:lnTo>
                    <a:pt x="434" y="60"/>
                  </a:lnTo>
                  <a:lnTo>
                    <a:pt x="439" y="44"/>
                  </a:lnTo>
                  <a:lnTo>
                    <a:pt x="430" y="56"/>
                  </a:lnTo>
                  <a:lnTo>
                    <a:pt x="441" y="68"/>
                  </a:lnTo>
                  <a:lnTo>
                    <a:pt x="455" y="73"/>
                  </a:lnTo>
                  <a:lnTo>
                    <a:pt x="459" y="77"/>
                  </a:lnTo>
                  <a:lnTo>
                    <a:pt x="476" y="85"/>
                  </a:lnTo>
                  <a:lnTo>
                    <a:pt x="513" y="97"/>
                  </a:lnTo>
                  <a:lnTo>
                    <a:pt x="515" y="97"/>
                  </a:lnTo>
                  <a:lnTo>
                    <a:pt x="583" y="107"/>
                  </a:lnTo>
                  <a:lnTo>
                    <a:pt x="583" y="91"/>
                  </a:lnTo>
                  <a:lnTo>
                    <a:pt x="578" y="107"/>
                  </a:lnTo>
                  <a:lnTo>
                    <a:pt x="644" y="120"/>
                  </a:lnTo>
                  <a:lnTo>
                    <a:pt x="708" y="136"/>
                  </a:lnTo>
                  <a:lnTo>
                    <a:pt x="714" y="138"/>
                  </a:lnTo>
                  <a:lnTo>
                    <a:pt x="778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1" name="Freeform 11"/>
            <p:cNvSpPr>
              <a:spLocks/>
            </p:cNvSpPr>
            <p:nvPr/>
          </p:nvSpPr>
          <p:spPr bwMode="auto">
            <a:xfrm>
              <a:off x="4884" y="265"/>
              <a:ext cx="261" cy="118"/>
            </a:xfrm>
            <a:custGeom>
              <a:avLst/>
              <a:gdLst>
                <a:gd name="T0" fmla="*/ 1 w 521"/>
                <a:gd name="T1" fmla="*/ 3 h 235"/>
                <a:gd name="T2" fmla="*/ 4 w 521"/>
                <a:gd name="T3" fmla="*/ 2 h 235"/>
                <a:gd name="T4" fmla="*/ 5 w 521"/>
                <a:gd name="T5" fmla="*/ 1 h 235"/>
                <a:gd name="T6" fmla="*/ 7 w 521"/>
                <a:gd name="T7" fmla="*/ 1 h 235"/>
                <a:gd name="T8" fmla="*/ 7 w 521"/>
                <a:gd name="T9" fmla="*/ 1 h 235"/>
                <a:gd name="T10" fmla="*/ 9 w 521"/>
                <a:gd name="T11" fmla="*/ 2 h 235"/>
                <a:gd name="T12" fmla="*/ 10 w 521"/>
                <a:gd name="T13" fmla="*/ 2 h 235"/>
                <a:gd name="T14" fmla="*/ 10 w 521"/>
                <a:gd name="T15" fmla="*/ 2 h 235"/>
                <a:gd name="T16" fmla="*/ 10 w 521"/>
                <a:gd name="T17" fmla="*/ 2 h 235"/>
                <a:gd name="T18" fmla="*/ 10 w 521"/>
                <a:gd name="T19" fmla="*/ 2 h 235"/>
                <a:gd name="T20" fmla="*/ 11 w 521"/>
                <a:gd name="T21" fmla="*/ 2 h 235"/>
                <a:gd name="T22" fmla="*/ 12 w 521"/>
                <a:gd name="T23" fmla="*/ 2 h 235"/>
                <a:gd name="T24" fmla="*/ 13 w 521"/>
                <a:gd name="T25" fmla="*/ 3 h 235"/>
                <a:gd name="T26" fmla="*/ 13 w 521"/>
                <a:gd name="T27" fmla="*/ 3 h 235"/>
                <a:gd name="T28" fmla="*/ 14 w 521"/>
                <a:gd name="T29" fmla="*/ 4 h 235"/>
                <a:gd name="T30" fmla="*/ 15 w 521"/>
                <a:gd name="T31" fmla="*/ 5 h 235"/>
                <a:gd name="T32" fmla="*/ 15 w 521"/>
                <a:gd name="T33" fmla="*/ 5 h 235"/>
                <a:gd name="T34" fmla="*/ 16 w 521"/>
                <a:gd name="T35" fmla="*/ 5 h 235"/>
                <a:gd name="T36" fmla="*/ 16 w 521"/>
                <a:gd name="T37" fmla="*/ 6 h 235"/>
                <a:gd name="T38" fmla="*/ 16 w 521"/>
                <a:gd name="T39" fmla="*/ 6 h 235"/>
                <a:gd name="T40" fmla="*/ 16 w 521"/>
                <a:gd name="T41" fmla="*/ 6 h 235"/>
                <a:gd name="T42" fmla="*/ 16 w 521"/>
                <a:gd name="T43" fmla="*/ 7 h 235"/>
                <a:gd name="T44" fmla="*/ 16 w 521"/>
                <a:gd name="T45" fmla="*/ 7 h 235"/>
                <a:gd name="T46" fmla="*/ 16 w 521"/>
                <a:gd name="T47" fmla="*/ 7 h 235"/>
                <a:gd name="T48" fmla="*/ 16 w 521"/>
                <a:gd name="T49" fmla="*/ 7 h 235"/>
                <a:gd name="T50" fmla="*/ 16 w 521"/>
                <a:gd name="T51" fmla="*/ 7 h 235"/>
                <a:gd name="T52" fmla="*/ 16 w 521"/>
                <a:gd name="T53" fmla="*/ 7 h 235"/>
                <a:gd name="T54" fmla="*/ 15 w 521"/>
                <a:gd name="T55" fmla="*/ 7 h 235"/>
                <a:gd name="T56" fmla="*/ 16 w 521"/>
                <a:gd name="T57" fmla="*/ 8 h 235"/>
                <a:gd name="T58" fmla="*/ 16 w 521"/>
                <a:gd name="T59" fmla="*/ 8 h 235"/>
                <a:gd name="T60" fmla="*/ 17 w 521"/>
                <a:gd name="T61" fmla="*/ 7 h 235"/>
                <a:gd name="T62" fmla="*/ 17 w 521"/>
                <a:gd name="T63" fmla="*/ 7 h 235"/>
                <a:gd name="T64" fmla="*/ 17 w 521"/>
                <a:gd name="T65" fmla="*/ 7 h 235"/>
                <a:gd name="T66" fmla="*/ 17 w 521"/>
                <a:gd name="T67" fmla="*/ 6 h 235"/>
                <a:gd name="T68" fmla="*/ 17 w 521"/>
                <a:gd name="T69" fmla="*/ 6 h 235"/>
                <a:gd name="T70" fmla="*/ 17 w 521"/>
                <a:gd name="T71" fmla="*/ 6 h 235"/>
                <a:gd name="T72" fmla="*/ 17 w 521"/>
                <a:gd name="T73" fmla="*/ 5 h 235"/>
                <a:gd name="T74" fmla="*/ 16 w 521"/>
                <a:gd name="T75" fmla="*/ 5 h 235"/>
                <a:gd name="T76" fmla="*/ 16 w 521"/>
                <a:gd name="T77" fmla="*/ 4 h 235"/>
                <a:gd name="T78" fmla="*/ 15 w 521"/>
                <a:gd name="T79" fmla="*/ 3 h 235"/>
                <a:gd name="T80" fmla="*/ 14 w 521"/>
                <a:gd name="T81" fmla="*/ 2 h 235"/>
                <a:gd name="T82" fmla="*/ 13 w 521"/>
                <a:gd name="T83" fmla="*/ 2 h 235"/>
                <a:gd name="T84" fmla="*/ 11 w 521"/>
                <a:gd name="T85" fmla="*/ 1 h 235"/>
                <a:gd name="T86" fmla="*/ 11 w 521"/>
                <a:gd name="T87" fmla="*/ 1 h 235"/>
                <a:gd name="T88" fmla="*/ 10 w 521"/>
                <a:gd name="T89" fmla="*/ 1 h 235"/>
                <a:gd name="T90" fmla="*/ 10 w 521"/>
                <a:gd name="T91" fmla="*/ 1 h 235"/>
                <a:gd name="T92" fmla="*/ 10 w 521"/>
                <a:gd name="T93" fmla="*/ 1 h 235"/>
                <a:gd name="T94" fmla="*/ 10 w 521"/>
                <a:gd name="T95" fmla="*/ 1 h 235"/>
                <a:gd name="T96" fmla="*/ 7 w 521"/>
                <a:gd name="T97" fmla="*/ 0 h 235"/>
                <a:gd name="T98" fmla="*/ 5 w 521"/>
                <a:gd name="T99" fmla="*/ 1 h 235"/>
                <a:gd name="T100" fmla="*/ 3 w 521"/>
                <a:gd name="T101" fmla="*/ 1 h 235"/>
                <a:gd name="T102" fmla="*/ 0 w 521"/>
                <a:gd name="T103" fmla="*/ 2 h 2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235"/>
                <a:gd name="T158" fmla="*/ 521 w 521"/>
                <a:gd name="T159" fmla="*/ 235 h 2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235">
                  <a:moveTo>
                    <a:pt x="0" y="52"/>
                  </a:moveTo>
                  <a:lnTo>
                    <a:pt x="12" y="82"/>
                  </a:lnTo>
                  <a:lnTo>
                    <a:pt x="56" y="64"/>
                  </a:lnTo>
                  <a:lnTo>
                    <a:pt x="103" y="49"/>
                  </a:lnTo>
                  <a:lnTo>
                    <a:pt x="152" y="37"/>
                  </a:lnTo>
                  <a:lnTo>
                    <a:pt x="146" y="23"/>
                  </a:lnTo>
                  <a:lnTo>
                    <a:pt x="146" y="39"/>
                  </a:lnTo>
                  <a:lnTo>
                    <a:pt x="196" y="31"/>
                  </a:lnTo>
                  <a:lnTo>
                    <a:pt x="194" y="16"/>
                  </a:lnTo>
                  <a:lnTo>
                    <a:pt x="194" y="31"/>
                  </a:lnTo>
                  <a:lnTo>
                    <a:pt x="243" y="33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97" y="37"/>
                  </a:lnTo>
                  <a:lnTo>
                    <a:pt x="297" y="21"/>
                  </a:lnTo>
                  <a:lnTo>
                    <a:pt x="292" y="37"/>
                  </a:lnTo>
                  <a:lnTo>
                    <a:pt x="297" y="39"/>
                  </a:lnTo>
                  <a:lnTo>
                    <a:pt x="305" y="41"/>
                  </a:lnTo>
                  <a:lnTo>
                    <a:pt x="313" y="47"/>
                  </a:lnTo>
                  <a:lnTo>
                    <a:pt x="317" y="49"/>
                  </a:lnTo>
                  <a:lnTo>
                    <a:pt x="327" y="52"/>
                  </a:lnTo>
                  <a:lnTo>
                    <a:pt x="330" y="37"/>
                  </a:lnTo>
                  <a:lnTo>
                    <a:pt x="325" y="52"/>
                  </a:lnTo>
                  <a:lnTo>
                    <a:pt x="354" y="62"/>
                  </a:lnTo>
                  <a:lnTo>
                    <a:pt x="385" y="72"/>
                  </a:lnTo>
                  <a:lnTo>
                    <a:pt x="412" y="86"/>
                  </a:lnTo>
                  <a:lnTo>
                    <a:pt x="418" y="70"/>
                  </a:lnTo>
                  <a:lnTo>
                    <a:pt x="408" y="82"/>
                  </a:lnTo>
                  <a:lnTo>
                    <a:pt x="435" y="99"/>
                  </a:lnTo>
                  <a:lnTo>
                    <a:pt x="447" y="109"/>
                  </a:lnTo>
                  <a:lnTo>
                    <a:pt x="461" y="122"/>
                  </a:lnTo>
                  <a:lnTo>
                    <a:pt x="472" y="138"/>
                  </a:lnTo>
                  <a:lnTo>
                    <a:pt x="482" y="126"/>
                  </a:lnTo>
                  <a:lnTo>
                    <a:pt x="469" y="132"/>
                  </a:lnTo>
                  <a:lnTo>
                    <a:pt x="478" y="150"/>
                  </a:lnTo>
                  <a:lnTo>
                    <a:pt x="482" y="157"/>
                  </a:lnTo>
                  <a:lnTo>
                    <a:pt x="486" y="169"/>
                  </a:lnTo>
                  <a:lnTo>
                    <a:pt x="490" y="177"/>
                  </a:lnTo>
                  <a:lnTo>
                    <a:pt x="490" y="181"/>
                  </a:lnTo>
                  <a:lnTo>
                    <a:pt x="492" y="181"/>
                  </a:lnTo>
                  <a:lnTo>
                    <a:pt x="505" y="175"/>
                  </a:lnTo>
                  <a:lnTo>
                    <a:pt x="492" y="173"/>
                  </a:lnTo>
                  <a:lnTo>
                    <a:pt x="488" y="189"/>
                  </a:lnTo>
                  <a:lnTo>
                    <a:pt x="488" y="198"/>
                  </a:lnTo>
                  <a:lnTo>
                    <a:pt x="488" y="204"/>
                  </a:lnTo>
                  <a:lnTo>
                    <a:pt x="488" y="210"/>
                  </a:lnTo>
                  <a:lnTo>
                    <a:pt x="504" y="210"/>
                  </a:lnTo>
                  <a:lnTo>
                    <a:pt x="488" y="204"/>
                  </a:lnTo>
                  <a:lnTo>
                    <a:pt x="488" y="206"/>
                  </a:lnTo>
                  <a:lnTo>
                    <a:pt x="502" y="212"/>
                  </a:lnTo>
                  <a:lnTo>
                    <a:pt x="492" y="200"/>
                  </a:lnTo>
                  <a:lnTo>
                    <a:pt x="488" y="204"/>
                  </a:lnTo>
                  <a:lnTo>
                    <a:pt x="500" y="214"/>
                  </a:lnTo>
                  <a:lnTo>
                    <a:pt x="494" y="200"/>
                  </a:lnTo>
                  <a:lnTo>
                    <a:pt x="488" y="202"/>
                  </a:lnTo>
                  <a:lnTo>
                    <a:pt x="480" y="206"/>
                  </a:lnTo>
                  <a:lnTo>
                    <a:pt x="492" y="235"/>
                  </a:lnTo>
                  <a:lnTo>
                    <a:pt x="500" y="231"/>
                  </a:lnTo>
                  <a:lnTo>
                    <a:pt x="505" y="229"/>
                  </a:lnTo>
                  <a:lnTo>
                    <a:pt x="509" y="226"/>
                  </a:lnTo>
                  <a:lnTo>
                    <a:pt x="513" y="222"/>
                  </a:lnTo>
                  <a:lnTo>
                    <a:pt x="517" y="218"/>
                  </a:lnTo>
                  <a:lnTo>
                    <a:pt x="517" y="216"/>
                  </a:lnTo>
                  <a:lnTo>
                    <a:pt x="519" y="210"/>
                  </a:lnTo>
                  <a:lnTo>
                    <a:pt x="519" y="204"/>
                  </a:lnTo>
                  <a:lnTo>
                    <a:pt x="519" y="198"/>
                  </a:lnTo>
                  <a:lnTo>
                    <a:pt x="519" y="189"/>
                  </a:lnTo>
                  <a:lnTo>
                    <a:pt x="521" y="179"/>
                  </a:lnTo>
                  <a:lnTo>
                    <a:pt x="521" y="175"/>
                  </a:lnTo>
                  <a:lnTo>
                    <a:pt x="521" y="169"/>
                  </a:lnTo>
                  <a:lnTo>
                    <a:pt x="519" y="169"/>
                  </a:lnTo>
                  <a:lnTo>
                    <a:pt x="519" y="165"/>
                  </a:lnTo>
                  <a:lnTo>
                    <a:pt x="515" y="157"/>
                  </a:lnTo>
                  <a:lnTo>
                    <a:pt x="511" y="146"/>
                  </a:lnTo>
                  <a:lnTo>
                    <a:pt x="505" y="136"/>
                  </a:lnTo>
                  <a:lnTo>
                    <a:pt x="498" y="121"/>
                  </a:lnTo>
                  <a:lnTo>
                    <a:pt x="494" y="117"/>
                  </a:lnTo>
                  <a:lnTo>
                    <a:pt x="482" y="101"/>
                  </a:lnTo>
                  <a:lnTo>
                    <a:pt x="469" y="87"/>
                  </a:lnTo>
                  <a:lnTo>
                    <a:pt x="455" y="76"/>
                  </a:lnTo>
                  <a:lnTo>
                    <a:pt x="430" y="60"/>
                  </a:lnTo>
                  <a:lnTo>
                    <a:pt x="424" y="56"/>
                  </a:lnTo>
                  <a:lnTo>
                    <a:pt x="397" y="43"/>
                  </a:lnTo>
                  <a:lnTo>
                    <a:pt x="365" y="33"/>
                  </a:lnTo>
                  <a:lnTo>
                    <a:pt x="336" y="23"/>
                  </a:lnTo>
                  <a:lnTo>
                    <a:pt x="329" y="19"/>
                  </a:lnTo>
                  <a:lnTo>
                    <a:pt x="325" y="17"/>
                  </a:lnTo>
                  <a:lnTo>
                    <a:pt x="317" y="12"/>
                  </a:lnTo>
                  <a:lnTo>
                    <a:pt x="309" y="10"/>
                  </a:lnTo>
                  <a:lnTo>
                    <a:pt x="303" y="8"/>
                  </a:lnTo>
                  <a:lnTo>
                    <a:pt x="297" y="6"/>
                  </a:lnTo>
                  <a:lnTo>
                    <a:pt x="292" y="6"/>
                  </a:lnTo>
                  <a:lnTo>
                    <a:pt x="290" y="21"/>
                  </a:lnTo>
                  <a:lnTo>
                    <a:pt x="292" y="6"/>
                  </a:lnTo>
                  <a:lnTo>
                    <a:pt x="243" y="2"/>
                  </a:lnTo>
                  <a:lnTo>
                    <a:pt x="196" y="0"/>
                  </a:lnTo>
                  <a:lnTo>
                    <a:pt x="192" y="0"/>
                  </a:lnTo>
                  <a:lnTo>
                    <a:pt x="146" y="8"/>
                  </a:lnTo>
                  <a:lnTo>
                    <a:pt x="140" y="8"/>
                  </a:lnTo>
                  <a:lnTo>
                    <a:pt x="91" y="19"/>
                  </a:lnTo>
                  <a:lnTo>
                    <a:pt x="45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2" name="Freeform 12"/>
            <p:cNvSpPr>
              <a:spLocks/>
            </p:cNvSpPr>
            <p:nvPr/>
          </p:nvSpPr>
          <p:spPr bwMode="auto">
            <a:xfrm>
              <a:off x="4444" y="610"/>
              <a:ext cx="117" cy="414"/>
            </a:xfrm>
            <a:custGeom>
              <a:avLst/>
              <a:gdLst>
                <a:gd name="T0" fmla="*/ 4 w 233"/>
                <a:gd name="T1" fmla="*/ 0 h 829"/>
                <a:gd name="T2" fmla="*/ 3 w 233"/>
                <a:gd name="T3" fmla="*/ 3 h 829"/>
                <a:gd name="T4" fmla="*/ 3 w 233"/>
                <a:gd name="T5" fmla="*/ 4 h 829"/>
                <a:gd name="T6" fmla="*/ 2 w 233"/>
                <a:gd name="T7" fmla="*/ 7 h 829"/>
                <a:gd name="T8" fmla="*/ 2 w 233"/>
                <a:gd name="T9" fmla="*/ 8 h 829"/>
                <a:gd name="T10" fmla="*/ 2 w 233"/>
                <a:gd name="T11" fmla="*/ 8 h 829"/>
                <a:gd name="T12" fmla="*/ 1 w 233"/>
                <a:gd name="T13" fmla="*/ 9 h 829"/>
                <a:gd name="T14" fmla="*/ 1 w 233"/>
                <a:gd name="T15" fmla="*/ 9 h 829"/>
                <a:gd name="T16" fmla="*/ 1 w 233"/>
                <a:gd name="T17" fmla="*/ 11 h 829"/>
                <a:gd name="T18" fmla="*/ 0 w 233"/>
                <a:gd name="T19" fmla="*/ 14 h 829"/>
                <a:gd name="T20" fmla="*/ 1 w 233"/>
                <a:gd name="T21" fmla="*/ 17 h 829"/>
                <a:gd name="T22" fmla="*/ 3 w 233"/>
                <a:gd name="T23" fmla="*/ 20 h 829"/>
                <a:gd name="T24" fmla="*/ 5 w 233"/>
                <a:gd name="T25" fmla="*/ 22 h 829"/>
                <a:gd name="T26" fmla="*/ 5 w 233"/>
                <a:gd name="T27" fmla="*/ 22 h 829"/>
                <a:gd name="T28" fmla="*/ 6 w 233"/>
                <a:gd name="T29" fmla="*/ 24 h 829"/>
                <a:gd name="T30" fmla="*/ 6 w 233"/>
                <a:gd name="T31" fmla="*/ 24 h 829"/>
                <a:gd name="T32" fmla="*/ 7 w 233"/>
                <a:gd name="T33" fmla="*/ 24 h 829"/>
                <a:gd name="T34" fmla="*/ 7 w 233"/>
                <a:gd name="T35" fmla="*/ 25 h 829"/>
                <a:gd name="T36" fmla="*/ 7 w 233"/>
                <a:gd name="T37" fmla="*/ 25 h 829"/>
                <a:gd name="T38" fmla="*/ 7 w 233"/>
                <a:gd name="T39" fmla="*/ 25 h 829"/>
                <a:gd name="T40" fmla="*/ 8 w 233"/>
                <a:gd name="T41" fmla="*/ 25 h 829"/>
                <a:gd name="T42" fmla="*/ 7 w 233"/>
                <a:gd name="T43" fmla="*/ 23 h 829"/>
                <a:gd name="T44" fmla="*/ 7 w 233"/>
                <a:gd name="T45" fmla="*/ 24 h 829"/>
                <a:gd name="T46" fmla="*/ 7 w 233"/>
                <a:gd name="T47" fmla="*/ 25 h 829"/>
                <a:gd name="T48" fmla="*/ 7 w 233"/>
                <a:gd name="T49" fmla="*/ 25 h 829"/>
                <a:gd name="T50" fmla="*/ 8 w 233"/>
                <a:gd name="T51" fmla="*/ 25 h 829"/>
                <a:gd name="T52" fmla="*/ 8 w 233"/>
                <a:gd name="T53" fmla="*/ 25 h 829"/>
                <a:gd name="T54" fmla="*/ 8 w 233"/>
                <a:gd name="T55" fmla="*/ 24 h 829"/>
                <a:gd name="T56" fmla="*/ 7 w 233"/>
                <a:gd name="T57" fmla="*/ 24 h 829"/>
                <a:gd name="T58" fmla="*/ 7 w 233"/>
                <a:gd name="T59" fmla="*/ 23 h 829"/>
                <a:gd name="T60" fmla="*/ 5 w 233"/>
                <a:gd name="T61" fmla="*/ 22 h 829"/>
                <a:gd name="T62" fmla="*/ 5 w 233"/>
                <a:gd name="T63" fmla="*/ 21 h 829"/>
                <a:gd name="T64" fmla="*/ 4 w 233"/>
                <a:gd name="T65" fmla="*/ 20 h 829"/>
                <a:gd name="T66" fmla="*/ 4 w 233"/>
                <a:gd name="T67" fmla="*/ 20 h 829"/>
                <a:gd name="T68" fmla="*/ 2 w 233"/>
                <a:gd name="T69" fmla="*/ 17 h 829"/>
                <a:gd name="T70" fmla="*/ 1 w 233"/>
                <a:gd name="T71" fmla="*/ 14 h 829"/>
                <a:gd name="T72" fmla="*/ 2 w 233"/>
                <a:gd name="T73" fmla="*/ 11 h 829"/>
                <a:gd name="T74" fmla="*/ 2 w 233"/>
                <a:gd name="T75" fmla="*/ 10 h 829"/>
                <a:gd name="T76" fmla="*/ 2 w 233"/>
                <a:gd name="T77" fmla="*/ 10 h 829"/>
                <a:gd name="T78" fmla="*/ 3 w 233"/>
                <a:gd name="T79" fmla="*/ 9 h 829"/>
                <a:gd name="T80" fmla="*/ 3 w 233"/>
                <a:gd name="T81" fmla="*/ 8 h 829"/>
                <a:gd name="T82" fmla="*/ 3 w 233"/>
                <a:gd name="T83" fmla="*/ 7 h 829"/>
                <a:gd name="T84" fmla="*/ 3 w 233"/>
                <a:gd name="T85" fmla="*/ 7 h 829"/>
                <a:gd name="T86" fmla="*/ 4 w 233"/>
                <a:gd name="T87" fmla="*/ 4 h 829"/>
                <a:gd name="T88" fmla="*/ 4 w 233"/>
                <a:gd name="T89" fmla="*/ 1 h 829"/>
                <a:gd name="T90" fmla="*/ 5 w 233"/>
                <a:gd name="T91" fmla="*/ 1 h 8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3"/>
                <a:gd name="T139" fmla="*/ 0 h 829"/>
                <a:gd name="T140" fmla="*/ 233 w 233"/>
                <a:gd name="T141" fmla="*/ 829 h 8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3" h="829">
                  <a:moveTo>
                    <a:pt x="138" y="8"/>
                  </a:moveTo>
                  <a:lnTo>
                    <a:pt x="109" y="0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95" y="59"/>
                  </a:lnTo>
                  <a:lnTo>
                    <a:pt x="90" y="113"/>
                  </a:lnTo>
                  <a:lnTo>
                    <a:pt x="82" y="146"/>
                  </a:lnTo>
                  <a:lnTo>
                    <a:pt x="97" y="146"/>
                  </a:lnTo>
                  <a:lnTo>
                    <a:pt x="82" y="140"/>
                  </a:lnTo>
                  <a:lnTo>
                    <a:pt x="74" y="169"/>
                  </a:lnTo>
                  <a:lnTo>
                    <a:pt x="56" y="232"/>
                  </a:lnTo>
                  <a:lnTo>
                    <a:pt x="56" y="234"/>
                  </a:lnTo>
                  <a:lnTo>
                    <a:pt x="53" y="251"/>
                  </a:lnTo>
                  <a:lnTo>
                    <a:pt x="51" y="265"/>
                  </a:lnTo>
                  <a:lnTo>
                    <a:pt x="49" y="276"/>
                  </a:lnTo>
                  <a:lnTo>
                    <a:pt x="64" y="276"/>
                  </a:lnTo>
                  <a:lnTo>
                    <a:pt x="49" y="271"/>
                  </a:lnTo>
                  <a:lnTo>
                    <a:pt x="47" y="280"/>
                  </a:lnTo>
                  <a:lnTo>
                    <a:pt x="43" y="290"/>
                  </a:lnTo>
                  <a:lnTo>
                    <a:pt x="37" y="300"/>
                  </a:lnTo>
                  <a:lnTo>
                    <a:pt x="29" y="309"/>
                  </a:lnTo>
                  <a:lnTo>
                    <a:pt x="45" y="315"/>
                  </a:lnTo>
                  <a:lnTo>
                    <a:pt x="33" y="306"/>
                  </a:lnTo>
                  <a:lnTo>
                    <a:pt x="23" y="319"/>
                  </a:lnTo>
                  <a:lnTo>
                    <a:pt x="21" y="323"/>
                  </a:lnTo>
                  <a:lnTo>
                    <a:pt x="20" y="329"/>
                  </a:lnTo>
                  <a:lnTo>
                    <a:pt x="16" y="360"/>
                  </a:lnTo>
                  <a:lnTo>
                    <a:pt x="10" y="393"/>
                  </a:lnTo>
                  <a:lnTo>
                    <a:pt x="0" y="453"/>
                  </a:lnTo>
                  <a:lnTo>
                    <a:pt x="0" y="455"/>
                  </a:lnTo>
                  <a:lnTo>
                    <a:pt x="2" y="459"/>
                  </a:lnTo>
                  <a:lnTo>
                    <a:pt x="20" y="527"/>
                  </a:lnTo>
                  <a:lnTo>
                    <a:pt x="31" y="560"/>
                  </a:lnTo>
                  <a:lnTo>
                    <a:pt x="45" y="593"/>
                  </a:lnTo>
                  <a:lnTo>
                    <a:pt x="60" y="624"/>
                  </a:lnTo>
                  <a:lnTo>
                    <a:pt x="80" y="656"/>
                  </a:lnTo>
                  <a:lnTo>
                    <a:pt x="84" y="659"/>
                  </a:lnTo>
                  <a:lnTo>
                    <a:pt x="107" y="689"/>
                  </a:lnTo>
                  <a:lnTo>
                    <a:pt x="134" y="714"/>
                  </a:lnTo>
                  <a:lnTo>
                    <a:pt x="144" y="702"/>
                  </a:lnTo>
                  <a:lnTo>
                    <a:pt x="130" y="708"/>
                  </a:lnTo>
                  <a:lnTo>
                    <a:pt x="140" y="729"/>
                  </a:lnTo>
                  <a:lnTo>
                    <a:pt x="144" y="733"/>
                  </a:lnTo>
                  <a:lnTo>
                    <a:pt x="160" y="751"/>
                  </a:lnTo>
                  <a:lnTo>
                    <a:pt x="177" y="768"/>
                  </a:lnTo>
                  <a:lnTo>
                    <a:pt x="193" y="784"/>
                  </a:lnTo>
                  <a:lnTo>
                    <a:pt x="204" y="774"/>
                  </a:lnTo>
                  <a:lnTo>
                    <a:pt x="191" y="778"/>
                  </a:lnTo>
                  <a:lnTo>
                    <a:pt x="193" y="792"/>
                  </a:lnTo>
                  <a:lnTo>
                    <a:pt x="198" y="805"/>
                  </a:lnTo>
                  <a:lnTo>
                    <a:pt x="212" y="798"/>
                  </a:lnTo>
                  <a:lnTo>
                    <a:pt x="196" y="798"/>
                  </a:lnTo>
                  <a:lnTo>
                    <a:pt x="198" y="801"/>
                  </a:lnTo>
                  <a:lnTo>
                    <a:pt x="198" y="807"/>
                  </a:lnTo>
                  <a:lnTo>
                    <a:pt x="200" y="813"/>
                  </a:lnTo>
                  <a:lnTo>
                    <a:pt x="202" y="817"/>
                  </a:lnTo>
                  <a:lnTo>
                    <a:pt x="204" y="821"/>
                  </a:lnTo>
                  <a:lnTo>
                    <a:pt x="206" y="825"/>
                  </a:lnTo>
                  <a:lnTo>
                    <a:pt x="212" y="827"/>
                  </a:lnTo>
                  <a:lnTo>
                    <a:pt x="218" y="829"/>
                  </a:lnTo>
                  <a:lnTo>
                    <a:pt x="224" y="827"/>
                  </a:lnTo>
                  <a:lnTo>
                    <a:pt x="230" y="825"/>
                  </a:lnTo>
                  <a:lnTo>
                    <a:pt x="231" y="819"/>
                  </a:lnTo>
                  <a:lnTo>
                    <a:pt x="233" y="813"/>
                  </a:lnTo>
                  <a:lnTo>
                    <a:pt x="233" y="759"/>
                  </a:lnTo>
                  <a:lnTo>
                    <a:pt x="202" y="759"/>
                  </a:lnTo>
                  <a:lnTo>
                    <a:pt x="202" y="813"/>
                  </a:lnTo>
                  <a:lnTo>
                    <a:pt x="230" y="801"/>
                  </a:lnTo>
                  <a:lnTo>
                    <a:pt x="224" y="799"/>
                  </a:lnTo>
                  <a:lnTo>
                    <a:pt x="218" y="798"/>
                  </a:lnTo>
                  <a:lnTo>
                    <a:pt x="212" y="799"/>
                  </a:lnTo>
                  <a:lnTo>
                    <a:pt x="206" y="801"/>
                  </a:lnTo>
                  <a:lnTo>
                    <a:pt x="204" y="807"/>
                  </a:lnTo>
                  <a:lnTo>
                    <a:pt x="202" y="813"/>
                  </a:lnTo>
                  <a:lnTo>
                    <a:pt x="218" y="813"/>
                  </a:lnTo>
                  <a:lnTo>
                    <a:pt x="231" y="807"/>
                  </a:lnTo>
                  <a:lnTo>
                    <a:pt x="231" y="805"/>
                  </a:lnTo>
                  <a:lnTo>
                    <a:pt x="230" y="801"/>
                  </a:lnTo>
                  <a:lnTo>
                    <a:pt x="228" y="796"/>
                  </a:lnTo>
                  <a:lnTo>
                    <a:pt x="214" y="801"/>
                  </a:lnTo>
                  <a:lnTo>
                    <a:pt x="230" y="801"/>
                  </a:lnTo>
                  <a:lnTo>
                    <a:pt x="228" y="798"/>
                  </a:lnTo>
                  <a:lnTo>
                    <a:pt x="226" y="792"/>
                  </a:lnTo>
                  <a:lnTo>
                    <a:pt x="222" y="780"/>
                  </a:lnTo>
                  <a:lnTo>
                    <a:pt x="220" y="770"/>
                  </a:lnTo>
                  <a:lnTo>
                    <a:pt x="218" y="768"/>
                  </a:lnTo>
                  <a:lnTo>
                    <a:pt x="216" y="764"/>
                  </a:lnTo>
                  <a:lnTo>
                    <a:pt x="198" y="747"/>
                  </a:lnTo>
                  <a:lnTo>
                    <a:pt x="181" y="729"/>
                  </a:lnTo>
                  <a:lnTo>
                    <a:pt x="165" y="712"/>
                  </a:lnTo>
                  <a:lnTo>
                    <a:pt x="154" y="724"/>
                  </a:lnTo>
                  <a:lnTo>
                    <a:pt x="169" y="718"/>
                  </a:lnTo>
                  <a:lnTo>
                    <a:pt x="160" y="698"/>
                  </a:lnTo>
                  <a:lnTo>
                    <a:pt x="158" y="696"/>
                  </a:lnTo>
                  <a:lnTo>
                    <a:pt x="156" y="691"/>
                  </a:lnTo>
                  <a:lnTo>
                    <a:pt x="154" y="691"/>
                  </a:lnTo>
                  <a:lnTo>
                    <a:pt x="128" y="667"/>
                  </a:lnTo>
                  <a:lnTo>
                    <a:pt x="105" y="638"/>
                  </a:lnTo>
                  <a:lnTo>
                    <a:pt x="93" y="650"/>
                  </a:lnTo>
                  <a:lnTo>
                    <a:pt x="109" y="644"/>
                  </a:lnTo>
                  <a:lnTo>
                    <a:pt x="90" y="613"/>
                  </a:lnTo>
                  <a:lnTo>
                    <a:pt x="74" y="582"/>
                  </a:lnTo>
                  <a:lnTo>
                    <a:pt x="60" y="549"/>
                  </a:lnTo>
                  <a:lnTo>
                    <a:pt x="49" y="516"/>
                  </a:lnTo>
                  <a:lnTo>
                    <a:pt x="31" y="451"/>
                  </a:lnTo>
                  <a:lnTo>
                    <a:pt x="16" y="455"/>
                  </a:lnTo>
                  <a:lnTo>
                    <a:pt x="31" y="457"/>
                  </a:lnTo>
                  <a:lnTo>
                    <a:pt x="41" y="393"/>
                  </a:lnTo>
                  <a:lnTo>
                    <a:pt x="47" y="360"/>
                  </a:lnTo>
                  <a:lnTo>
                    <a:pt x="51" y="331"/>
                  </a:lnTo>
                  <a:lnTo>
                    <a:pt x="49" y="335"/>
                  </a:lnTo>
                  <a:lnTo>
                    <a:pt x="51" y="329"/>
                  </a:lnTo>
                  <a:lnTo>
                    <a:pt x="35" y="329"/>
                  </a:lnTo>
                  <a:lnTo>
                    <a:pt x="47" y="339"/>
                  </a:lnTo>
                  <a:lnTo>
                    <a:pt x="55" y="327"/>
                  </a:lnTo>
                  <a:lnTo>
                    <a:pt x="58" y="321"/>
                  </a:lnTo>
                  <a:lnTo>
                    <a:pt x="66" y="311"/>
                  </a:lnTo>
                  <a:lnTo>
                    <a:pt x="72" y="302"/>
                  </a:lnTo>
                  <a:lnTo>
                    <a:pt x="76" y="292"/>
                  </a:lnTo>
                  <a:lnTo>
                    <a:pt x="78" y="282"/>
                  </a:lnTo>
                  <a:lnTo>
                    <a:pt x="80" y="276"/>
                  </a:lnTo>
                  <a:lnTo>
                    <a:pt x="82" y="265"/>
                  </a:lnTo>
                  <a:lnTo>
                    <a:pt x="84" y="251"/>
                  </a:lnTo>
                  <a:lnTo>
                    <a:pt x="86" y="239"/>
                  </a:lnTo>
                  <a:lnTo>
                    <a:pt x="70" y="236"/>
                  </a:lnTo>
                  <a:lnTo>
                    <a:pt x="86" y="241"/>
                  </a:lnTo>
                  <a:lnTo>
                    <a:pt x="103" y="181"/>
                  </a:lnTo>
                  <a:lnTo>
                    <a:pt x="111" y="152"/>
                  </a:lnTo>
                  <a:lnTo>
                    <a:pt x="113" y="146"/>
                  </a:lnTo>
                  <a:lnTo>
                    <a:pt x="119" y="117"/>
                  </a:lnTo>
                  <a:lnTo>
                    <a:pt x="126" y="59"/>
                  </a:lnTo>
                  <a:lnTo>
                    <a:pt x="132" y="31"/>
                  </a:lnTo>
                  <a:lnTo>
                    <a:pt x="117" y="31"/>
                  </a:lnTo>
                  <a:lnTo>
                    <a:pt x="130" y="37"/>
                  </a:lnTo>
                  <a:lnTo>
                    <a:pt x="1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3" name="Freeform 13"/>
            <p:cNvSpPr>
              <a:spLocks/>
            </p:cNvSpPr>
            <p:nvPr/>
          </p:nvSpPr>
          <p:spPr bwMode="auto">
            <a:xfrm>
              <a:off x="5012" y="612"/>
              <a:ext cx="159" cy="502"/>
            </a:xfrm>
            <a:custGeom>
              <a:avLst/>
              <a:gdLst>
                <a:gd name="T0" fmla="*/ 7 w 319"/>
                <a:gd name="T1" fmla="*/ 0 h 1005"/>
                <a:gd name="T2" fmla="*/ 8 w 319"/>
                <a:gd name="T3" fmla="*/ 2 h 1005"/>
                <a:gd name="T4" fmla="*/ 9 w 319"/>
                <a:gd name="T5" fmla="*/ 3 h 1005"/>
                <a:gd name="T6" fmla="*/ 9 w 319"/>
                <a:gd name="T7" fmla="*/ 5 h 1005"/>
                <a:gd name="T8" fmla="*/ 8 w 319"/>
                <a:gd name="T9" fmla="*/ 5 h 1005"/>
                <a:gd name="T10" fmla="*/ 8 w 319"/>
                <a:gd name="T11" fmla="*/ 17 h 1005"/>
                <a:gd name="T12" fmla="*/ 8 w 319"/>
                <a:gd name="T13" fmla="*/ 20 h 1005"/>
                <a:gd name="T14" fmla="*/ 8 w 319"/>
                <a:gd name="T15" fmla="*/ 20 h 1005"/>
                <a:gd name="T16" fmla="*/ 7 w 319"/>
                <a:gd name="T17" fmla="*/ 21 h 1005"/>
                <a:gd name="T18" fmla="*/ 7 w 319"/>
                <a:gd name="T19" fmla="*/ 22 h 1005"/>
                <a:gd name="T20" fmla="*/ 7 w 319"/>
                <a:gd name="T21" fmla="*/ 22 h 1005"/>
                <a:gd name="T22" fmla="*/ 7 w 319"/>
                <a:gd name="T23" fmla="*/ 22 h 1005"/>
                <a:gd name="T24" fmla="*/ 6 w 319"/>
                <a:gd name="T25" fmla="*/ 23 h 1005"/>
                <a:gd name="T26" fmla="*/ 6 w 319"/>
                <a:gd name="T27" fmla="*/ 24 h 1005"/>
                <a:gd name="T28" fmla="*/ 5 w 319"/>
                <a:gd name="T29" fmla="*/ 24 h 1005"/>
                <a:gd name="T30" fmla="*/ 5 w 319"/>
                <a:gd name="T31" fmla="*/ 25 h 1005"/>
                <a:gd name="T32" fmla="*/ 5 w 319"/>
                <a:gd name="T33" fmla="*/ 26 h 1005"/>
                <a:gd name="T34" fmla="*/ 5 w 319"/>
                <a:gd name="T35" fmla="*/ 26 h 1005"/>
                <a:gd name="T36" fmla="*/ 4 w 319"/>
                <a:gd name="T37" fmla="*/ 27 h 1005"/>
                <a:gd name="T38" fmla="*/ 2 w 319"/>
                <a:gd name="T39" fmla="*/ 29 h 1005"/>
                <a:gd name="T40" fmla="*/ 1 w 319"/>
                <a:gd name="T41" fmla="*/ 30 h 1005"/>
                <a:gd name="T42" fmla="*/ 1 w 319"/>
                <a:gd name="T43" fmla="*/ 30 h 1005"/>
                <a:gd name="T44" fmla="*/ 0 w 319"/>
                <a:gd name="T45" fmla="*/ 30 h 1005"/>
                <a:gd name="T46" fmla="*/ 0 w 319"/>
                <a:gd name="T47" fmla="*/ 30 h 1005"/>
                <a:gd name="T48" fmla="*/ 0 w 319"/>
                <a:gd name="T49" fmla="*/ 30 h 1005"/>
                <a:gd name="T50" fmla="*/ 0 w 319"/>
                <a:gd name="T51" fmla="*/ 31 h 1005"/>
                <a:gd name="T52" fmla="*/ 0 w 319"/>
                <a:gd name="T53" fmla="*/ 31 h 1005"/>
                <a:gd name="T54" fmla="*/ 1 w 319"/>
                <a:gd name="T55" fmla="*/ 31 h 1005"/>
                <a:gd name="T56" fmla="*/ 2 w 319"/>
                <a:gd name="T57" fmla="*/ 30 h 1005"/>
                <a:gd name="T58" fmla="*/ 3 w 319"/>
                <a:gd name="T59" fmla="*/ 29 h 1005"/>
                <a:gd name="T60" fmla="*/ 5 w 319"/>
                <a:gd name="T61" fmla="*/ 27 h 1005"/>
                <a:gd name="T62" fmla="*/ 6 w 319"/>
                <a:gd name="T63" fmla="*/ 26 h 1005"/>
                <a:gd name="T64" fmla="*/ 6 w 319"/>
                <a:gd name="T65" fmla="*/ 25 h 1005"/>
                <a:gd name="T66" fmla="*/ 6 w 319"/>
                <a:gd name="T67" fmla="*/ 25 h 1005"/>
                <a:gd name="T68" fmla="*/ 7 w 319"/>
                <a:gd name="T69" fmla="*/ 24 h 1005"/>
                <a:gd name="T70" fmla="*/ 7 w 319"/>
                <a:gd name="T71" fmla="*/ 23 h 1005"/>
                <a:gd name="T72" fmla="*/ 7 w 319"/>
                <a:gd name="T73" fmla="*/ 22 h 1005"/>
                <a:gd name="T74" fmla="*/ 8 w 319"/>
                <a:gd name="T75" fmla="*/ 22 h 1005"/>
                <a:gd name="T76" fmla="*/ 8 w 319"/>
                <a:gd name="T77" fmla="*/ 21 h 1005"/>
                <a:gd name="T78" fmla="*/ 9 w 319"/>
                <a:gd name="T79" fmla="*/ 20 h 1005"/>
                <a:gd name="T80" fmla="*/ 9 w 319"/>
                <a:gd name="T81" fmla="*/ 20 h 1005"/>
                <a:gd name="T82" fmla="*/ 9 w 319"/>
                <a:gd name="T83" fmla="*/ 17 h 1005"/>
                <a:gd name="T84" fmla="*/ 9 w 319"/>
                <a:gd name="T85" fmla="*/ 5 h 1005"/>
                <a:gd name="T86" fmla="*/ 9 w 319"/>
                <a:gd name="T87" fmla="*/ 3 h 1005"/>
                <a:gd name="T88" fmla="*/ 9 w 319"/>
                <a:gd name="T89" fmla="*/ 2 h 1005"/>
                <a:gd name="T90" fmla="*/ 8 w 319"/>
                <a:gd name="T91" fmla="*/ 0 h 10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9"/>
                <a:gd name="T139" fmla="*/ 0 h 1005"/>
                <a:gd name="T140" fmla="*/ 319 w 319"/>
                <a:gd name="T141" fmla="*/ 1005 h 10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9" h="1005">
                  <a:moveTo>
                    <a:pt x="270" y="0"/>
                  </a:moveTo>
                  <a:lnTo>
                    <a:pt x="243" y="14"/>
                  </a:lnTo>
                  <a:lnTo>
                    <a:pt x="258" y="51"/>
                  </a:lnTo>
                  <a:lnTo>
                    <a:pt x="272" y="92"/>
                  </a:lnTo>
                  <a:lnTo>
                    <a:pt x="282" y="130"/>
                  </a:lnTo>
                  <a:lnTo>
                    <a:pt x="295" y="125"/>
                  </a:lnTo>
                  <a:lnTo>
                    <a:pt x="280" y="125"/>
                  </a:lnTo>
                  <a:lnTo>
                    <a:pt x="289" y="167"/>
                  </a:lnTo>
                  <a:lnTo>
                    <a:pt x="303" y="165"/>
                  </a:lnTo>
                  <a:lnTo>
                    <a:pt x="287" y="165"/>
                  </a:lnTo>
                  <a:lnTo>
                    <a:pt x="282" y="364"/>
                  </a:lnTo>
                  <a:lnTo>
                    <a:pt x="274" y="562"/>
                  </a:lnTo>
                  <a:lnTo>
                    <a:pt x="272" y="603"/>
                  </a:lnTo>
                  <a:lnTo>
                    <a:pt x="264" y="648"/>
                  </a:lnTo>
                  <a:lnTo>
                    <a:pt x="280" y="648"/>
                  </a:lnTo>
                  <a:lnTo>
                    <a:pt x="264" y="642"/>
                  </a:lnTo>
                  <a:lnTo>
                    <a:pt x="258" y="661"/>
                  </a:lnTo>
                  <a:lnTo>
                    <a:pt x="250" y="683"/>
                  </a:lnTo>
                  <a:lnTo>
                    <a:pt x="241" y="702"/>
                  </a:lnTo>
                  <a:lnTo>
                    <a:pt x="254" y="708"/>
                  </a:lnTo>
                  <a:lnTo>
                    <a:pt x="245" y="696"/>
                  </a:lnTo>
                  <a:lnTo>
                    <a:pt x="231" y="716"/>
                  </a:lnTo>
                  <a:lnTo>
                    <a:pt x="229" y="720"/>
                  </a:lnTo>
                  <a:lnTo>
                    <a:pt x="229" y="722"/>
                  </a:lnTo>
                  <a:lnTo>
                    <a:pt x="221" y="741"/>
                  </a:lnTo>
                  <a:lnTo>
                    <a:pt x="212" y="762"/>
                  </a:lnTo>
                  <a:lnTo>
                    <a:pt x="200" y="784"/>
                  </a:lnTo>
                  <a:lnTo>
                    <a:pt x="215" y="790"/>
                  </a:lnTo>
                  <a:lnTo>
                    <a:pt x="204" y="778"/>
                  </a:lnTo>
                  <a:lnTo>
                    <a:pt x="190" y="799"/>
                  </a:lnTo>
                  <a:lnTo>
                    <a:pt x="188" y="803"/>
                  </a:lnTo>
                  <a:lnTo>
                    <a:pt x="188" y="805"/>
                  </a:lnTo>
                  <a:lnTo>
                    <a:pt x="179" y="825"/>
                  </a:lnTo>
                  <a:lnTo>
                    <a:pt x="165" y="846"/>
                  </a:lnTo>
                  <a:lnTo>
                    <a:pt x="179" y="852"/>
                  </a:lnTo>
                  <a:lnTo>
                    <a:pt x="169" y="840"/>
                  </a:lnTo>
                  <a:lnTo>
                    <a:pt x="151" y="862"/>
                  </a:lnTo>
                  <a:lnTo>
                    <a:pt x="132" y="881"/>
                  </a:lnTo>
                  <a:lnTo>
                    <a:pt x="91" y="918"/>
                  </a:lnTo>
                  <a:lnTo>
                    <a:pt x="70" y="935"/>
                  </a:lnTo>
                  <a:lnTo>
                    <a:pt x="50" y="951"/>
                  </a:lnTo>
                  <a:lnTo>
                    <a:pt x="37" y="963"/>
                  </a:lnTo>
                  <a:lnTo>
                    <a:pt x="23" y="972"/>
                  </a:lnTo>
                  <a:lnTo>
                    <a:pt x="35" y="982"/>
                  </a:lnTo>
                  <a:lnTo>
                    <a:pt x="29" y="969"/>
                  </a:lnTo>
                  <a:lnTo>
                    <a:pt x="13" y="972"/>
                  </a:lnTo>
                  <a:lnTo>
                    <a:pt x="19" y="988"/>
                  </a:lnTo>
                  <a:lnTo>
                    <a:pt x="19" y="972"/>
                  </a:lnTo>
                  <a:lnTo>
                    <a:pt x="11" y="974"/>
                  </a:lnTo>
                  <a:lnTo>
                    <a:pt x="0" y="974"/>
                  </a:lnTo>
                  <a:lnTo>
                    <a:pt x="0" y="1005"/>
                  </a:lnTo>
                  <a:lnTo>
                    <a:pt x="11" y="1005"/>
                  </a:lnTo>
                  <a:lnTo>
                    <a:pt x="19" y="1004"/>
                  </a:lnTo>
                  <a:lnTo>
                    <a:pt x="25" y="1002"/>
                  </a:lnTo>
                  <a:lnTo>
                    <a:pt x="40" y="998"/>
                  </a:lnTo>
                  <a:lnTo>
                    <a:pt x="44" y="994"/>
                  </a:lnTo>
                  <a:lnTo>
                    <a:pt x="58" y="984"/>
                  </a:lnTo>
                  <a:lnTo>
                    <a:pt x="70" y="974"/>
                  </a:lnTo>
                  <a:lnTo>
                    <a:pt x="91" y="957"/>
                  </a:lnTo>
                  <a:lnTo>
                    <a:pt x="112" y="939"/>
                  </a:lnTo>
                  <a:lnTo>
                    <a:pt x="153" y="902"/>
                  </a:lnTo>
                  <a:lnTo>
                    <a:pt x="173" y="883"/>
                  </a:lnTo>
                  <a:lnTo>
                    <a:pt x="190" y="862"/>
                  </a:lnTo>
                  <a:lnTo>
                    <a:pt x="194" y="858"/>
                  </a:lnTo>
                  <a:lnTo>
                    <a:pt x="208" y="836"/>
                  </a:lnTo>
                  <a:lnTo>
                    <a:pt x="217" y="815"/>
                  </a:lnTo>
                  <a:lnTo>
                    <a:pt x="202" y="809"/>
                  </a:lnTo>
                  <a:lnTo>
                    <a:pt x="214" y="819"/>
                  </a:lnTo>
                  <a:lnTo>
                    <a:pt x="225" y="799"/>
                  </a:lnTo>
                  <a:lnTo>
                    <a:pt x="229" y="795"/>
                  </a:lnTo>
                  <a:lnTo>
                    <a:pt x="241" y="774"/>
                  </a:lnTo>
                  <a:lnTo>
                    <a:pt x="250" y="753"/>
                  </a:lnTo>
                  <a:lnTo>
                    <a:pt x="258" y="729"/>
                  </a:lnTo>
                  <a:lnTo>
                    <a:pt x="243" y="725"/>
                  </a:lnTo>
                  <a:lnTo>
                    <a:pt x="254" y="735"/>
                  </a:lnTo>
                  <a:lnTo>
                    <a:pt x="266" y="718"/>
                  </a:lnTo>
                  <a:lnTo>
                    <a:pt x="270" y="714"/>
                  </a:lnTo>
                  <a:lnTo>
                    <a:pt x="280" y="694"/>
                  </a:lnTo>
                  <a:lnTo>
                    <a:pt x="287" y="673"/>
                  </a:lnTo>
                  <a:lnTo>
                    <a:pt x="293" y="654"/>
                  </a:lnTo>
                  <a:lnTo>
                    <a:pt x="295" y="648"/>
                  </a:lnTo>
                  <a:lnTo>
                    <a:pt x="303" y="603"/>
                  </a:lnTo>
                  <a:lnTo>
                    <a:pt x="305" y="564"/>
                  </a:lnTo>
                  <a:lnTo>
                    <a:pt x="313" y="364"/>
                  </a:lnTo>
                  <a:lnTo>
                    <a:pt x="319" y="167"/>
                  </a:lnTo>
                  <a:lnTo>
                    <a:pt x="319" y="164"/>
                  </a:lnTo>
                  <a:lnTo>
                    <a:pt x="311" y="125"/>
                  </a:lnTo>
                  <a:lnTo>
                    <a:pt x="311" y="119"/>
                  </a:lnTo>
                  <a:lnTo>
                    <a:pt x="301" y="80"/>
                  </a:lnTo>
                  <a:lnTo>
                    <a:pt x="287" y="3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4" name="Freeform 14"/>
            <p:cNvSpPr>
              <a:spLocks/>
            </p:cNvSpPr>
            <p:nvPr/>
          </p:nvSpPr>
          <p:spPr bwMode="auto">
            <a:xfrm>
              <a:off x="4543" y="974"/>
              <a:ext cx="503" cy="206"/>
            </a:xfrm>
            <a:custGeom>
              <a:avLst/>
              <a:gdLst>
                <a:gd name="T0" fmla="*/ 0 w 1006"/>
                <a:gd name="T1" fmla="*/ 0 h 413"/>
                <a:gd name="T2" fmla="*/ 1 w 1006"/>
                <a:gd name="T3" fmla="*/ 1 h 413"/>
                <a:gd name="T4" fmla="*/ 1 w 1006"/>
                <a:gd name="T5" fmla="*/ 1 h 413"/>
                <a:gd name="T6" fmla="*/ 1 w 1006"/>
                <a:gd name="T7" fmla="*/ 1 h 413"/>
                <a:gd name="T8" fmla="*/ 1 w 1006"/>
                <a:gd name="T9" fmla="*/ 2 h 413"/>
                <a:gd name="T10" fmla="*/ 1 w 1006"/>
                <a:gd name="T11" fmla="*/ 3 h 413"/>
                <a:gd name="T12" fmla="*/ 2 w 1006"/>
                <a:gd name="T13" fmla="*/ 3 h 413"/>
                <a:gd name="T14" fmla="*/ 2 w 1006"/>
                <a:gd name="T15" fmla="*/ 4 h 413"/>
                <a:gd name="T16" fmla="*/ 2 w 1006"/>
                <a:gd name="T17" fmla="*/ 4 h 413"/>
                <a:gd name="T18" fmla="*/ 3 w 1006"/>
                <a:gd name="T19" fmla="*/ 5 h 413"/>
                <a:gd name="T20" fmla="*/ 3 w 1006"/>
                <a:gd name="T21" fmla="*/ 6 h 413"/>
                <a:gd name="T22" fmla="*/ 4 w 1006"/>
                <a:gd name="T23" fmla="*/ 6 h 413"/>
                <a:gd name="T24" fmla="*/ 5 w 1006"/>
                <a:gd name="T25" fmla="*/ 7 h 413"/>
                <a:gd name="T26" fmla="*/ 5 w 1006"/>
                <a:gd name="T27" fmla="*/ 7 h 413"/>
                <a:gd name="T28" fmla="*/ 6 w 1006"/>
                <a:gd name="T29" fmla="*/ 8 h 413"/>
                <a:gd name="T30" fmla="*/ 7 w 1006"/>
                <a:gd name="T31" fmla="*/ 9 h 413"/>
                <a:gd name="T32" fmla="*/ 9 w 1006"/>
                <a:gd name="T33" fmla="*/ 10 h 413"/>
                <a:gd name="T34" fmla="*/ 11 w 1006"/>
                <a:gd name="T35" fmla="*/ 10 h 413"/>
                <a:gd name="T36" fmla="*/ 11 w 1006"/>
                <a:gd name="T37" fmla="*/ 10 h 413"/>
                <a:gd name="T38" fmla="*/ 12 w 1006"/>
                <a:gd name="T39" fmla="*/ 10 h 413"/>
                <a:gd name="T40" fmla="*/ 13 w 1006"/>
                <a:gd name="T41" fmla="*/ 11 h 413"/>
                <a:gd name="T42" fmla="*/ 14 w 1006"/>
                <a:gd name="T43" fmla="*/ 11 h 413"/>
                <a:gd name="T44" fmla="*/ 14 w 1006"/>
                <a:gd name="T45" fmla="*/ 11 h 413"/>
                <a:gd name="T46" fmla="*/ 22 w 1006"/>
                <a:gd name="T47" fmla="*/ 12 h 413"/>
                <a:gd name="T48" fmla="*/ 27 w 1006"/>
                <a:gd name="T49" fmla="*/ 12 h 413"/>
                <a:gd name="T50" fmla="*/ 31 w 1006"/>
                <a:gd name="T51" fmla="*/ 10 h 413"/>
                <a:gd name="T52" fmla="*/ 27 w 1006"/>
                <a:gd name="T53" fmla="*/ 12 h 413"/>
                <a:gd name="T54" fmla="*/ 22 w 1006"/>
                <a:gd name="T55" fmla="*/ 12 h 413"/>
                <a:gd name="T56" fmla="*/ 15 w 1006"/>
                <a:gd name="T57" fmla="*/ 10 h 413"/>
                <a:gd name="T58" fmla="*/ 14 w 1006"/>
                <a:gd name="T59" fmla="*/ 10 h 413"/>
                <a:gd name="T60" fmla="*/ 13 w 1006"/>
                <a:gd name="T61" fmla="*/ 10 h 413"/>
                <a:gd name="T62" fmla="*/ 13 w 1006"/>
                <a:gd name="T63" fmla="*/ 10 h 413"/>
                <a:gd name="T64" fmla="*/ 12 w 1006"/>
                <a:gd name="T65" fmla="*/ 9 h 413"/>
                <a:gd name="T66" fmla="*/ 10 w 1006"/>
                <a:gd name="T67" fmla="*/ 9 h 413"/>
                <a:gd name="T68" fmla="*/ 10 w 1006"/>
                <a:gd name="T69" fmla="*/ 9 h 413"/>
                <a:gd name="T70" fmla="*/ 9 w 1006"/>
                <a:gd name="T71" fmla="*/ 9 h 413"/>
                <a:gd name="T72" fmla="*/ 7 w 1006"/>
                <a:gd name="T73" fmla="*/ 8 h 413"/>
                <a:gd name="T74" fmla="*/ 6 w 1006"/>
                <a:gd name="T75" fmla="*/ 7 h 413"/>
                <a:gd name="T76" fmla="*/ 6 w 1006"/>
                <a:gd name="T77" fmla="*/ 7 h 413"/>
                <a:gd name="T78" fmla="*/ 5 w 1006"/>
                <a:gd name="T79" fmla="*/ 6 h 413"/>
                <a:gd name="T80" fmla="*/ 4 w 1006"/>
                <a:gd name="T81" fmla="*/ 5 h 413"/>
                <a:gd name="T82" fmla="*/ 3 w 1006"/>
                <a:gd name="T83" fmla="*/ 5 h 413"/>
                <a:gd name="T84" fmla="*/ 3 w 1006"/>
                <a:gd name="T85" fmla="*/ 4 h 413"/>
                <a:gd name="T86" fmla="*/ 3 w 1006"/>
                <a:gd name="T87" fmla="*/ 3 h 413"/>
                <a:gd name="T88" fmla="*/ 3 w 1006"/>
                <a:gd name="T89" fmla="*/ 3 h 413"/>
                <a:gd name="T90" fmla="*/ 3 w 1006"/>
                <a:gd name="T91" fmla="*/ 3 h 413"/>
                <a:gd name="T92" fmla="*/ 2 w 1006"/>
                <a:gd name="T93" fmla="*/ 3 h 413"/>
                <a:gd name="T94" fmla="*/ 2 w 1006"/>
                <a:gd name="T95" fmla="*/ 2 h 413"/>
                <a:gd name="T96" fmla="*/ 2 w 1006"/>
                <a:gd name="T97" fmla="*/ 1 h 413"/>
                <a:gd name="T98" fmla="*/ 2 w 1006"/>
                <a:gd name="T99" fmla="*/ 1 h 413"/>
                <a:gd name="T100" fmla="*/ 2 w 1006"/>
                <a:gd name="T101" fmla="*/ 1 h 413"/>
                <a:gd name="T102" fmla="*/ 2 w 1006"/>
                <a:gd name="T103" fmla="*/ 0 h 413"/>
                <a:gd name="T104" fmla="*/ 1 w 1006"/>
                <a:gd name="T105" fmla="*/ 0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06"/>
                <a:gd name="T160" fmla="*/ 0 h 413"/>
                <a:gd name="T161" fmla="*/ 1006 w 1006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06" h="413">
                  <a:moveTo>
                    <a:pt x="30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2" y="43"/>
                  </a:lnTo>
                  <a:lnTo>
                    <a:pt x="16" y="49"/>
                  </a:lnTo>
                  <a:lnTo>
                    <a:pt x="20" y="53"/>
                  </a:lnTo>
                  <a:lnTo>
                    <a:pt x="32" y="41"/>
                  </a:lnTo>
                  <a:lnTo>
                    <a:pt x="16" y="47"/>
                  </a:lnTo>
                  <a:lnTo>
                    <a:pt x="20" y="51"/>
                  </a:lnTo>
                  <a:lnTo>
                    <a:pt x="20" y="53"/>
                  </a:lnTo>
                  <a:lnTo>
                    <a:pt x="24" y="65"/>
                  </a:lnTo>
                  <a:lnTo>
                    <a:pt x="26" y="78"/>
                  </a:lnTo>
                  <a:lnTo>
                    <a:pt x="39" y="72"/>
                  </a:lnTo>
                  <a:lnTo>
                    <a:pt x="24" y="72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33" y="111"/>
                  </a:lnTo>
                  <a:lnTo>
                    <a:pt x="39" y="123"/>
                  </a:lnTo>
                  <a:lnTo>
                    <a:pt x="43" y="127"/>
                  </a:lnTo>
                  <a:lnTo>
                    <a:pt x="51" y="137"/>
                  </a:lnTo>
                  <a:lnTo>
                    <a:pt x="57" y="140"/>
                  </a:lnTo>
                  <a:lnTo>
                    <a:pt x="67" y="148"/>
                  </a:lnTo>
                  <a:lnTo>
                    <a:pt x="74" y="135"/>
                  </a:lnTo>
                  <a:lnTo>
                    <a:pt x="63" y="146"/>
                  </a:lnTo>
                  <a:lnTo>
                    <a:pt x="61" y="142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2" y="179"/>
                  </a:lnTo>
                  <a:lnTo>
                    <a:pt x="76" y="183"/>
                  </a:lnTo>
                  <a:lnTo>
                    <a:pt x="88" y="197"/>
                  </a:lnTo>
                  <a:lnTo>
                    <a:pt x="96" y="183"/>
                  </a:lnTo>
                  <a:lnTo>
                    <a:pt x="86" y="195"/>
                  </a:lnTo>
                  <a:lnTo>
                    <a:pt x="100" y="207"/>
                  </a:lnTo>
                  <a:lnTo>
                    <a:pt x="117" y="218"/>
                  </a:lnTo>
                  <a:lnTo>
                    <a:pt x="133" y="230"/>
                  </a:lnTo>
                  <a:lnTo>
                    <a:pt x="144" y="244"/>
                  </a:lnTo>
                  <a:lnTo>
                    <a:pt x="156" y="232"/>
                  </a:lnTo>
                  <a:lnTo>
                    <a:pt x="144" y="242"/>
                  </a:lnTo>
                  <a:lnTo>
                    <a:pt x="148" y="247"/>
                  </a:lnTo>
                  <a:lnTo>
                    <a:pt x="150" y="253"/>
                  </a:lnTo>
                  <a:lnTo>
                    <a:pt x="156" y="255"/>
                  </a:lnTo>
                  <a:lnTo>
                    <a:pt x="162" y="263"/>
                  </a:lnTo>
                  <a:lnTo>
                    <a:pt x="187" y="279"/>
                  </a:lnTo>
                  <a:lnTo>
                    <a:pt x="193" y="282"/>
                  </a:lnTo>
                  <a:lnTo>
                    <a:pt x="222" y="300"/>
                  </a:lnTo>
                  <a:lnTo>
                    <a:pt x="253" y="319"/>
                  </a:lnTo>
                  <a:lnTo>
                    <a:pt x="282" y="335"/>
                  </a:lnTo>
                  <a:lnTo>
                    <a:pt x="284" y="335"/>
                  </a:lnTo>
                  <a:lnTo>
                    <a:pt x="304" y="343"/>
                  </a:lnTo>
                  <a:lnTo>
                    <a:pt x="310" y="343"/>
                  </a:lnTo>
                  <a:lnTo>
                    <a:pt x="333" y="347"/>
                  </a:lnTo>
                  <a:lnTo>
                    <a:pt x="356" y="349"/>
                  </a:lnTo>
                  <a:lnTo>
                    <a:pt x="356" y="333"/>
                  </a:lnTo>
                  <a:lnTo>
                    <a:pt x="350" y="349"/>
                  </a:lnTo>
                  <a:lnTo>
                    <a:pt x="376" y="352"/>
                  </a:lnTo>
                  <a:lnTo>
                    <a:pt x="378" y="337"/>
                  </a:lnTo>
                  <a:lnTo>
                    <a:pt x="370" y="350"/>
                  </a:lnTo>
                  <a:lnTo>
                    <a:pt x="391" y="364"/>
                  </a:lnTo>
                  <a:lnTo>
                    <a:pt x="401" y="370"/>
                  </a:lnTo>
                  <a:lnTo>
                    <a:pt x="407" y="370"/>
                  </a:lnTo>
                  <a:lnTo>
                    <a:pt x="417" y="374"/>
                  </a:lnTo>
                  <a:lnTo>
                    <a:pt x="418" y="358"/>
                  </a:lnTo>
                  <a:lnTo>
                    <a:pt x="417" y="374"/>
                  </a:lnTo>
                  <a:lnTo>
                    <a:pt x="428" y="376"/>
                  </a:lnTo>
                  <a:lnTo>
                    <a:pt x="440" y="378"/>
                  </a:lnTo>
                  <a:lnTo>
                    <a:pt x="448" y="380"/>
                  </a:lnTo>
                  <a:lnTo>
                    <a:pt x="452" y="380"/>
                  </a:lnTo>
                  <a:lnTo>
                    <a:pt x="450" y="380"/>
                  </a:lnTo>
                  <a:lnTo>
                    <a:pt x="673" y="407"/>
                  </a:lnTo>
                  <a:lnTo>
                    <a:pt x="675" y="407"/>
                  </a:lnTo>
                  <a:lnTo>
                    <a:pt x="850" y="413"/>
                  </a:lnTo>
                  <a:lnTo>
                    <a:pt x="856" y="411"/>
                  </a:lnTo>
                  <a:lnTo>
                    <a:pt x="858" y="411"/>
                  </a:lnTo>
                  <a:lnTo>
                    <a:pt x="1006" y="339"/>
                  </a:lnTo>
                  <a:lnTo>
                    <a:pt x="992" y="312"/>
                  </a:lnTo>
                  <a:lnTo>
                    <a:pt x="844" y="384"/>
                  </a:lnTo>
                  <a:lnTo>
                    <a:pt x="850" y="397"/>
                  </a:lnTo>
                  <a:lnTo>
                    <a:pt x="850" y="382"/>
                  </a:lnTo>
                  <a:lnTo>
                    <a:pt x="675" y="376"/>
                  </a:lnTo>
                  <a:lnTo>
                    <a:pt x="675" y="391"/>
                  </a:lnTo>
                  <a:lnTo>
                    <a:pt x="677" y="376"/>
                  </a:lnTo>
                  <a:lnTo>
                    <a:pt x="453" y="349"/>
                  </a:lnTo>
                  <a:lnTo>
                    <a:pt x="452" y="349"/>
                  </a:lnTo>
                  <a:lnTo>
                    <a:pt x="448" y="349"/>
                  </a:lnTo>
                  <a:lnTo>
                    <a:pt x="440" y="347"/>
                  </a:lnTo>
                  <a:lnTo>
                    <a:pt x="428" y="345"/>
                  </a:lnTo>
                  <a:lnTo>
                    <a:pt x="422" y="343"/>
                  </a:lnTo>
                  <a:lnTo>
                    <a:pt x="420" y="343"/>
                  </a:lnTo>
                  <a:lnTo>
                    <a:pt x="407" y="339"/>
                  </a:lnTo>
                  <a:lnTo>
                    <a:pt x="407" y="354"/>
                  </a:lnTo>
                  <a:lnTo>
                    <a:pt x="413" y="341"/>
                  </a:lnTo>
                  <a:lnTo>
                    <a:pt x="403" y="335"/>
                  </a:lnTo>
                  <a:lnTo>
                    <a:pt x="385" y="323"/>
                  </a:lnTo>
                  <a:lnTo>
                    <a:pt x="382" y="323"/>
                  </a:lnTo>
                  <a:lnTo>
                    <a:pt x="362" y="319"/>
                  </a:lnTo>
                  <a:lnTo>
                    <a:pt x="356" y="317"/>
                  </a:lnTo>
                  <a:lnTo>
                    <a:pt x="333" y="315"/>
                  </a:lnTo>
                  <a:lnTo>
                    <a:pt x="310" y="312"/>
                  </a:lnTo>
                  <a:lnTo>
                    <a:pt x="310" y="327"/>
                  </a:lnTo>
                  <a:lnTo>
                    <a:pt x="315" y="314"/>
                  </a:lnTo>
                  <a:lnTo>
                    <a:pt x="298" y="308"/>
                  </a:lnTo>
                  <a:lnTo>
                    <a:pt x="290" y="321"/>
                  </a:lnTo>
                  <a:lnTo>
                    <a:pt x="298" y="308"/>
                  </a:lnTo>
                  <a:lnTo>
                    <a:pt x="265" y="290"/>
                  </a:lnTo>
                  <a:lnTo>
                    <a:pt x="234" y="271"/>
                  </a:lnTo>
                  <a:lnTo>
                    <a:pt x="205" y="253"/>
                  </a:lnTo>
                  <a:lnTo>
                    <a:pt x="199" y="269"/>
                  </a:lnTo>
                  <a:lnTo>
                    <a:pt x="208" y="257"/>
                  </a:lnTo>
                  <a:lnTo>
                    <a:pt x="179" y="238"/>
                  </a:lnTo>
                  <a:lnTo>
                    <a:pt x="168" y="226"/>
                  </a:lnTo>
                  <a:lnTo>
                    <a:pt x="173" y="230"/>
                  </a:lnTo>
                  <a:lnTo>
                    <a:pt x="162" y="242"/>
                  </a:lnTo>
                  <a:lnTo>
                    <a:pt x="177" y="236"/>
                  </a:lnTo>
                  <a:lnTo>
                    <a:pt x="170" y="224"/>
                  </a:lnTo>
                  <a:lnTo>
                    <a:pt x="168" y="222"/>
                  </a:lnTo>
                  <a:lnTo>
                    <a:pt x="154" y="209"/>
                  </a:lnTo>
                  <a:lnTo>
                    <a:pt x="138" y="197"/>
                  </a:lnTo>
                  <a:lnTo>
                    <a:pt x="121" y="185"/>
                  </a:lnTo>
                  <a:lnTo>
                    <a:pt x="105" y="172"/>
                  </a:lnTo>
                  <a:lnTo>
                    <a:pt x="98" y="162"/>
                  </a:lnTo>
                  <a:lnTo>
                    <a:pt x="88" y="174"/>
                  </a:lnTo>
                  <a:lnTo>
                    <a:pt x="102" y="168"/>
                  </a:lnTo>
                  <a:lnTo>
                    <a:pt x="98" y="154"/>
                  </a:lnTo>
                  <a:lnTo>
                    <a:pt x="94" y="140"/>
                  </a:lnTo>
                  <a:lnTo>
                    <a:pt x="88" y="129"/>
                  </a:lnTo>
                  <a:lnTo>
                    <a:pt x="86" y="123"/>
                  </a:lnTo>
                  <a:lnTo>
                    <a:pt x="82" y="121"/>
                  </a:lnTo>
                  <a:lnTo>
                    <a:pt x="68" y="111"/>
                  </a:lnTo>
                  <a:lnTo>
                    <a:pt x="63" y="127"/>
                  </a:lnTo>
                  <a:lnTo>
                    <a:pt x="72" y="115"/>
                  </a:lnTo>
                  <a:lnTo>
                    <a:pt x="65" y="105"/>
                  </a:lnTo>
                  <a:lnTo>
                    <a:pt x="53" y="117"/>
                  </a:lnTo>
                  <a:lnTo>
                    <a:pt x="68" y="111"/>
                  </a:lnTo>
                  <a:lnTo>
                    <a:pt x="63" y="100"/>
                  </a:lnTo>
                  <a:lnTo>
                    <a:pt x="59" y="90"/>
                  </a:lnTo>
                  <a:lnTo>
                    <a:pt x="45" y="96"/>
                  </a:lnTo>
                  <a:lnTo>
                    <a:pt x="61" y="96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3" y="53"/>
                  </a:lnTo>
                  <a:lnTo>
                    <a:pt x="49" y="41"/>
                  </a:lnTo>
                  <a:lnTo>
                    <a:pt x="33" y="47"/>
                  </a:lnTo>
                  <a:lnTo>
                    <a:pt x="49" y="43"/>
                  </a:lnTo>
                  <a:lnTo>
                    <a:pt x="45" y="35"/>
                  </a:lnTo>
                  <a:lnTo>
                    <a:pt x="41" y="32"/>
                  </a:lnTo>
                  <a:lnTo>
                    <a:pt x="37" y="28"/>
                  </a:lnTo>
                  <a:lnTo>
                    <a:pt x="28" y="37"/>
                  </a:lnTo>
                  <a:lnTo>
                    <a:pt x="41" y="32"/>
                  </a:lnTo>
                  <a:lnTo>
                    <a:pt x="33" y="22"/>
                  </a:lnTo>
                  <a:lnTo>
                    <a:pt x="20" y="30"/>
                  </a:lnTo>
                  <a:lnTo>
                    <a:pt x="33" y="24"/>
                  </a:lnTo>
                  <a:lnTo>
                    <a:pt x="32" y="10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5" name="Oval 15"/>
            <p:cNvSpPr>
              <a:spLocks noChangeArrowheads="1"/>
            </p:cNvSpPr>
            <p:nvPr/>
          </p:nvSpPr>
          <p:spPr bwMode="auto">
            <a:xfrm>
              <a:off x="4711" y="532"/>
              <a:ext cx="66" cy="5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356" name="Oval 16"/>
            <p:cNvSpPr>
              <a:spLocks noChangeArrowheads="1"/>
            </p:cNvSpPr>
            <p:nvPr/>
          </p:nvSpPr>
          <p:spPr bwMode="auto">
            <a:xfrm>
              <a:off x="4920" y="532"/>
              <a:ext cx="66" cy="5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357" name="Freeform 17"/>
            <p:cNvSpPr>
              <a:spLocks/>
            </p:cNvSpPr>
            <p:nvPr/>
          </p:nvSpPr>
          <p:spPr bwMode="auto">
            <a:xfrm>
              <a:off x="5144" y="414"/>
              <a:ext cx="202" cy="497"/>
            </a:xfrm>
            <a:custGeom>
              <a:avLst/>
              <a:gdLst>
                <a:gd name="T0" fmla="*/ 2 w 405"/>
                <a:gd name="T1" fmla="*/ 9 h 994"/>
                <a:gd name="T2" fmla="*/ 3 w 405"/>
                <a:gd name="T3" fmla="*/ 5 h 994"/>
                <a:gd name="T4" fmla="*/ 5 w 405"/>
                <a:gd name="T5" fmla="*/ 2 h 994"/>
                <a:gd name="T6" fmla="*/ 6 w 405"/>
                <a:gd name="T7" fmla="*/ 2 h 994"/>
                <a:gd name="T8" fmla="*/ 7 w 405"/>
                <a:gd name="T9" fmla="*/ 1 h 994"/>
                <a:gd name="T10" fmla="*/ 8 w 405"/>
                <a:gd name="T11" fmla="*/ 2 h 994"/>
                <a:gd name="T12" fmla="*/ 10 w 405"/>
                <a:gd name="T13" fmla="*/ 3 h 994"/>
                <a:gd name="T14" fmla="*/ 11 w 405"/>
                <a:gd name="T15" fmla="*/ 4 h 994"/>
                <a:gd name="T16" fmla="*/ 11 w 405"/>
                <a:gd name="T17" fmla="*/ 6 h 994"/>
                <a:gd name="T18" fmla="*/ 11 w 405"/>
                <a:gd name="T19" fmla="*/ 6 h 994"/>
                <a:gd name="T20" fmla="*/ 11 w 405"/>
                <a:gd name="T21" fmla="*/ 8 h 994"/>
                <a:gd name="T22" fmla="*/ 11 w 405"/>
                <a:gd name="T23" fmla="*/ 10 h 994"/>
                <a:gd name="T24" fmla="*/ 10 w 405"/>
                <a:gd name="T25" fmla="*/ 14 h 994"/>
                <a:gd name="T26" fmla="*/ 9 w 405"/>
                <a:gd name="T27" fmla="*/ 19 h 994"/>
                <a:gd name="T28" fmla="*/ 6 w 405"/>
                <a:gd name="T29" fmla="*/ 20 h 994"/>
                <a:gd name="T30" fmla="*/ 6 w 405"/>
                <a:gd name="T31" fmla="*/ 21 h 994"/>
                <a:gd name="T32" fmla="*/ 7 w 405"/>
                <a:gd name="T33" fmla="*/ 21 h 994"/>
                <a:gd name="T34" fmla="*/ 6 w 405"/>
                <a:gd name="T35" fmla="*/ 21 h 994"/>
                <a:gd name="T36" fmla="*/ 5 w 405"/>
                <a:gd name="T37" fmla="*/ 22 h 994"/>
                <a:gd name="T38" fmla="*/ 5 w 405"/>
                <a:gd name="T39" fmla="*/ 22 h 994"/>
                <a:gd name="T40" fmla="*/ 4 w 405"/>
                <a:gd name="T41" fmla="*/ 22 h 994"/>
                <a:gd name="T42" fmla="*/ 3 w 405"/>
                <a:gd name="T43" fmla="*/ 23 h 994"/>
                <a:gd name="T44" fmla="*/ 2 w 405"/>
                <a:gd name="T45" fmla="*/ 28 h 994"/>
                <a:gd name="T46" fmla="*/ 1 w 405"/>
                <a:gd name="T47" fmla="*/ 30 h 994"/>
                <a:gd name="T48" fmla="*/ 0 w 405"/>
                <a:gd name="T49" fmla="*/ 31 h 994"/>
                <a:gd name="T50" fmla="*/ 0 w 405"/>
                <a:gd name="T51" fmla="*/ 31 h 994"/>
                <a:gd name="T52" fmla="*/ 0 w 405"/>
                <a:gd name="T53" fmla="*/ 31 h 994"/>
                <a:gd name="T54" fmla="*/ 1 w 405"/>
                <a:gd name="T55" fmla="*/ 29 h 994"/>
                <a:gd name="T56" fmla="*/ 1 w 405"/>
                <a:gd name="T57" fmla="*/ 30 h 994"/>
                <a:gd name="T58" fmla="*/ 1 w 405"/>
                <a:gd name="T59" fmla="*/ 30 h 994"/>
                <a:gd name="T60" fmla="*/ 0 w 405"/>
                <a:gd name="T61" fmla="*/ 31 h 994"/>
                <a:gd name="T62" fmla="*/ 0 w 405"/>
                <a:gd name="T63" fmla="*/ 31 h 994"/>
                <a:gd name="T64" fmla="*/ 1 w 405"/>
                <a:gd name="T65" fmla="*/ 31 h 994"/>
                <a:gd name="T66" fmla="*/ 2 w 405"/>
                <a:gd name="T67" fmla="*/ 29 h 994"/>
                <a:gd name="T68" fmla="*/ 3 w 405"/>
                <a:gd name="T69" fmla="*/ 25 h 994"/>
                <a:gd name="T70" fmla="*/ 4 w 405"/>
                <a:gd name="T71" fmla="*/ 24 h 994"/>
                <a:gd name="T72" fmla="*/ 6 w 405"/>
                <a:gd name="T73" fmla="*/ 22 h 994"/>
                <a:gd name="T74" fmla="*/ 6 w 405"/>
                <a:gd name="T75" fmla="*/ 21 h 994"/>
                <a:gd name="T76" fmla="*/ 6 w 405"/>
                <a:gd name="T77" fmla="*/ 21 h 994"/>
                <a:gd name="T78" fmla="*/ 6 w 405"/>
                <a:gd name="T79" fmla="*/ 22 h 994"/>
                <a:gd name="T80" fmla="*/ 6 w 405"/>
                <a:gd name="T81" fmla="*/ 21 h 994"/>
                <a:gd name="T82" fmla="*/ 6 w 405"/>
                <a:gd name="T83" fmla="*/ 21 h 994"/>
                <a:gd name="T84" fmla="*/ 6 w 405"/>
                <a:gd name="T85" fmla="*/ 20 h 994"/>
                <a:gd name="T86" fmla="*/ 8 w 405"/>
                <a:gd name="T87" fmla="*/ 21 h 994"/>
                <a:gd name="T88" fmla="*/ 10 w 405"/>
                <a:gd name="T89" fmla="*/ 16 h 994"/>
                <a:gd name="T90" fmla="*/ 11 w 405"/>
                <a:gd name="T91" fmla="*/ 13 h 994"/>
                <a:gd name="T92" fmla="*/ 12 w 405"/>
                <a:gd name="T93" fmla="*/ 8 h 994"/>
                <a:gd name="T94" fmla="*/ 12 w 405"/>
                <a:gd name="T95" fmla="*/ 7 h 994"/>
                <a:gd name="T96" fmla="*/ 12 w 405"/>
                <a:gd name="T97" fmla="*/ 7 h 994"/>
                <a:gd name="T98" fmla="*/ 12 w 405"/>
                <a:gd name="T99" fmla="*/ 5 h 994"/>
                <a:gd name="T100" fmla="*/ 11 w 405"/>
                <a:gd name="T101" fmla="*/ 3 h 994"/>
                <a:gd name="T102" fmla="*/ 10 w 405"/>
                <a:gd name="T103" fmla="*/ 2 h 994"/>
                <a:gd name="T104" fmla="*/ 8 w 405"/>
                <a:gd name="T105" fmla="*/ 1 h 994"/>
                <a:gd name="T106" fmla="*/ 7 w 405"/>
                <a:gd name="T107" fmla="*/ 1 h 994"/>
                <a:gd name="T108" fmla="*/ 5 w 405"/>
                <a:gd name="T109" fmla="*/ 1 h 994"/>
                <a:gd name="T110" fmla="*/ 3 w 405"/>
                <a:gd name="T111" fmla="*/ 3 h 994"/>
                <a:gd name="T112" fmla="*/ 2 w 405"/>
                <a:gd name="T113" fmla="*/ 8 h 994"/>
                <a:gd name="T114" fmla="*/ 0 w 405"/>
                <a:gd name="T115" fmla="*/ 12 h 9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5"/>
                <a:gd name="T175" fmla="*/ 0 h 994"/>
                <a:gd name="T176" fmla="*/ 405 w 405"/>
                <a:gd name="T177" fmla="*/ 994 h 9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5" h="994">
                  <a:moveTo>
                    <a:pt x="6" y="362"/>
                  </a:moveTo>
                  <a:lnTo>
                    <a:pt x="29" y="382"/>
                  </a:lnTo>
                  <a:lnTo>
                    <a:pt x="39" y="368"/>
                  </a:lnTo>
                  <a:lnTo>
                    <a:pt x="43" y="362"/>
                  </a:lnTo>
                  <a:lnTo>
                    <a:pt x="51" y="345"/>
                  </a:lnTo>
                  <a:lnTo>
                    <a:pt x="66" y="310"/>
                  </a:lnTo>
                  <a:lnTo>
                    <a:pt x="51" y="304"/>
                  </a:lnTo>
                  <a:lnTo>
                    <a:pt x="64" y="312"/>
                  </a:lnTo>
                  <a:lnTo>
                    <a:pt x="80" y="279"/>
                  </a:lnTo>
                  <a:lnTo>
                    <a:pt x="93" y="251"/>
                  </a:lnTo>
                  <a:lnTo>
                    <a:pt x="93" y="249"/>
                  </a:lnTo>
                  <a:lnTo>
                    <a:pt x="95" y="247"/>
                  </a:lnTo>
                  <a:lnTo>
                    <a:pt x="103" y="212"/>
                  </a:lnTo>
                  <a:lnTo>
                    <a:pt x="88" y="212"/>
                  </a:lnTo>
                  <a:lnTo>
                    <a:pt x="101" y="218"/>
                  </a:lnTo>
                  <a:lnTo>
                    <a:pt x="113" y="189"/>
                  </a:lnTo>
                  <a:lnTo>
                    <a:pt x="113" y="187"/>
                  </a:lnTo>
                  <a:lnTo>
                    <a:pt x="125" y="146"/>
                  </a:lnTo>
                  <a:lnTo>
                    <a:pt x="136" y="107"/>
                  </a:lnTo>
                  <a:lnTo>
                    <a:pt x="144" y="90"/>
                  </a:lnTo>
                  <a:lnTo>
                    <a:pt x="154" y="76"/>
                  </a:lnTo>
                  <a:lnTo>
                    <a:pt x="138" y="70"/>
                  </a:lnTo>
                  <a:lnTo>
                    <a:pt x="150" y="80"/>
                  </a:lnTo>
                  <a:lnTo>
                    <a:pt x="160" y="67"/>
                  </a:lnTo>
                  <a:lnTo>
                    <a:pt x="173" y="57"/>
                  </a:lnTo>
                  <a:lnTo>
                    <a:pt x="179" y="49"/>
                  </a:lnTo>
                  <a:lnTo>
                    <a:pt x="185" y="43"/>
                  </a:lnTo>
                  <a:lnTo>
                    <a:pt x="191" y="39"/>
                  </a:lnTo>
                  <a:lnTo>
                    <a:pt x="181" y="28"/>
                  </a:lnTo>
                  <a:lnTo>
                    <a:pt x="187" y="41"/>
                  </a:lnTo>
                  <a:lnTo>
                    <a:pt x="181" y="43"/>
                  </a:lnTo>
                  <a:lnTo>
                    <a:pt x="187" y="41"/>
                  </a:lnTo>
                  <a:lnTo>
                    <a:pt x="189" y="41"/>
                  </a:lnTo>
                  <a:lnTo>
                    <a:pt x="202" y="39"/>
                  </a:lnTo>
                  <a:lnTo>
                    <a:pt x="212" y="39"/>
                  </a:lnTo>
                  <a:lnTo>
                    <a:pt x="218" y="37"/>
                  </a:lnTo>
                  <a:lnTo>
                    <a:pt x="224" y="37"/>
                  </a:lnTo>
                  <a:lnTo>
                    <a:pt x="228" y="37"/>
                  </a:lnTo>
                  <a:lnTo>
                    <a:pt x="231" y="35"/>
                  </a:lnTo>
                  <a:lnTo>
                    <a:pt x="237" y="35"/>
                  </a:lnTo>
                  <a:lnTo>
                    <a:pt x="245" y="34"/>
                  </a:lnTo>
                  <a:lnTo>
                    <a:pt x="255" y="32"/>
                  </a:lnTo>
                  <a:lnTo>
                    <a:pt x="251" y="16"/>
                  </a:lnTo>
                  <a:lnTo>
                    <a:pt x="251" y="32"/>
                  </a:lnTo>
                  <a:lnTo>
                    <a:pt x="247" y="32"/>
                  </a:lnTo>
                  <a:lnTo>
                    <a:pt x="257" y="34"/>
                  </a:lnTo>
                  <a:lnTo>
                    <a:pt x="263" y="35"/>
                  </a:lnTo>
                  <a:lnTo>
                    <a:pt x="268" y="22"/>
                  </a:lnTo>
                  <a:lnTo>
                    <a:pt x="259" y="32"/>
                  </a:lnTo>
                  <a:lnTo>
                    <a:pt x="265" y="37"/>
                  </a:lnTo>
                  <a:lnTo>
                    <a:pt x="274" y="26"/>
                  </a:lnTo>
                  <a:lnTo>
                    <a:pt x="263" y="35"/>
                  </a:lnTo>
                  <a:lnTo>
                    <a:pt x="276" y="51"/>
                  </a:lnTo>
                  <a:lnTo>
                    <a:pt x="284" y="57"/>
                  </a:lnTo>
                  <a:lnTo>
                    <a:pt x="288" y="61"/>
                  </a:lnTo>
                  <a:lnTo>
                    <a:pt x="296" y="65"/>
                  </a:lnTo>
                  <a:lnTo>
                    <a:pt x="317" y="70"/>
                  </a:lnTo>
                  <a:lnTo>
                    <a:pt x="329" y="74"/>
                  </a:lnTo>
                  <a:lnTo>
                    <a:pt x="335" y="61"/>
                  </a:lnTo>
                  <a:lnTo>
                    <a:pt x="323" y="70"/>
                  </a:lnTo>
                  <a:lnTo>
                    <a:pt x="336" y="80"/>
                  </a:lnTo>
                  <a:lnTo>
                    <a:pt x="344" y="67"/>
                  </a:lnTo>
                  <a:lnTo>
                    <a:pt x="335" y="78"/>
                  </a:lnTo>
                  <a:lnTo>
                    <a:pt x="340" y="84"/>
                  </a:lnTo>
                  <a:lnTo>
                    <a:pt x="344" y="88"/>
                  </a:lnTo>
                  <a:lnTo>
                    <a:pt x="348" y="92"/>
                  </a:lnTo>
                  <a:lnTo>
                    <a:pt x="354" y="100"/>
                  </a:lnTo>
                  <a:lnTo>
                    <a:pt x="366" y="90"/>
                  </a:lnTo>
                  <a:lnTo>
                    <a:pt x="352" y="98"/>
                  </a:lnTo>
                  <a:lnTo>
                    <a:pt x="356" y="104"/>
                  </a:lnTo>
                  <a:lnTo>
                    <a:pt x="362" y="113"/>
                  </a:lnTo>
                  <a:lnTo>
                    <a:pt x="368" y="121"/>
                  </a:lnTo>
                  <a:lnTo>
                    <a:pt x="371" y="127"/>
                  </a:lnTo>
                  <a:lnTo>
                    <a:pt x="383" y="117"/>
                  </a:lnTo>
                  <a:lnTo>
                    <a:pt x="368" y="119"/>
                  </a:lnTo>
                  <a:lnTo>
                    <a:pt x="370" y="127"/>
                  </a:lnTo>
                  <a:lnTo>
                    <a:pt x="370" y="135"/>
                  </a:lnTo>
                  <a:lnTo>
                    <a:pt x="371" y="148"/>
                  </a:lnTo>
                  <a:lnTo>
                    <a:pt x="371" y="164"/>
                  </a:lnTo>
                  <a:lnTo>
                    <a:pt x="371" y="172"/>
                  </a:lnTo>
                  <a:lnTo>
                    <a:pt x="370" y="181"/>
                  </a:lnTo>
                  <a:lnTo>
                    <a:pt x="370" y="183"/>
                  </a:lnTo>
                  <a:lnTo>
                    <a:pt x="371" y="187"/>
                  </a:lnTo>
                  <a:lnTo>
                    <a:pt x="371" y="197"/>
                  </a:lnTo>
                  <a:lnTo>
                    <a:pt x="373" y="201"/>
                  </a:lnTo>
                  <a:lnTo>
                    <a:pt x="373" y="203"/>
                  </a:lnTo>
                  <a:lnTo>
                    <a:pt x="389" y="197"/>
                  </a:lnTo>
                  <a:lnTo>
                    <a:pt x="373" y="197"/>
                  </a:lnTo>
                  <a:lnTo>
                    <a:pt x="373" y="191"/>
                  </a:lnTo>
                  <a:lnTo>
                    <a:pt x="389" y="197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3" y="191"/>
                  </a:lnTo>
                  <a:lnTo>
                    <a:pt x="371" y="195"/>
                  </a:lnTo>
                  <a:lnTo>
                    <a:pt x="371" y="199"/>
                  </a:lnTo>
                  <a:lnTo>
                    <a:pt x="370" y="205"/>
                  </a:lnTo>
                  <a:lnTo>
                    <a:pt x="370" y="212"/>
                  </a:lnTo>
                  <a:lnTo>
                    <a:pt x="366" y="232"/>
                  </a:lnTo>
                  <a:lnTo>
                    <a:pt x="381" y="232"/>
                  </a:lnTo>
                  <a:lnTo>
                    <a:pt x="368" y="226"/>
                  </a:lnTo>
                  <a:lnTo>
                    <a:pt x="366" y="245"/>
                  </a:lnTo>
                  <a:lnTo>
                    <a:pt x="364" y="247"/>
                  </a:lnTo>
                  <a:lnTo>
                    <a:pt x="364" y="255"/>
                  </a:lnTo>
                  <a:lnTo>
                    <a:pt x="362" y="261"/>
                  </a:lnTo>
                  <a:lnTo>
                    <a:pt x="377" y="261"/>
                  </a:lnTo>
                  <a:lnTo>
                    <a:pt x="362" y="261"/>
                  </a:lnTo>
                  <a:lnTo>
                    <a:pt x="360" y="300"/>
                  </a:lnTo>
                  <a:lnTo>
                    <a:pt x="356" y="339"/>
                  </a:lnTo>
                  <a:lnTo>
                    <a:pt x="350" y="376"/>
                  </a:lnTo>
                  <a:lnTo>
                    <a:pt x="366" y="376"/>
                  </a:lnTo>
                  <a:lnTo>
                    <a:pt x="350" y="370"/>
                  </a:lnTo>
                  <a:lnTo>
                    <a:pt x="340" y="403"/>
                  </a:lnTo>
                  <a:lnTo>
                    <a:pt x="340" y="405"/>
                  </a:lnTo>
                  <a:lnTo>
                    <a:pt x="335" y="417"/>
                  </a:lnTo>
                  <a:lnTo>
                    <a:pt x="329" y="430"/>
                  </a:lnTo>
                  <a:lnTo>
                    <a:pt x="323" y="444"/>
                  </a:lnTo>
                  <a:lnTo>
                    <a:pt x="321" y="450"/>
                  </a:lnTo>
                  <a:lnTo>
                    <a:pt x="319" y="463"/>
                  </a:lnTo>
                  <a:lnTo>
                    <a:pt x="313" y="481"/>
                  </a:lnTo>
                  <a:lnTo>
                    <a:pt x="305" y="498"/>
                  </a:lnTo>
                  <a:lnTo>
                    <a:pt x="300" y="518"/>
                  </a:lnTo>
                  <a:lnTo>
                    <a:pt x="294" y="539"/>
                  </a:lnTo>
                  <a:lnTo>
                    <a:pt x="280" y="574"/>
                  </a:lnTo>
                  <a:lnTo>
                    <a:pt x="272" y="590"/>
                  </a:lnTo>
                  <a:lnTo>
                    <a:pt x="288" y="595"/>
                  </a:lnTo>
                  <a:lnTo>
                    <a:pt x="276" y="586"/>
                  </a:lnTo>
                  <a:lnTo>
                    <a:pt x="266" y="599"/>
                  </a:lnTo>
                  <a:lnTo>
                    <a:pt x="257" y="609"/>
                  </a:lnTo>
                  <a:lnTo>
                    <a:pt x="266" y="619"/>
                  </a:lnTo>
                  <a:lnTo>
                    <a:pt x="261" y="605"/>
                  </a:lnTo>
                  <a:lnTo>
                    <a:pt x="249" y="613"/>
                  </a:lnTo>
                  <a:lnTo>
                    <a:pt x="224" y="627"/>
                  </a:lnTo>
                  <a:lnTo>
                    <a:pt x="222" y="627"/>
                  </a:lnTo>
                  <a:lnTo>
                    <a:pt x="216" y="629"/>
                  </a:lnTo>
                  <a:lnTo>
                    <a:pt x="216" y="630"/>
                  </a:lnTo>
                  <a:lnTo>
                    <a:pt x="212" y="634"/>
                  </a:lnTo>
                  <a:lnTo>
                    <a:pt x="210" y="638"/>
                  </a:lnTo>
                  <a:lnTo>
                    <a:pt x="206" y="642"/>
                  </a:lnTo>
                  <a:lnTo>
                    <a:pt x="202" y="646"/>
                  </a:lnTo>
                  <a:lnTo>
                    <a:pt x="202" y="654"/>
                  </a:lnTo>
                  <a:lnTo>
                    <a:pt x="202" y="660"/>
                  </a:lnTo>
                  <a:lnTo>
                    <a:pt x="206" y="664"/>
                  </a:lnTo>
                  <a:lnTo>
                    <a:pt x="212" y="667"/>
                  </a:lnTo>
                  <a:lnTo>
                    <a:pt x="218" y="669"/>
                  </a:lnTo>
                  <a:lnTo>
                    <a:pt x="224" y="667"/>
                  </a:lnTo>
                  <a:lnTo>
                    <a:pt x="228" y="664"/>
                  </a:lnTo>
                  <a:lnTo>
                    <a:pt x="230" y="664"/>
                  </a:lnTo>
                  <a:lnTo>
                    <a:pt x="231" y="660"/>
                  </a:lnTo>
                  <a:lnTo>
                    <a:pt x="235" y="656"/>
                  </a:lnTo>
                  <a:lnTo>
                    <a:pt x="237" y="652"/>
                  </a:lnTo>
                  <a:lnTo>
                    <a:pt x="239" y="646"/>
                  </a:lnTo>
                  <a:lnTo>
                    <a:pt x="239" y="644"/>
                  </a:lnTo>
                  <a:lnTo>
                    <a:pt x="237" y="638"/>
                  </a:lnTo>
                  <a:lnTo>
                    <a:pt x="233" y="634"/>
                  </a:lnTo>
                  <a:lnTo>
                    <a:pt x="230" y="630"/>
                  </a:lnTo>
                  <a:lnTo>
                    <a:pt x="224" y="629"/>
                  </a:lnTo>
                  <a:lnTo>
                    <a:pt x="218" y="630"/>
                  </a:lnTo>
                  <a:lnTo>
                    <a:pt x="212" y="632"/>
                  </a:lnTo>
                  <a:lnTo>
                    <a:pt x="208" y="636"/>
                  </a:lnTo>
                  <a:lnTo>
                    <a:pt x="204" y="638"/>
                  </a:lnTo>
                  <a:lnTo>
                    <a:pt x="198" y="642"/>
                  </a:lnTo>
                  <a:lnTo>
                    <a:pt x="187" y="654"/>
                  </a:lnTo>
                  <a:lnTo>
                    <a:pt x="181" y="660"/>
                  </a:lnTo>
                  <a:lnTo>
                    <a:pt x="177" y="664"/>
                  </a:lnTo>
                  <a:lnTo>
                    <a:pt x="175" y="667"/>
                  </a:lnTo>
                  <a:lnTo>
                    <a:pt x="173" y="673"/>
                  </a:lnTo>
                  <a:lnTo>
                    <a:pt x="175" y="679"/>
                  </a:lnTo>
                  <a:lnTo>
                    <a:pt x="179" y="685"/>
                  </a:lnTo>
                  <a:lnTo>
                    <a:pt x="183" y="689"/>
                  </a:lnTo>
                  <a:lnTo>
                    <a:pt x="191" y="689"/>
                  </a:lnTo>
                  <a:lnTo>
                    <a:pt x="196" y="689"/>
                  </a:lnTo>
                  <a:lnTo>
                    <a:pt x="191" y="673"/>
                  </a:lnTo>
                  <a:lnTo>
                    <a:pt x="181" y="662"/>
                  </a:lnTo>
                  <a:lnTo>
                    <a:pt x="177" y="667"/>
                  </a:lnTo>
                  <a:lnTo>
                    <a:pt x="175" y="673"/>
                  </a:lnTo>
                  <a:lnTo>
                    <a:pt x="177" y="679"/>
                  </a:lnTo>
                  <a:lnTo>
                    <a:pt x="181" y="685"/>
                  </a:lnTo>
                  <a:lnTo>
                    <a:pt x="185" y="687"/>
                  </a:lnTo>
                  <a:lnTo>
                    <a:pt x="191" y="689"/>
                  </a:lnTo>
                  <a:lnTo>
                    <a:pt x="185" y="660"/>
                  </a:lnTo>
                  <a:lnTo>
                    <a:pt x="183" y="660"/>
                  </a:lnTo>
                  <a:lnTo>
                    <a:pt x="177" y="664"/>
                  </a:lnTo>
                  <a:lnTo>
                    <a:pt x="171" y="665"/>
                  </a:lnTo>
                  <a:lnTo>
                    <a:pt x="171" y="669"/>
                  </a:lnTo>
                  <a:lnTo>
                    <a:pt x="148" y="699"/>
                  </a:lnTo>
                  <a:lnTo>
                    <a:pt x="163" y="704"/>
                  </a:lnTo>
                  <a:lnTo>
                    <a:pt x="152" y="693"/>
                  </a:lnTo>
                  <a:lnTo>
                    <a:pt x="142" y="706"/>
                  </a:lnTo>
                  <a:lnTo>
                    <a:pt x="132" y="718"/>
                  </a:lnTo>
                  <a:lnTo>
                    <a:pt x="130" y="718"/>
                  </a:lnTo>
                  <a:lnTo>
                    <a:pt x="126" y="722"/>
                  </a:lnTo>
                  <a:lnTo>
                    <a:pt x="125" y="724"/>
                  </a:lnTo>
                  <a:lnTo>
                    <a:pt x="121" y="728"/>
                  </a:lnTo>
                  <a:lnTo>
                    <a:pt x="117" y="732"/>
                  </a:lnTo>
                  <a:lnTo>
                    <a:pt x="113" y="735"/>
                  </a:lnTo>
                  <a:lnTo>
                    <a:pt x="111" y="739"/>
                  </a:lnTo>
                  <a:lnTo>
                    <a:pt x="109" y="745"/>
                  </a:lnTo>
                  <a:lnTo>
                    <a:pt x="99" y="769"/>
                  </a:lnTo>
                  <a:lnTo>
                    <a:pt x="91" y="792"/>
                  </a:lnTo>
                  <a:lnTo>
                    <a:pt x="90" y="798"/>
                  </a:lnTo>
                  <a:lnTo>
                    <a:pt x="88" y="835"/>
                  </a:lnTo>
                  <a:lnTo>
                    <a:pt x="86" y="870"/>
                  </a:lnTo>
                  <a:lnTo>
                    <a:pt x="82" y="881"/>
                  </a:lnTo>
                  <a:lnTo>
                    <a:pt x="97" y="881"/>
                  </a:lnTo>
                  <a:lnTo>
                    <a:pt x="82" y="875"/>
                  </a:lnTo>
                  <a:lnTo>
                    <a:pt x="76" y="885"/>
                  </a:lnTo>
                  <a:lnTo>
                    <a:pt x="62" y="907"/>
                  </a:lnTo>
                  <a:lnTo>
                    <a:pt x="78" y="912"/>
                  </a:lnTo>
                  <a:lnTo>
                    <a:pt x="66" y="903"/>
                  </a:lnTo>
                  <a:lnTo>
                    <a:pt x="51" y="922"/>
                  </a:lnTo>
                  <a:lnTo>
                    <a:pt x="43" y="930"/>
                  </a:lnTo>
                  <a:lnTo>
                    <a:pt x="39" y="936"/>
                  </a:lnTo>
                  <a:lnTo>
                    <a:pt x="37" y="934"/>
                  </a:lnTo>
                  <a:lnTo>
                    <a:pt x="35" y="940"/>
                  </a:lnTo>
                  <a:lnTo>
                    <a:pt x="29" y="951"/>
                  </a:lnTo>
                  <a:lnTo>
                    <a:pt x="43" y="957"/>
                  </a:lnTo>
                  <a:lnTo>
                    <a:pt x="33" y="945"/>
                  </a:lnTo>
                  <a:lnTo>
                    <a:pt x="25" y="953"/>
                  </a:lnTo>
                  <a:lnTo>
                    <a:pt x="20" y="961"/>
                  </a:lnTo>
                  <a:lnTo>
                    <a:pt x="12" y="969"/>
                  </a:lnTo>
                  <a:lnTo>
                    <a:pt x="23" y="979"/>
                  </a:lnTo>
                  <a:lnTo>
                    <a:pt x="35" y="967"/>
                  </a:lnTo>
                  <a:lnTo>
                    <a:pt x="29" y="965"/>
                  </a:lnTo>
                  <a:lnTo>
                    <a:pt x="23" y="963"/>
                  </a:lnTo>
                  <a:lnTo>
                    <a:pt x="18" y="965"/>
                  </a:lnTo>
                  <a:lnTo>
                    <a:pt x="12" y="967"/>
                  </a:lnTo>
                  <a:lnTo>
                    <a:pt x="35" y="969"/>
                  </a:lnTo>
                  <a:lnTo>
                    <a:pt x="29" y="967"/>
                  </a:lnTo>
                  <a:lnTo>
                    <a:pt x="25" y="963"/>
                  </a:lnTo>
                  <a:lnTo>
                    <a:pt x="23" y="963"/>
                  </a:lnTo>
                  <a:lnTo>
                    <a:pt x="18" y="977"/>
                  </a:lnTo>
                  <a:lnTo>
                    <a:pt x="31" y="971"/>
                  </a:lnTo>
                  <a:lnTo>
                    <a:pt x="27" y="965"/>
                  </a:lnTo>
                  <a:lnTo>
                    <a:pt x="33" y="977"/>
                  </a:lnTo>
                  <a:lnTo>
                    <a:pt x="31" y="975"/>
                  </a:lnTo>
                  <a:lnTo>
                    <a:pt x="31" y="971"/>
                  </a:lnTo>
                  <a:lnTo>
                    <a:pt x="29" y="959"/>
                  </a:lnTo>
                  <a:lnTo>
                    <a:pt x="16" y="965"/>
                  </a:lnTo>
                  <a:lnTo>
                    <a:pt x="31" y="965"/>
                  </a:lnTo>
                  <a:lnTo>
                    <a:pt x="29" y="971"/>
                  </a:lnTo>
                  <a:lnTo>
                    <a:pt x="33" y="959"/>
                  </a:lnTo>
                  <a:lnTo>
                    <a:pt x="37" y="947"/>
                  </a:lnTo>
                  <a:lnTo>
                    <a:pt x="37" y="942"/>
                  </a:lnTo>
                  <a:lnTo>
                    <a:pt x="39" y="932"/>
                  </a:lnTo>
                  <a:lnTo>
                    <a:pt x="37" y="926"/>
                  </a:lnTo>
                  <a:lnTo>
                    <a:pt x="35" y="920"/>
                  </a:lnTo>
                  <a:lnTo>
                    <a:pt x="29" y="918"/>
                  </a:lnTo>
                  <a:lnTo>
                    <a:pt x="23" y="916"/>
                  </a:lnTo>
                  <a:lnTo>
                    <a:pt x="18" y="918"/>
                  </a:lnTo>
                  <a:lnTo>
                    <a:pt x="12" y="920"/>
                  </a:lnTo>
                  <a:lnTo>
                    <a:pt x="10" y="926"/>
                  </a:lnTo>
                  <a:lnTo>
                    <a:pt x="10" y="930"/>
                  </a:lnTo>
                  <a:lnTo>
                    <a:pt x="4" y="967"/>
                  </a:lnTo>
                  <a:lnTo>
                    <a:pt x="33" y="973"/>
                  </a:lnTo>
                  <a:lnTo>
                    <a:pt x="39" y="936"/>
                  </a:lnTo>
                  <a:lnTo>
                    <a:pt x="8" y="932"/>
                  </a:lnTo>
                  <a:lnTo>
                    <a:pt x="10" y="938"/>
                  </a:lnTo>
                  <a:lnTo>
                    <a:pt x="12" y="944"/>
                  </a:lnTo>
                  <a:lnTo>
                    <a:pt x="18" y="945"/>
                  </a:lnTo>
                  <a:lnTo>
                    <a:pt x="23" y="947"/>
                  </a:lnTo>
                  <a:lnTo>
                    <a:pt x="29" y="945"/>
                  </a:lnTo>
                  <a:lnTo>
                    <a:pt x="35" y="944"/>
                  </a:lnTo>
                  <a:lnTo>
                    <a:pt x="37" y="938"/>
                  </a:lnTo>
                  <a:lnTo>
                    <a:pt x="39" y="932"/>
                  </a:lnTo>
                  <a:lnTo>
                    <a:pt x="23" y="932"/>
                  </a:lnTo>
                  <a:lnTo>
                    <a:pt x="8" y="932"/>
                  </a:lnTo>
                  <a:lnTo>
                    <a:pt x="6" y="942"/>
                  </a:lnTo>
                  <a:lnTo>
                    <a:pt x="21" y="942"/>
                  </a:lnTo>
                  <a:lnTo>
                    <a:pt x="8" y="936"/>
                  </a:lnTo>
                  <a:lnTo>
                    <a:pt x="4" y="947"/>
                  </a:lnTo>
                  <a:lnTo>
                    <a:pt x="0" y="959"/>
                  </a:lnTo>
                  <a:lnTo>
                    <a:pt x="0" y="965"/>
                  </a:lnTo>
                  <a:lnTo>
                    <a:pt x="0" y="971"/>
                  </a:lnTo>
                  <a:lnTo>
                    <a:pt x="2" y="980"/>
                  </a:lnTo>
                  <a:lnTo>
                    <a:pt x="16" y="975"/>
                  </a:lnTo>
                  <a:lnTo>
                    <a:pt x="0" y="975"/>
                  </a:lnTo>
                  <a:lnTo>
                    <a:pt x="2" y="977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20" y="977"/>
                  </a:lnTo>
                  <a:lnTo>
                    <a:pt x="8" y="988"/>
                  </a:lnTo>
                  <a:lnTo>
                    <a:pt x="14" y="990"/>
                  </a:lnTo>
                  <a:lnTo>
                    <a:pt x="12" y="990"/>
                  </a:lnTo>
                  <a:lnTo>
                    <a:pt x="18" y="992"/>
                  </a:lnTo>
                  <a:lnTo>
                    <a:pt x="23" y="994"/>
                  </a:lnTo>
                  <a:lnTo>
                    <a:pt x="29" y="992"/>
                  </a:lnTo>
                  <a:lnTo>
                    <a:pt x="35" y="990"/>
                  </a:lnTo>
                  <a:lnTo>
                    <a:pt x="35" y="988"/>
                  </a:lnTo>
                  <a:lnTo>
                    <a:pt x="41" y="982"/>
                  </a:lnTo>
                  <a:lnTo>
                    <a:pt x="47" y="975"/>
                  </a:lnTo>
                  <a:lnTo>
                    <a:pt x="55" y="967"/>
                  </a:lnTo>
                  <a:lnTo>
                    <a:pt x="58" y="963"/>
                  </a:lnTo>
                  <a:lnTo>
                    <a:pt x="62" y="953"/>
                  </a:lnTo>
                  <a:lnTo>
                    <a:pt x="49" y="945"/>
                  </a:lnTo>
                  <a:lnTo>
                    <a:pt x="60" y="957"/>
                  </a:lnTo>
                  <a:lnTo>
                    <a:pt x="64" y="951"/>
                  </a:lnTo>
                  <a:lnTo>
                    <a:pt x="72" y="944"/>
                  </a:lnTo>
                  <a:lnTo>
                    <a:pt x="88" y="924"/>
                  </a:lnTo>
                  <a:lnTo>
                    <a:pt x="91" y="918"/>
                  </a:lnTo>
                  <a:lnTo>
                    <a:pt x="105" y="897"/>
                  </a:lnTo>
                  <a:lnTo>
                    <a:pt x="111" y="887"/>
                  </a:lnTo>
                  <a:lnTo>
                    <a:pt x="113" y="881"/>
                  </a:lnTo>
                  <a:lnTo>
                    <a:pt x="115" y="875"/>
                  </a:lnTo>
                  <a:lnTo>
                    <a:pt x="119" y="835"/>
                  </a:lnTo>
                  <a:lnTo>
                    <a:pt x="121" y="800"/>
                  </a:lnTo>
                  <a:lnTo>
                    <a:pt x="105" y="798"/>
                  </a:lnTo>
                  <a:lnTo>
                    <a:pt x="121" y="804"/>
                  </a:lnTo>
                  <a:lnTo>
                    <a:pt x="128" y="780"/>
                  </a:lnTo>
                  <a:lnTo>
                    <a:pt x="136" y="759"/>
                  </a:lnTo>
                  <a:lnTo>
                    <a:pt x="140" y="751"/>
                  </a:lnTo>
                  <a:lnTo>
                    <a:pt x="142" y="747"/>
                  </a:lnTo>
                  <a:lnTo>
                    <a:pt x="128" y="741"/>
                  </a:lnTo>
                  <a:lnTo>
                    <a:pt x="138" y="753"/>
                  </a:lnTo>
                  <a:lnTo>
                    <a:pt x="142" y="749"/>
                  </a:lnTo>
                  <a:lnTo>
                    <a:pt x="146" y="745"/>
                  </a:lnTo>
                  <a:lnTo>
                    <a:pt x="148" y="743"/>
                  </a:lnTo>
                  <a:lnTo>
                    <a:pt x="154" y="737"/>
                  </a:lnTo>
                  <a:lnTo>
                    <a:pt x="142" y="728"/>
                  </a:lnTo>
                  <a:lnTo>
                    <a:pt x="154" y="739"/>
                  </a:lnTo>
                  <a:lnTo>
                    <a:pt x="163" y="728"/>
                  </a:lnTo>
                  <a:lnTo>
                    <a:pt x="173" y="714"/>
                  </a:lnTo>
                  <a:lnTo>
                    <a:pt x="177" y="710"/>
                  </a:lnTo>
                  <a:lnTo>
                    <a:pt x="196" y="687"/>
                  </a:lnTo>
                  <a:lnTo>
                    <a:pt x="195" y="689"/>
                  </a:lnTo>
                  <a:lnTo>
                    <a:pt x="183" y="677"/>
                  </a:lnTo>
                  <a:lnTo>
                    <a:pt x="191" y="691"/>
                  </a:lnTo>
                  <a:lnTo>
                    <a:pt x="195" y="689"/>
                  </a:lnTo>
                  <a:lnTo>
                    <a:pt x="196" y="689"/>
                  </a:lnTo>
                  <a:lnTo>
                    <a:pt x="202" y="685"/>
                  </a:lnTo>
                  <a:lnTo>
                    <a:pt x="206" y="679"/>
                  </a:lnTo>
                  <a:lnTo>
                    <a:pt x="206" y="673"/>
                  </a:lnTo>
                  <a:lnTo>
                    <a:pt x="206" y="667"/>
                  </a:lnTo>
                  <a:lnTo>
                    <a:pt x="202" y="662"/>
                  </a:lnTo>
                  <a:lnTo>
                    <a:pt x="196" y="660"/>
                  </a:lnTo>
                  <a:lnTo>
                    <a:pt x="191" y="658"/>
                  </a:lnTo>
                  <a:lnTo>
                    <a:pt x="185" y="660"/>
                  </a:lnTo>
                  <a:lnTo>
                    <a:pt x="191" y="673"/>
                  </a:lnTo>
                  <a:lnTo>
                    <a:pt x="191" y="658"/>
                  </a:lnTo>
                  <a:lnTo>
                    <a:pt x="200" y="664"/>
                  </a:lnTo>
                  <a:lnTo>
                    <a:pt x="196" y="660"/>
                  </a:lnTo>
                  <a:lnTo>
                    <a:pt x="191" y="673"/>
                  </a:lnTo>
                  <a:lnTo>
                    <a:pt x="204" y="667"/>
                  </a:lnTo>
                  <a:lnTo>
                    <a:pt x="204" y="673"/>
                  </a:lnTo>
                  <a:lnTo>
                    <a:pt x="189" y="673"/>
                  </a:lnTo>
                  <a:lnTo>
                    <a:pt x="204" y="679"/>
                  </a:lnTo>
                  <a:lnTo>
                    <a:pt x="206" y="675"/>
                  </a:lnTo>
                  <a:lnTo>
                    <a:pt x="191" y="669"/>
                  </a:lnTo>
                  <a:lnTo>
                    <a:pt x="202" y="681"/>
                  </a:lnTo>
                  <a:lnTo>
                    <a:pt x="208" y="675"/>
                  </a:lnTo>
                  <a:lnTo>
                    <a:pt x="218" y="665"/>
                  </a:lnTo>
                  <a:lnTo>
                    <a:pt x="226" y="660"/>
                  </a:lnTo>
                  <a:lnTo>
                    <a:pt x="230" y="658"/>
                  </a:lnTo>
                  <a:lnTo>
                    <a:pt x="218" y="646"/>
                  </a:lnTo>
                  <a:lnTo>
                    <a:pt x="224" y="662"/>
                  </a:lnTo>
                  <a:lnTo>
                    <a:pt x="230" y="660"/>
                  </a:lnTo>
                  <a:lnTo>
                    <a:pt x="208" y="650"/>
                  </a:lnTo>
                  <a:lnTo>
                    <a:pt x="212" y="656"/>
                  </a:lnTo>
                  <a:lnTo>
                    <a:pt x="216" y="660"/>
                  </a:lnTo>
                  <a:lnTo>
                    <a:pt x="224" y="660"/>
                  </a:lnTo>
                  <a:lnTo>
                    <a:pt x="224" y="644"/>
                  </a:lnTo>
                  <a:lnTo>
                    <a:pt x="208" y="644"/>
                  </a:lnTo>
                  <a:lnTo>
                    <a:pt x="208" y="646"/>
                  </a:lnTo>
                  <a:lnTo>
                    <a:pt x="224" y="646"/>
                  </a:lnTo>
                  <a:lnTo>
                    <a:pt x="208" y="640"/>
                  </a:lnTo>
                  <a:lnTo>
                    <a:pt x="206" y="644"/>
                  </a:lnTo>
                  <a:lnTo>
                    <a:pt x="222" y="650"/>
                  </a:lnTo>
                  <a:lnTo>
                    <a:pt x="210" y="638"/>
                  </a:lnTo>
                  <a:lnTo>
                    <a:pt x="208" y="642"/>
                  </a:lnTo>
                  <a:lnTo>
                    <a:pt x="206" y="642"/>
                  </a:lnTo>
                  <a:lnTo>
                    <a:pt x="231" y="660"/>
                  </a:lnTo>
                  <a:lnTo>
                    <a:pt x="233" y="654"/>
                  </a:lnTo>
                  <a:lnTo>
                    <a:pt x="231" y="646"/>
                  </a:lnTo>
                  <a:lnTo>
                    <a:pt x="230" y="642"/>
                  </a:lnTo>
                  <a:lnTo>
                    <a:pt x="224" y="638"/>
                  </a:lnTo>
                  <a:lnTo>
                    <a:pt x="218" y="638"/>
                  </a:lnTo>
                  <a:lnTo>
                    <a:pt x="212" y="638"/>
                  </a:lnTo>
                  <a:lnTo>
                    <a:pt x="218" y="654"/>
                  </a:lnTo>
                  <a:lnTo>
                    <a:pt x="228" y="664"/>
                  </a:lnTo>
                  <a:lnTo>
                    <a:pt x="231" y="660"/>
                  </a:lnTo>
                  <a:lnTo>
                    <a:pt x="233" y="656"/>
                  </a:lnTo>
                  <a:lnTo>
                    <a:pt x="239" y="650"/>
                  </a:lnTo>
                  <a:lnTo>
                    <a:pt x="228" y="640"/>
                  </a:lnTo>
                  <a:lnTo>
                    <a:pt x="233" y="656"/>
                  </a:lnTo>
                  <a:lnTo>
                    <a:pt x="261" y="642"/>
                  </a:lnTo>
                  <a:lnTo>
                    <a:pt x="272" y="634"/>
                  </a:lnTo>
                  <a:lnTo>
                    <a:pt x="278" y="630"/>
                  </a:lnTo>
                  <a:lnTo>
                    <a:pt x="290" y="619"/>
                  </a:lnTo>
                  <a:lnTo>
                    <a:pt x="298" y="607"/>
                  </a:lnTo>
                  <a:lnTo>
                    <a:pt x="301" y="601"/>
                  </a:lnTo>
                  <a:lnTo>
                    <a:pt x="309" y="586"/>
                  </a:lnTo>
                  <a:lnTo>
                    <a:pt x="323" y="549"/>
                  </a:lnTo>
                  <a:lnTo>
                    <a:pt x="329" y="529"/>
                  </a:lnTo>
                  <a:lnTo>
                    <a:pt x="335" y="510"/>
                  </a:lnTo>
                  <a:lnTo>
                    <a:pt x="342" y="492"/>
                  </a:lnTo>
                  <a:lnTo>
                    <a:pt x="348" y="469"/>
                  </a:lnTo>
                  <a:lnTo>
                    <a:pt x="352" y="450"/>
                  </a:lnTo>
                  <a:lnTo>
                    <a:pt x="336" y="450"/>
                  </a:lnTo>
                  <a:lnTo>
                    <a:pt x="352" y="455"/>
                  </a:lnTo>
                  <a:lnTo>
                    <a:pt x="358" y="442"/>
                  </a:lnTo>
                  <a:lnTo>
                    <a:pt x="364" y="428"/>
                  </a:lnTo>
                  <a:lnTo>
                    <a:pt x="370" y="415"/>
                  </a:lnTo>
                  <a:lnTo>
                    <a:pt x="354" y="409"/>
                  </a:lnTo>
                  <a:lnTo>
                    <a:pt x="370" y="415"/>
                  </a:lnTo>
                  <a:lnTo>
                    <a:pt x="379" y="382"/>
                  </a:lnTo>
                  <a:lnTo>
                    <a:pt x="381" y="376"/>
                  </a:lnTo>
                  <a:lnTo>
                    <a:pt x="387" y="339"/>
                  </a:lnTo>
                  <a:lnTo>
                    <a:pt x="391" y="300"/>
                  </a:lnTo>
                  <a:lnTo>
                    <a:pt x="393" y="263"/>
                  </a:lnTo>
                  <a:lnTo>
                    <a:pt x="393" y="261"/>
                  </a:lnTo>
                  <a:lnTo>
                    <a:pt x="395" y="255"/>
                  </a:lnTo>
                  <a:lnTo>
                    <a:pt x="395" y="247"/>
                  </a:lnTo>
                  <a:lnTo>
                    <a:pt x="379" y="247"/>
                  </a:lnTo>
                  <a:lnTo>
                    <a:pt x="395" y="251"/>
                  </a:lnTo>
                  <a:lnTo>
                    <a:pt x="397" y="238"/>
                  </a:lnTo>
                  <a:lnTo>
                    <a:pt x="397" y="232"/>
                  </a:lnTo>
                  <a:lnTo>
                    <a:pt x="399" y="218"/>
                  </a:lnTo>
                  <a:lnTo>
                    <a:pt x="401" y="205"/>
                  </a:lnTo>
                  <a:lnTo>
                    <a:pt x="385" y="205"/>
                  </a:lnTo>
                  <a:lnTo>
                    <a:pt x="401" y="210"/>
                  </a:lnTo>
                  <a:lnTo>
                    <a:pt x="401" y="207"/>
                  </a:lnTo>
                  <a:lnTo>
                    <a:pt x="403" y="203"/>
                  </a:lnTo>
                  <a:lnTo>
                    <a:pt x="387" y="197"/>
                  </a:lnTo>
                  <a:lnTo>
                    <a:pt x="399" y="209"/>
                  </a:lnTo>
                  <a:lnTo>
                    <a:pt x="399" y="207"/>
                  </a:lnTo>
                  <a:lnTo>
                    <a:pt x="403" y="203"/>
                  </a:lnTo>
                  <a:lnTo>
                    <a:pt x="405" y="197"/>
                  </a:lnTo>
                  <a:lnTo>
                    <a:pt x="403" y="191"/>
                  </a:lnTo>
                  <a:lnTo>
                    <a:pt x="403" y="189"/>
                  </a:lnTo>
                  <a:lnTo>
                    <a:pt x="401" y="185"/>
                  </a:lnTo>
                  <a:lnTo>
                    <a:pt x="401" y="179"/>
                  </a:lnTo>
                  <a:lnTo>
                    <a:pt x="385" y="183"/>
                  </a:lnTo>
                  <a:lnTo>
                    <a:pt x="401" y="185"/>
                  </a:lnTo>
                  <a:lnTo>
                    <a:pt x="403" y="172"/>
                  </a:lnTo>
                  <a:lnTo>
                    <a:pt x="403" y="164"/>
                  </a:lnTo>
                  <a:lnTo>
                    <a:pt x="403" y="148"/>
                  </a:lnTo>
                  <a:lnTo>
                    <a:pt x="401" y="135"/>
                  </a:lnTo>
                  <a:lnTo>
                    <a:pt x="401" y="127"/>
                  </a:lnTo>
                  <a:lnTo>
                    <a:pt x="399" y="115"/>
                  </a:lnTo>
                  <a:lnTo>
                    <a:pt x="397" y="111"/>
                  </a:lnTo>
                  <a:lnTo>
                    <a:pt x="397" y="109"/>
                  </a:lnTo>
                  <a:lnTo>
                    <a:pt x="391" y="102"/>
                  </a:lnTo>
                  <a:lnTo>
                    <a:pt x="385" y="92"/>
                  </a:lnTo>
                  <a:lnTo>
                    <a:pt x="379" y="82"/>
                  </a:lnTo>
                  <a:lnTo>
                    <a:pt x="370" y="70"/>
                  </a:lnTo>
                  <a:lnTo>
                    <a:pt x="366" y="67"/>
                  </a:lnTo>
                  <a:lnTo>
                    <a:pt x="362" y="63"/>
                  </a:lnTo>
                  <a:lnTo>
                    <a:pt x="356" y="57"/>
                  </a:lnTo>
                  <a:lnTo>
                    <a:pt x="354" y="55"/>
                  </a:lnTo>
                  <a:lnTo>
                    <a:pt x="344" y="49"/>
                  </a:lnTo>
                  <a:lnTo>
                    <a:pt x="340" y="45"/>
                  </a:lnTo>
                  <a:lnTo>
                    <a:pt x="329" y="41"/>
                  </a:lnTo>
                  <a:lnTo>
                    <a:pt x="307" y="35"/>
                  </a:lnTo>
                  <a:lnTo>
                    <a:pt x="300" y="32"/>
                  </a:lnTo>
                  <a:lnTo>
                    <a:pt x="294" y="45"/>
                  </a:lnTo>
                  <a:lnTo>
                    <a:pt x="305" y="35"/>
                  </a:lnTo>
                  <a:lnTo>
                    <a:pt x="298" y="30"/>
                  </a:lnTo>
                  <a:lnTo>
                    <a:pt x="286" y="16"/>
                  </a:lnTo>
                  <a:lnTo>
                    <a:pt x="280" y="10"/>
                  </a:lnTo>
                  <a:lnTo>
                    <a:pt x="274" y="6"/>
                  </a:lnTo>
                  <a:lnTo>
                    <a:pt x="268" y="4"/>
                  </a:lnTo>
                  <a:lnTo>
                    <a:pt x="255" y="2"/>
                  </a:lnTo>
                  <a:lnTo>
                    <a:pt x="251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26" y="6"/>
                  </a:lnTo>
                  <a:lnTo>
                    <a:pt x="231" y="20"/>
                  </a:lnTo>
                  <a:lnTo>
                    <a:pt x="231" y="4"/>
                  </a:lnTo>
                  <a:lnTo>
                    <a:pt x="228" y="6"/>
                  </a:lnTo>
                  <a:lnTo>
                    <a:pt x="224" y="6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8"/>
                  </a:lnTo>
                  <a:lnTo>
                    <a:pt x="185" y="10"/>
                  </a:lnTo>
                  <a:lnTo>
                    <a:pt x="187" y="26"/>
                  </a:lnTo>
                  <a:lnTo>
                    <a:pt x="187" y="10"/>
                  </a:lnTo>
                  <a:lnTo>
                    <a:pt x="181" y="12"/>
                  </a:lnTo>
                  <a:lnTo>
                    <a:pt x="173" y="14"/>
                  </a:lnTo>
                  <a:lnTo>
                    <a:pt x="169" y="18"/>
                  </a:lnTo>
                  <a:lnTo>
                    <a:pt x="163" y="22"/>
                  </a:lnTo>
                  <a:lnTo>
                    <a:pt x="158" y="28"/>
                  </a:lnTo>
                  <a:lnTo>
                    <a:pt x="156" y="32"/>
                  </a:lnTo>
                  <a:lnTo>
                    <a:pt x="138" y="45"/>
                  </a:lnTo>
                  <a:lnTo>
                    <a:pt x="128" y="59"/>
                  </a:lnTo>
                  <a:lnTo>
                    <a:pt x="125" y="65"/>
                  </a:lnTo>
                  <a:lnTo>
                    <a:pt x="115" y="78"/>
                  </a:lnTo>
                  <a:lnTo>
                    <a:pt x="107" y="96"/>
                  </a:lnTo>
                  <a:lnTo>
                    <a:pt x="95" y="135"/>
                  </a:lnTo>
                  <a:lnTo>
                    <a:pt x="84" y="179"/>
                  </a:lnTo>
                  <a:lnTo>
                    <a:pt x="97" y="183"/>
                  </a:lnTo>
                  <a:lnTo>
                    <a:pt x="84" y="177"/>
                  </a:lnTo>
                  <a:lnTo>
                    <a:pt x="72" y="207"/>
                  </a:lnTo>
                  <a:lnTo>
                    <a:pt x="72" y="212"/>
                  </a:lnTo>
                  <a:lnTo>
                    <a:pt x="66" y="242"/>
                  </a:lnTo>
                  <a:lnTo>
                    <a:pt x="80" y="244"/>
                  </a:lnTo>
                  <a:lnTo>
                    <a:pt x="66" y="238"/>
                  </a:lnTo>
                  <a:lnTo>
                    <a:pt x="51" y="267"/>
                  </a:lnTo>
                  <a:lnTo>
                    <a:pt x="37" y="298"/>
                  </a:lnTo>
                  <a:lnTo>
                    <a:pt x="21" y="333"/>
                  </a:lnTo>
                  <a:lnTo>
                    <a:pt x="14" y="350"/>
                  </a:lnTo>
                  <a:lnTo>
                    <a:pt x="27" y="356"/>
                  </a:lnTo>
                  <a:lnTo>
                    <a:pt x="18" y="347"/>
                  </a:lnTo>
                  <a:lnTo>
                    <a:pt x="6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8" name="Freeform 18"/>
            <p:cNvSpPr>
              <a:spLocks/>
            </p:cNvSpPr>
            <p:nvPr/>
          </p:nvSpPr>
          <p:spPr bwMode="auto">
            <a:xfrm>
              <a:off x="4285" y="365"/>
              <a:ext cx="234" cy="507"/>
            </a:xfrm>
            <a:custGeom>
              <a:avLst/>
              <a:gdLst>
                <a:gd name="T0" fmla="*/ 14 w 469"/>
                <a:gd name="T1" fmla="*/ 7 h 1015"/>
                <a:gd name="T2" fmla="*/ 13 w 469"/>
                <a:gd name="T3" fmla="*/ 5 h 1015"/>
                <a:gd name="T4" fmla="*/ 10 w 469"/>
                <a:gd name="T5" fmla="*/ 1 h 1015"/>
                <a:gd name="T6" fmla="*/ 9 w 469"/>
                <a:gd name="T7" fmla="*/ 0 h 1015"/>
                <a:gd name="T8" fmla="*/ 6 w 469"/>
                <a:gd name="T9" fmla="*/ 0 h 1015"/>
                <a:gd name="T10" fmla="*/ 5 w 469"/>
                <a:gd name="T11" fmla="*/ 0 h 1015"/>
                <a:gd name="T12" fmla="*/ 4 w 469"/>
                <a:gd name="T13" fmla="*/ 0 h 1015"/>
                <a:gd name="T14" fmla="*/ 2 w 469"/>
                <a:gd name="T15" fmla="*/ 1 h 1015"/>
                <a:gd name="T16" fmla="*/ 2 w 469"/>
                <a:gd name="T17" fmla="*/ 2 h 1015"/>
                <a:gd name="T18" fmla="*/ 1 w 469"/>
                <a:gd name="T19" fmla="*/ 2 h 1015"/>
                <a:gd name="T20" fmla="*/ 0 w 469"/>
                <a:gd name="T21" fmla="*/ 4 h 1015"/>
                <a:gd name="T22" fmla="*/ 0 w 469"/>
                <a:gd name="T23" fmla="*/ 7 h 1015"/>
                <a:gd name="T24" fmla="*/ 0 w 469"/>
                <a:gd name="T25" fmla="*/ 11 h 1015"/>
                <a:gd name="T26" fmla="*/ 1 w 469"/>
                <a:gd name="T27" fmla="*/ 12 h 1015"/>
                <a:gd name="T28" fmla="*/ 1 w 469"/>
                <a:gd name="T29" fmla="*/ 13 h 1015"/>
                <a:gd name="T30" fmla="*/ 1 w 469"/>
                <a:gd name="T31" fmla="*/ 15 h 1015"/>
                <a:gd name="T32" fmla="*/ 2 w 469"/>
                <a:gd name="T33" fmla="*/ 18 h 1015"/>
                <a:gd name="T34" fmla="*/ 5 w 469"/>
                <a:gd name="T35" fmla="*/ 22 h 1015"/>
                <a:gd name="T36" fmla="*/ 6 w 469"/>
                <a:gd name="T37" fmla="*/ 22 h 1015"/>
                <a:gd name="T38" fmla="*/ 7 w 469"/>
                <a:gd name="T39" fmla="*/ 25 h 1015"/>
                <a:gd name="T40" fmla="*/ 7 w 469"/>
                <a:gd name="T41" fmla="*/ 26 h 1015"/>
                <a:gd name="T42" fmla="*/ 7 w 469"/>
                <a:gd name="T43" fmla="*/ 28 h 1015"/>
                <a:gd name="T44" fmla="*/ 8 w 469"/>
                <a:gd name="T45" fmla="*/ 31 h 1015"/>
                <a:gd name="T46" fmla="*/ 9 w 469"/>
                <a:gd name="T47" fmla="*/ 31 h 1015"/>
                <a:gd name="T48" fmla="*/ 11 w 469"/>
                <a:gd name="T49" fmla="*/ 29 h 1015"/>
                <a:gd name="T50" fmla="*/ 12 w 469"/>
                <a:gd name="T51" fmla="*/ 27 h 1015"/>
                <a:gd name="T52" fmla="*/ 12 w 469"/>
                <a:gd name="T53" fmla="*/ 27 h 1015"/>
                <a:gd name="T54" fmla="*/ 11 w 469"/>
                <a:gd name="T55" fmla="*/ 28 h 1015"/>
                <a:gd name="T56" fmla="*/ 11 w 469"/>
                <a:gd name="T57" fmla="*/ 27 h 1015"/>
                <a:gd name="T58" fmla="*/ 11 w 469"/>
                <a:gd name="T59" fmla="*/ 28 h 1015"/>
                <a:gd name="T60" fmla="*/ 10 w 469"/>
                <a:gd name="T61" fmla="*/ 29 h 1015"/>
                <a:gd name="T62" fmla="*/ 9 w 469"/>
                <a:gd name="T63" fmla="*/ 30 h 1015"/>
                <a:gd name="T64" fmla="*/ 9 w 469"/>
                <a:gd name="T65" fmla="*/ 30 h 1015"/>
                <a:gd name="T66" fmla="*/ 8 w 469"/>
                <a:gd name="T67" fmla="*/ 28 h 1015"/>
                <a:gd name="T68" fmla="*/ 8 w 469"/>
                <a:gd name="T69" fmla="*/ 27 h 1015"/>
                <a:gd name="T70" fmla="*/ 8 w 469"/>
                <a:gd name="T71" fmla="*/ 25 h 1015"/>
                <a:gd name="T72" fmla="*/ 7 w 469"/>
                <a:gd name="T73" fmla="*/ 23 h 1015"/>
                <a:gd name="T74" fmla="*/ 5 w 469"/>
                <a:gd name="T75" fmla="*/ 22 h 1015"/>
                <a:gd name="T76" fmla="*/ 4 w 469"/>
                <a:gd name="T77" fmla="*/ 20 h 1015"/>
                <a:gd name="T78" fmla="*/ 3 w 469"/>
                <a:gd name="T79" fmla="*/ 16 h 1015"/>
                <a:gd name="T80" fmla="*/ 2 w 469"/>
                <a:gd name="T81" fmla="*/ 13 h 1015"/>
                <a:gd name="T82" fmla="*/ 2 w 469"/>
                <a:gd name="T83" fmla="*/ 12 h 1015"/>
                <a:gd name="T84" fmla="*/ 1 w 469"/>
                <a:gd name="T85" fmla="*/ 12 h 1015"/>
                <a:gd name="T86" fmla="*/ 1 w 469"/>
                <a:gd name="T87" fmla="*/ 8 h 1015"/>
                <a:gd name="T88" fmla="*/ 0 w 469"/>
                <a:gd name="T89" fmla="*/ 5 h 1015"/>
                <a:gd name="T90" fmla="*/ 1 w 469"/>
                <a:gd name="T91" fmla="*/ 4 h 1015"/>
                <a:gd name="T92" fmla="*/ 2 w 469"/>
                <a:gd name="T93" fmla="*/ 3 h 1015"/>
                <a:gd name="T94" fmla="*/ 2 w 469"/>
                <a:gd name="T95" fmla="*/ 2 h 1015"/>
                <a:gd name="T96" fmla="*/ 4 w 469"/>
                <a:gd name="T97" fmla="*/ 0 h 1015"/>
                <a:gd name="T98" fmla="*/ 4 w 469"/>
                <a:gd name="T99" fmla="*/ 1 h 1015"/>
                <a:gd name="T100" fmla="*/ 5 w 469"/>
                <a:gd name="T101" fmla="*/ 1 h 1015"/>
                <a:gd name="T102" fmla="*/ 7 w 469"/>
                <a:gd name="T103" fmla="*/ 1 h 1015"/>
                <a:gd name="T104" fmla="*/ 9 w 469"/>
                <a:gd name="T105" fmla="*/ 1 h 1015"/>
                <a:gd name="T106" fmla="*/ 10 w 469"/>
                <a:gd name="T107" fmla="*/ 2 h 1015"/>
                <a:gd name="T108" fmla="*/ 12 w 469"/>
                <a:gd name="T109" fmla="*/ 5 h 1015"/>
                <a:gd name="T110" fmla="*/ 13 w 469"/>
                <a:gd name="T111" fmla="*/ 6 h 1015"/>
                <a:gd name="T112" fmla="*/ 13 w 469"/>
                <a:gd name="T113" fmla="*/ 10 h 10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9"/>
                <a:gd name="T172" fmla="*/ 0 h 1015"/>
                <a:gd name="T173" fmla="*/ 469 w 469"/>
                <a:gd name="T174" fmla="*/ 1015 h 10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9" h="1015">
                  <a:moveTo>
                    <a:pt x="438" y="337"/>
                  </a:moveTo>
                  <a:lnTo>
                    <a:pt x="469" y="333"/>
                  </a:lnTo>
                  <a:lnTo>
                    <a:pt x="467" y="290"/>
                  </a:lnTo>
                  <a:lnTo>
                    <a:pt x="463" y="249"/>
                  </a:lnTo>
                  <a:lnTo>
                    <a:pt x="463" y="243"/>
                  </a:lnTo>
                  <a:lnTo>
                    <a:pt x="459" y="224"/>
                  </a:lnTo>
                  <a:lnTo>
                    <a:pt x="453" y="206"/>
                  </a:lnTo>
                  <a:lnTo>
                    <a:pt x="444" y="191"/>
                  </a:lnTo>
                  <a:lnTo>
                    <a:pt x="440" y="185"/>
                  </a:lnTo>
                  <a:lnTo>
                    <a:pt x="424" y="169"/>
                  </a:lnTo>
                  <a:lnTo>
                    <a:pt x="414" y="181"/>
                  </a:lnTo>
                  <a:lnTo>
                    <a:pt x="428" y="175"/>
                  </a:lnTo>
                  <a:lnTo>
                    <a:pt x="407" y="134"/>
                  </a:lnTo>
                  <a:lnTo>
                    <a:pt x="383" y="96"/>
                  </a:lnTo>
                  <a:lnTo>
                    <a:pt x="379" y="92"/>
                  </a:lnTo>
                  <a:lnTo>
                    <a:pt x="366" y="74"/>
                  </a:lnTo>
                  <a:lnTo>
                    <a:pt x="350" y="59"/>
                  </a:lnTo>
                  <a:lnTo>
                    <a:pt x="335" y="43"/>
                  </a:lnTo>
                  <a:lnTo>
                    <a:pt x="331" y="39"/>
                  </a:lnTo>
                  <a:lnTo>
                    <a:pt x="315" y="29"/>
                  </a:lnTo>
                  <a:lnTo>
                    <a:pt x="307" y="43"/>
                  </a:lnTo>
                  <a:lnTo>
                    <a:pt x="317" y="31"/>
                  </a:lnTo>
                  <a:lnTo>
                    <a:pt x="305" y="22"/>
                  </a:lnTo>
                  <a:lnTo>
                    <a:pt x="296" y="18"/>
                  </a:lnTo>
                  <a:lnTo>
                    <a:pt x="294" y="18"/>
                  </a:lnTo>
                  <a:lnTo>
                    <a:pt x="274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28" y="12"/>
                  </a:lnTo>
                  <a:lnTo>
                    <a:pt x="214" y="14"/>
                  </a:lnTo>
                  <a:lnTo>
                    <a:pt x="202" y="14"/>
                  </a:lnTo>
                  <a:lnTo>
                    <a:pt x="193" y="16"/>
                  </a:lnTo>
                  <a:lnTo>
                    <a:pt x="185" y="16"/>
                  </a:lnTo>
                  <a:lnTo>
                    <a:pt x="175" y="16"/>
                  </a:lnTo>
                  <a:lnTo>
                    <a:pt x="171" y="16"/>
                  </a:lnTo>
                  <a:lnTo>
                    <a:pt x="171" y="31"/>
                  </a:lnTo>
                  <a:lnTo>
                    <a:pt x="177" y="16"/>
                  </a:lnTo>
                  <a:lnTo>
                    <a:pt x="173" y="14"/>
                  </a:lnTo>
                  <a:lnTo>
                    <a:pt x="167" y="12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4" y="2"/>
                  </a:lnTo>
                  <a:lnTo>
                    <a:pt x="138" y="0"/>
                  </a:lnTo>
                  <a:lnTo>
                    <a:pt x="132" y="2"/>
                  </a:lnTo>
                  <a:lnTo>
                    <a:pt x="127" y="4"/>
                  </a:lnTo>
                  <a:lnTo>
                    <a:pt x="127" y="6"/>
                  </a:lnTo>
                  <a:lnTo>
                    <a:pt x="105" y="33"/>
                  </a:lnTo>
                  <a:lnTo>
                    <a:pt x="94" y="45"/>
                  </a:lnTo>
                  <a:lnTo>
                    <a:pt x="103" y="55"/>
                  </a:lnTo>
                  <a:lnTo>
                    <a:pt x="97" y="41"/>
                  </a:lnTo>
                  <a:lnTo>
                    <a:pt x="82" y="51"/>
                  </a:lnTo>
                  <a:lnTo>
                    <a:pt x="78" y="53"/>
                  </a:lnTo>
                  <a:lnTo>
                    <a:pt x="76" y="59"/>
                  </a:lnTo>
                  <a:lnTo>
                    <a:pt x="68" y="70"/>
                  </a:lnTo>
                  <a:lnTo>
                    <a:pt x="66" y="76"/>
                  </a:lnTo>
                  <a:lnTo>
                    <a:pt x="62" y="82"/>
                  </a:lnTo>
                  <a:lnTo>
                    <a:pt x="78" y="88"/>
                  </a:lnTo>
                  <a:lnTo>
                    <a:pt x="66" y="76"/>
                  </a:lnTo>
                  <a:lnTo>
                    <a:pt x="64" y="80"/>
                  </a:lnTo>
                  <a:lnTo>
                    <a:pt x="60" y="84"/>
                  </a:lnTo>
                  <a:lnTo>
                    <a:pt x="55" y="92"/>
                  </a:lnTo>
                  <a:lnTo>
                    <a:pt x="45" y="103"/>
                  </a:lnTo>
                  <a:lnTo>
                    <a:pt x="31" y="123"/>
                  </a:lnTo>
                  <a:lnTo>
                    <a:pt x="25" y="133"/>
                  </a:lnTo>
                  <a:lnTo>
                    <a:pt x="22" y="138"/>
                  </a:lnTo>
                  <a:lnTo>
                    <a:pt x="16" y="152"/>
                  </a:lnTo>
                  <a:lnTo>
                    <a:pt x="10" y="168"/>
                  </a:lnTo>
                  <a:lnTo>
                    <a:pt x="4" y="179"/>
                  </a:lnTo>
                  <a:lnTo>
                    <a:pt x="4" y="181"/>
                  </a:lnTo>
                  <a:lnTo>
                    <a:pt x="2" y="185"/>
                  </a:lnTo>
                  <a:lnTo>
                    <a:pt x="0" y="220"/>
                  </a:lnTo>
                  <a:lnTo>
                    <a:pt x="0" y="255"/>
                  </a:lnTo>
                  <a:lnTo>
                    <a:pt x="2" y="290"/>
                  </a:lnTo>
                  <a:lnTo>
                    <a:pt x="4" y="296"/>
                  </a:lnTo>
                  <a:lnTo>
                    <a:pt x="12" y="327"/>
                  </a:lnTo>
                  <a:lnTo>
                    <a:pt x="16" y="346"/>
                  </a:lnTo>
                  <a:lnTo>
                    <a:pt x="22" y="362"/>
                  </a:lnTo>
                  <a:lnTo>
                    <a:pt x="27" y="378"/>
                  </a:lnTo>
                  <a:lnTo>
                    <a:pt x="43" y="372"/>
                  </a:lnTo>
                  <a:lnTo>
                    <a:pt x="27" y="372"/>
                  </a:lnTo>
                  <a:lnTo>
                    <a:pt x="33" y="393"/>
                  </a:lnTo>
                  <a:lnTo>
                    <a:pt x="47" y="389"/>
                  </a:lnTo>
                  <a:lnTo>
                    <a:pt x="33" y="391"/>
                  </a:lnTo>
                  <a:lnTo>
                    <a:pt x="33" y="397"/>
                  </a:lnTo>
                  <a:lnTo>
                    <a:pt x="33" y="405"/>
                  </a:lnTo>
                  <a:lnTo>
                    <a:pt x="35" y="414"/>
                  </a:lnTo>
                  <a:lnTo>
                    <a:pt x="37" y="420"/>
                  </a:lnTo>
                  <a:lnTo>
                    <a:pt x="39" y="430"/>
                  </a:lnTo>
                  <a:lnTo>
                    <a:pt x="41" y="438"/>
                  </a:lnTo>
                  <a:lnTo>
                    <a:pt x="45" y="446"/>
                  </a:lnTo>
                  <a:lnTo>
                    <a:pt x="49" y="457"/>
                  </a:lnTo>
                  <a:lnTo>
                    <a:pt x="55" y="473"/>
                  </a:lnTo>
                  <a:lnTo>
                    <a:pt x="60" y="484"/>
                  </a:lnTo>
                  <a:lnTo>
                    <a:pt x="60" y="486"/>
                  </a:lnTo>
                  <a:lnTo>
                    <a:pt x="62" y="488"/>
                  </a:lnTo>
                  <a:lnTo>
                    <a:pt x="76" y="483"/>
                  </a:lnTo>
                  <a:lnTo>
                    <a:pt x="62" y="484"/>
                  </a:lnTo>
                  <a:lnTo>
                    <a:pt x="66" y="518"/>
                  </a:lnTo>
                  <a:lnTo>
                    <a:pt x="68" y="523"/>
                  </a:lnTo>
                  <a:lnTo>
                    <a:pt x="74" y="558"/>
                  </a:lnTo>
                  <a:lnTo>
                    <a:pt x="84" y="593"/>
                  </a:lnTo>
                  <a:lnTo>
                    <a:pt x="97" y="628"/>
                  </a:lnTo>
                  <a:lnTo>
                    <a:pt x="111" y="659"/>
                  </a:lnTo>
                  <a:lnTo>
                    <a:pt x="129" y="689"/>
                  </a:lnTo>
                  <a:lnTo>
                    <a:pt x="132" y="693"/>
                  </a:lnTo>
                  <a:lnTo>
                    <a:pt x="154" y="716"/>
                  </a:lnTo>
                  <a:lnTo>
                    <a:pt x="165" y="724"/>
                  </a:lnTo>
                  <a:lnTo>
                    <a:pt x="171" y="728"/>
                  </a:lnTo>
                  <a:lnTo>
                    <a:pt x="183" y="735"/>
                  </a:lnTo>
                  <a:lnTo>
                    <a:pt x="189" y="720"/>
                  </a:lnTo>
                  <a:lnTo>
                    <a:pt x="179" y="731"/>
                  </a:lnTo>
                  <a:lnTo>
                    <a:pt x="193" y="747"/>
                  </a:lnTo>
                  <a:lnTo>
                    <a:pt x="202" y="735"/>
                  </a:lnTo>
                  <a:lnTo>
                    <a:pt x="189" y="741"/>
                  </a:lnTo>
                  <a:lnTo>
                    <a:pt x="200" y="759"/>
                  </a:lnTo>
                  <a:lnTo>
                    <a:pt x="210" y="778"/>
                  </a:lnTo>
                  <a:lnTo>
                    <a:pt x="222" y="799"/>
                  </a:lnTo>
                  <a:lnTo>
                    <a:pt x="226" y="807"/>
                  </a:lnTo>
                  <a:lnTo>
                    <a:pt x="232" y="817"/>
                  </a:lnTo>
                  <a:lnTo>
                    <a:pt x="237" y="827"/>
                  </a:lnTo>
                  <a:lnTo>
                    <a:pt x="237" y="831"/>
                  </a:lnTo>
                  <a:lnTo>
                    <a:pt x="239" y="833"/>
                  </a:lnTo>
                  <a:lnTo>
                    <a:pt x="253" y="825"/>
                  </a:lnTo>
                  <a:lnTo>
                    <a:pt x="237" y="827"/>
                  </a:lnTo>
                  <a:lnTo>
                    <a:pt x="239" y="848"/>
                  </a:lnTo>
                  <a:lnTo>
                    <a:pt x="239" y="871"/>
                  </a:lnTo>
                  <a:lnTo>
                    <a:pt x="237" y="895"/>
                  </a:lnTo>
                  <a:lnTo>
                    <a:pt x="253" y="895"/>
                  </a:lnTo>
                  <a:lnTo>
                    <a:pt x="237" y="889"/>
                  </a:lnTo>
                  <a:lnTo>
                    <a:pt x="234" y="914"/>
                  </a:lnTo>
                  <a:lnTo>
                    <a:pt x="232" y="918"/>
                  </a:lnTo>
                  <a:lnTo>
                    <a:pt x="234" y="924"/>
                  </a:lnTo>
                  <a:lnTo>
                    <a:pt x="239" y="945"/>
                  </a:lnTo>
                  <a:lnTo>
                    <a:pt x="247" y="967"/>
                  </a:lnTo>
                  <a:lnTo>
                    <a:pt x="255" y="988"/>
                  </a:lnTo>
                  <a:lnTo>
                    <a:pt x="259" y="992"/>
                  </a:lnTo>
                  <a:lnTo>
                    <a:pt x="270" y="1009"/>
                  </a:lnTo>
                  <a:lnTo>
                    <a:pt x="270" y="1011"/>
                  </a:lnTo>
                  <a:lnTo>
                    <a:pt x="276" y="1013"/>
                  </a:lnTo>
                  <a:lnTo>
                    <a:pt x="282" y="1015"/>
                  </a:lnTo>
                  <a:lnTo>
                    <a:pt x="286" y="1015"/>
                  </a:lnTo>
                  <a:lnTo>
                    <a:pt x="309" y="1008"/>
                  </a:lnTo>
                  <a:lnTo>
                    <a:pt x="315" y="1008"/>
                  </a:lnTo>
                  <a:lnTo>
                    <a:pt x="342" y="1000"/>
                  </a:lnTo>
                  <a:lnTo>
                    <a:pt x="342" y="998"/>
                  </a:lnTo>
                  <a:lnTo>
                    <a:pt x="348" y="996"/>
                  </a:lnTo>
                  <a:lnTo>
                    <a:pt x="362" y="976"/>
                  </a:lnTo>
                  <a:lnTo>
                    <a:pt x="366" y="973"/>
                  </a:lnTo>
                  <a:lnTo>
                    <a:pt x="377" y="951"/>
                  </a:lnTo>
                  <a:lnTo>
                    <a:pt x="385" y="930"/>
                  </a:lnTo>
                  <a:lnTo>
                    <a:pt x="395" y="908"/>
                  </a:lnTo>
                  <a:lnTo>
                    <a:pt x="395" y="906"/>
                  </a:lnTo>
                  <a:lnTo>
                    <a:pt x="397" y="901"/>
                  </a:lnTo>
                  <a:lnTo>
                    <a:pt x="397" y="897"/>
                  </a:lnTo>
                  <a:lnTo>
                    <a:pt x="395" y="885"/>
                  </a:lnTo>
                  <a:lnTo>
                    <a:pt x="379" y="891"/>
                  </a:lnTo>
                  <a:lnTo>
                    <a:pt x="395" y="891"/>
                  </a:lnTo>
                  <a:lnTo>
                    <a:pt x="395" y="887"/>
                  </a:lnTo>
                  <a:lnTo>
                    <a:pt x="393" y="881"/>
                  </a:lnTo>
                  <a:lnTo>
                    <a:pt x="389" y="875"/>
                  </a:lnTo>
                  <a:lnTo>
                    <a:pt x="383" y="871"/>
                  </a:lnTo>
                  <a:lnTo>
                    <a:pt x="377" y="869"/>
                  </a:lnTo>
                  <a:lnTo>
                    <a:pt x="374" y="869"/>
                  </a:lnTo>
                  <a:lnTo>
                    <a:pt x="374" y="901"/>
                  </a:lnTo>
                  <a:lnTo>
                    <a:pt x="377" y="901"/>
                  </a:lnTo>
                  <a:lnTo>
                    <a:pt x="372" y="899"/>
                  </a:lnTo>
                  <a:lnTo>
                    <a:pt x="377" y="885"/>
                  </a:lnTo>
                  <a:lnTo>
                    <a:pt x="368" y="897"/>
                  </a:lnTo>
                  <a:lnTo>
                    <a:pt x="364" y="893"/>
                  </a:lnTo>
                  <a:lnTo>
                    <a:pt x="379" y="887"/>
                  </a:lnTo>
                  <a:lnTo>
                    <a:pt x="364" y="887"/>
                  </a:lnTo>
                  <a:lnTo>
                    <a:pt x="364" y="891"/>
                  </a:lnTo>
                  <a:lnTo>
                    <a:pt x="366" y="897"/>
                  </a:lnTo>
                  <a:lnTo>
                    <a:pt x="368" y="904"/>
                  </a:lnTo>
                  <a:lnTo>
                    <a:pt x="368" y="895"/>
                  </a:lnTo>
                  <a:lnTo>
                    <a:pt x="366" y="901"/>
                  </a:lnTo>
                  <a:lnTo>
                    <a:pt x="381" y="901"/>
                  </a:lnTo>
                  <a:lnTo>
                    <a:pt x="368" y="895"/>
                  </a:lnTo>
                  <a:lnTo>
                    <a:pt x="356" y="918"/>
                  </a:lnTo>
                  <a:lnTo>
                    <a:pt x="348" y="939"/>
                  </a:lnTo>
                  <a:lnTo>
                    <a:pt x="337" y="961"/>
                  </a:lnTo>
                  <a:lnTo>
                    <a:pt x="352" y="967"/>
                  </a:lnTo>
                  <a:lnTo>
                    <a:pt x="340" y="955"/>
                  </a:lnTo>
                  <a:lnTo>
                    <a:pt x="327" y="973"/>
                  </a:lnTo>
                  <a:lnTo>
                    <a:pt x="337" y="984"/>
                  </a:lnTo>
                  <a:lnTo>
                    <a:pt x="333" y="971"/>
                  </a:lnTo>
                  <a:lnTo>
                    <a:pt x="304" y="978"/>
                  </a:lnTo>
                  <a:lnTo>
                    <a:pt x="309" y="992"/>
                  </a:lnTo>
                  <a:lnTo>
                    <a:pt x="309" y="976"/>
                  </a:lnTo>
                  <a:lnTo>
                    <a:pt x="280" y="986"/>
                  </a:lnTo>
                  <a:lnTo>
                    <a:pt x="294" y="988"/>
                  </a:lnTo>
                  <a:lnTo>
                    <a:pt x="288" y="986"/>
                  </a:lnTo>
                  <a:lnTo>
                    <a:pt x="282" y="984"/>
                  </a:lnTo>
                  <a:lnTo>
                    <a:pt x="282" y="1000"/>
                  </a:lnTo>
                  <a:lnTo>
                    <a:pt x="294" y="990"/>
                  </a:lnTo>
                  <a:lnTo>
                    <a:pt x="280" y="971"/>
                  </a:lnTo>
                  <a:lnTo>
                    <a:pt x="270" y="982"/>
                  </a:lnTo>
                  <a:lnTo>
                    <a:pt x="284" y="976"/>
                  </a:lnTo>
                  <a:lnTo>
                    <a:pt x="276" y="955"/>
                  </a:lnTo>
                  <a:lnTo>
                    <a:pt x="269" y="934"/>
                  </a:lnTo>
                  <a:lnTo>
                    <a:pt x="263" y="912"/>
                  </a:lnTo>
                  <a:lnTo>
                    <a:pt x="263" y="918"/>
                  </a:lnTo>
                  <a:lnTo>
                    <a:pt x="247" y="918"/>
                  </a:lnTo>
                  <a:lnTo>
                    <a:pt x="263" y="924"/>
                  </a:lnTo>
                  <a:lnTo>
                    <a:pt x="267" y="901"/>
                  </a:lnTo>
                  <a:lnTo>
                    <a:pt x="269" y="895"/>
                  </a:lnTo>
                  <a:lnTo>
                    <a:pt x="270" y="871"/>
                  </a:lnTo>
                  <a:lnTo>
                    <a:pt x="270" y="848"/>
                  </a:lnTo>
                  <a:lnTo>
                    <a:pt x="269" y="823"/>
                  </a:lnTo>
                  <a:lnTo>
                    <a:pt x="267" y="819"/>
                  </a:lnTo>
                  <a:lnTo>
                    <a:pt x="267" y="815"/>
                  </a:lnTo>
                  <a:lnTo>
                    <a:pt x="261" y="805"/>
                  </a:lnTo>
                  <a:lnTo>
                    <a:pt x="255" y="796"/>
                  </a:lnTo>
                  <a:lnTo>
                    <a:pt x="249" y="784"/>
                  </a:lnTo>
                  <a:lnTo>
                    <a:pt x="239" y="766"/>
                  </a:lnTo>
                  <a:lnTo>
                    <a:pt x="230" y="747"/>
                  </a:lnTo>
                  <a:lnTo>
                    <a:pt x="218" y="729"/>
                  </a:lnTo>
                  <a:lnTo>
                    <a:pt x="214" y="726"/>
                  </a:lnTo>
                  <a:lnTo>
                    <a:pt x="200" y="708"/>
                  </a:lnTo>
                  <a:lnTo>
                    <a:pt x="197" y="706"/>
                  </a:lnTo>
                  <a:lnTo>
                    <a:pt x="183" y="698"/>
                  </a:lnTo>
                  <a:lnTo>
                    <a:pt x="177" y="714"/>
                  </a:lnTo>
                  <a:lnTo>
                    <a:pt x="187" y="702"/>
                  </a:lnTo>
                  <a:lnTo>
                    <a:pt x="175" y="694"/>
                  </a:lnTo>
                  <a:lnTo>
                    <a:pt x="154" y="671"/>
                  </a:lnTo>
                  <a:lnTo>
                    <a:pt x="144" y="683"/>
                  </a:lnTo>
                  <a:lnTo>
                    <a:pt x="158" y="677"/>
                  </a:lnTo>
                  <a:lnTo>
                    <a:pt x="140" y="648"/>
                  </a:lnTo>
                  <a:lnTo>
                    <a:pt x="127" y="617"/>
                  </a:lnTo>
                  <a:lnTo>
                    <a:pt x="113" y="582"/>
                  </a:lnTo>
                  <a:lnTo>
                    <a:pt x="103" y="547"/>
                  </a:lnTo>
                  <a:lnTo>
                    <a:pt x="97" y="512"/>
                  </a:lnTo>
                  <a:lnTo>
                    <a:pt x="82" y="518"/>
                  </a:lnTo>
                  <a:lnTo>
                    <a:pt x="97" y="518"/>
                  </a:lnTo>
                  <a:lnTo>
                    <a:pt x="92" y="481"/>
                  </a:lnTo>
                  <a:lnTo>
                    <a:pt x="92" y="477"/>
                  </a:lnTo>
                  <a:lnTo>
                    <a:pt x="90" y="475"/>
                  </a:lnTo>
                  <a:lnTo>
                    <a:pt x="90" y="473"/>
                  </a:lnTo>
                  <a:lnTo>
                    <a:pt x="84" y="461"/>
                  </a:lnTo>
                  <a:lnTo>
                    <a:pt x="78" y="446"/>
                  </a:lnTo>
                  <a:lnTo>
                    <a:pt x="74" y="434"/>
                  </a:lnTo>
                  <a:lnTo>
                    <a:pt x="59" y="440"/>
                  </a:lnTo>
                  <a:lnTo>
                    <a:pt x="74" y="436"/>
                  </a:lnTo>
                  <a:lnTo>
                    <a:pt x="70" y="426"/>
                  </a:lnTo>
                  <a:lnTo>
                    <a:pt x="68" y="418"/>
                  </a:lnTo>
                  <a:lnTo>
                    <a:pt x="66" y="409"/>
                  </a:lnTo>
                  <a:lnTo>
                    <a:pt x="51" y="414"/>
                  </a:lnTo>
                  <a:lnTo>
                    <a:pt x="66" y="414"/>
                  </a:lnTo>
                  <a:lnTo>
                    <a:pt x="64" y="405"/>
                  </a:lnTo>
                  <a:lnTo>
                    <a:pt x="64" y="397"/>
                  </a:lnTo>
                  <a:lnTo>
                    <a:pt x="62" y="387"/>
                  </a:lnTo>
                  <a:lnTo>
                    <a:pt x="59" y="372"/>
                  </a:lnTo>
                  <a:lnTo>
                    <a:pt x="57" y="366"/>
                  </a:lnTo>
                  <a:lnTo>
                    <a:pt x="51" y="350"/>
                  </a:lnTo>
                  <a:lnTo>
                    <a:pt x="45" y="335"/>
                  </a:lnTo>
                  <a:lnTo>
                    <a:pt x="41" y="319"/>
                  </a:lnTo>
                  <a:lnTo>
                    <a:pt x="33" y="284"/>
                  </a:lnTo>
                  <a:lnTo>
                    <a:pt x="18" y="290"/>
                  </a:lnTo>
                  <a:lnTo>
                    <a:pt x="33" y="290"/>
                  </a:lnTo>
                  <a:lnTo>
                    <a:pt x="31" y="255"/>
                  </a:lnTo>
                  <a:lnTo>
                    <a:pt x="31" y="220"/>
                  </a:lnTo>
                  <a:lnTo>
                    <a:pt x="33" y="189"/>
                  </a:lnTo>
                  <a:lnTo>
                    <a:pt x="18" y="187"/>
                  </a:lnTo>
                  <a:lnTo>
                    <a:pt x="31" y="195"/>
                  </a:lnTo>
                  <a:lnTo>
                    <a:pt x="39" y="179"/>
                  </a:lnTo>
                  <a:lnTo>
                    <a:pt x="45" y="164"/>
                  </a:lnTo>
                  <a:lnTo>
                    <a:pt x="51" y="150"/>
                  </a:lnTo>
                  <a:lnTo>
                    <a:pt x="35" y="144"/>
                  </a:lnTo>
                  <a:lnTo>
                    <a:pt x="47" y="154"/>
                  </a:lnTo>
                  <a:lnTo>
                    <a:pt x="55" y="140"/>
                  </a:lnTo>
                  <a:lnTo>
                    <a:pt x="66" y="125"/>
                  </a:lnTo>
                  <a:lnTo>
                    <a:pt x="76" y="113"/>
                  </a:lnTo>
                  <a:lnTo>
                    <a:pt x="82" y="105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92" y="94"/>
                  </a:lnTo>
                  <a:lnTo>
                    <a:pt x="95" y="88"/>
                  </a:lnTo>
                  <a:lnTo>
                    <a:pt x="97" y="82"/>
                  </a:lnTo>
                  <a:lnTo>
                    <a:pt x="103" y="72"/>
                  </a:lnTo>
                  <a:lnTo>
                    <a:pt x="101" y="76"/>
                  </a:lnTo>
                  <a:lnTo>
                    <a:pt x="90" y="64"/>
                  </a:lnTo>
                  <a:lnTo>
                    <a:pt x="97" y="78"/>
                  </a:lnTo>
                  <a:lnTo>
                    <a:pt x="109" y="70"/>
                  </a:lnTo>
                  <a:lnTo>
                    <a:pt x="115" y="66"/>
                  </a:lnTo>
                  <a:lnTo>
                    <a:pt x="127" y="55"/>
                  </a:lnTo>
                  <a:lnTo>
                    <a:pt x="150" y="26"/>
                  </a:lnTo>
                  <a:lnTo>
                    <a:pt x="138" y="31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38" y="16"/>
                  </a:lnTo>
                  <a:lnTo>
                    <a:pt x="134" y="31"/>
                  </a:lnTo>
                  <a:lnTo>
                    <a:pt x="142" y="33"/>
                  </a:lnTo>
                  <a:lnTo>
                    <a:pt x="148" y="37"/>
                  </a:lnTo>
                  <a:lnTo>
                    <a:pt x="156" y="41"/>
                  </a:lnTo>
                  <a:lnTo>
                    <a:pt x="162" y="43"/>
                  </a:lnTo>
                  <a:lnTo>
                    <a:pt x="165" y="45"/>
                  </a:lnTo>
                  <a:lnTo>
                    <a:pt x="171" y="47"/>
                  </a:lnTo>
                  <a:lnTo>
                    <a:pt x="175" y="47"/>
                  </a:lnTo>
                  <a:lnTo>
                    <a:pt x="185" y="47"/>
                  </a:lnTo>
                  <a:lnTo>
                    <a:pt x="193" y="47"/>
                  </a:lnTo>
                  <a:lnTo>
                    <a:pt x="202" y="45"/>
                  </a:lnTo>
                  <a:lnTo>
                    <a:pt x="214" y="45"/>
                  </a:lnTo>
                  <a:lnTo>
                    <a:pt x="230" y="43"/>
                  </a:lnTo>
                  <a:lnTo>
                    <a:pt x="228" y="28"/>
                  </a:lnTo>
                  <a:lnTo>
                    <a:pt x="228" y="43"/>
                  </a:lnTo>
                  <a:lnTo>
                    <a:pt x="259" y="45"/>
                  </a:lnTo>
                  <a:lnTo>
                    <a:pt x="274" y="45"/>
                  </a:lnTo>
                  <a:lnTo>
                    <a:pt x="288" y="47"/>
                  </a:lnTo>
                  <a:lnTo>
                    <a:pt x="290" y="31"/>
                  </a:lnTo>
                  <a:lnTo>
                    <a:pt x="286" y="47"/>
                  </a:lnTo>
                  <a:lnTo>
                    <a:pt x="294" y="51"/>
                  </a:lnTo>
                  <a:lnTo>
                    <a:pt x="300" y="57"/>
                  </a:lnTo>
                  <a:lnTo>
                    <a:pt x="319" y="68"/>
                  </a:lnTo>
                  <a:lnTo>
                    <a:pt x="325" y="55"/>
                  </a:lnTo>
                  <a:lnTo>
                    <a:pt x="313" y="64"/>
                  </a:lnTo>
                  <a:lnTo>
                    <a:pt x="329" y="80"/>
                  </a:lnTo>
                  <a:lnTo>
                    <a:pt x="344" y="96"/>
                  </a:lnTo>
                  <a:lnTo>
                    <a:pt x="358" y="113"/>
                  </a:lnTo>
                  <a:lnTo>
                    <a:pt x="368" y="101"/>
                  </a:lnTo>
                  <a:lnTo>
                    <a:pt x="354" y="107"/>
                  </a:lnTo>
                  <a:lnTo>
                    <a:pt x="377" y="146"/>
                  </a:lnTo>
                  <a:lnTo>
                    <a:pt x="401" y="189"/>
                  </a:lnTo>
                  <a:lnTo>
                    <a:pt x="403" y="193"/>
                  </a:lnTo>
                  <a:lnTo>
                    <a:pt x="405" y="193"/>
                  </a:lnTo>
                  <a:lnTo>
                    <a:pt x="418" y="206"/>
                  </a:lnTo>
                  <a:lnTo>
                    <a:pt x="428" y="197"/>
                  </a:lnTo>
                  <a:lnTo>
                    <a:pt x="414" y="203"/>
                  </a:lnTo>
                  <a:lnTo>
                    <a:pt x="424" y="218"/>
                  </a:lnTo>
                  <a:lnTo>
                    <a:pt x="430" y="236"/>
                  </a:lnTo>
                  <a:lnTo>
                    <a:pt x="434" y="255"/>
                  </a:lnTo>
                  <a:lnTo>
                    <a:pt x="447" y="249"/>
                  </a:lnTo>
                  <a:lnTo>
                    <a:pt x="432" y="249"/>
                  </a:lnTo>
                  <a:lnTo>
                    <a:pt x="436" y="290"/>
                  </a:lnTo>
                  <a:lnTo>
                    <a:pt x="438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9" name="Freeform 19"/>
            <p:cNvSpPr>
              <a:spLocks/>
            </p:cNvSpPr>
            <p:nvPr/>
          </p:nvSpPr>
          <p:spPr bwMode="auto">
            <a:xfrm>
              <a:off x="4686" y="659"/>
              <a:ext cx="121" cy="158"/>
            </a:xfrm>
            <a:custGeom>
              <a:avLst/>
              <a:gdLst>
                <a:gd name="T0" fmla="*/ 6 w 241"/>
                <a:gd name="T1" fmla="*/ 1 h 315"/>
                <a:gd name="T2" fmla="*/ 6 w 241"/>
                <a:gd name="T3" fmla="*/ 1 h 315"/>
                <a:gd name="T4" fmla="*/ 6 w 241"/>
                <a:gd name="T5" fmla="*/ 2 h 315"/>
                <a:gd name="T6" fmla="*/ 5 w 241"/>
                <a:gd name="T7" fmla="*/ 3 h 315"/>
                <a:gd name="T8" fmla="*/ 5 w 241"/>
                <a:gd name="T9" fmla="*/ 3 h 315"/>
                <a:gd name="T10" fmla="*/ 5 w 241"/>
                <a:gd name="T11" fmla="*/ 3 h 315"/>
                <a:gd name="T12" fmla="*/ 5 w 241"/>
                <a:gd name="T13" fmla="*/ 3 h 315"/>
                <a:gd name="T14" fmla="*/ 4 w 241"/>
                <a:gd name="T15" fmla="*/ 4 h 315"/>
                <a:gd name="T16" fmla="*/ 4 w 241"/>
                <a:gd name="T17" fmla="*/ 4 h 315"/>
                <a:gd name="T18" fmla="*/ 3 w 241"/>
                <a:gd name="T19" fmla="*/ 4 h 315"/>
                <a:gd name="T20" fmla="*/ 4 w 241"/>
                <a:gd name="T21" fmla="*/ 4 h 315"/>
                <a:gd name="T22" fmla="*/ 3 w 241"/>
                <a:gd name="T23" fmla="*/ 4 h 315"/>
                <a:gd name="T24" fmla="*/ 3 w 241"/>
                <a:gd name="T25" fmla="*/ 5 h 315"/>
                <a:gd name="T26" fmla="*/ 1 w 241"/>
                <a:gd name="T27" fmla="*/ 6 h 315"/>
                <a:gd name="T28" fmla="*/ 1 w 241"/>
                <a:gd name="T29" fmla="*/ 6 h 315"/>
                <a:gd name="T30" fmla="*/ 0 w 241"/>
                <a:gd name="T31" fmla="*/ 7 h 315"/>
                <a:gd name="T32" fmla="*/ 1 w 241"/>
                <a:gd name="T33" fmla="*/ 8 h 315"/>
                <a:gd name="T34" fmla="*/ 1 w 241"/>
                <a:gd name="T35" fmla="*/ 9 h 315"/>
                <a:gd name="T36" fmla="*/ 2 w 241"/>
                <a:gd name="T37" fmla="*/ 9 h 315"/>
                <a:gd name="T38" fmla="*/ 3 w 241"/>
                <a:gd name="T39" fmla="*/ 9 h 315"/>
                <a:gd name="T40" fmla="*/ 8 w 241"/>
                <a:gd name="T41" fmla="*/ 10 h 315"/>
                <a:gd name="T42" fmla="*/ 3 w 241"/>
                <a:gd name="T43" fmla="*/ 9 h 315"/>
                <a:gd name="T44" fmla="*/ 2 w 241"/>
                <a:gd name="T45" fmla="*/ 9 h 315"/>
                <a:gd name="T46" fmla="*/ 2 w 241"/>
                <a:gd name="T47" fmla="*/ 9 h 315"/>
                <a:gd name="T48" fmla="*/ 1 w 241"/>
                <a:gd name="T49" fmla="*/ 8 h 315"/>
                <a:gd name="T50" fmla="*/ 1 w 241"/>
                <a:gd name="T51" fmla="*/ 7 h 315"/>
                <a:gd name="T52" fmla="*/ 1 w 241"/>
                <a:gd name="T53" fmla="*/ 7 h 315"/>
                <a:gd name="T54" fmla="*/ 1 w 241"/>
                <a:gd name="T55" fmla="*/ 7 h 315"/>
                <a:gd name="T56" fmla="*/ 2 w 241"/>
                <a:gd name="T57" fmla="*/ 6 h 315"/>
                <a:gd name="T58" fmla="*/ 3 w 241"/>
                <a:gd name="T59" fmla="*/ 5 h 315"/>
                <a:gd name="T60" fmla="*/ 4 w 241"/>
                <a:gd name="T61" fmla="*/ 5 h 315"/>
                <a:gd name="T62" fmla="*/ 4 w 241"/>
                <a:gd name="T63" fmla="*/ 4 h 315"/>
                <a:gd name="T64" fmla="*/ 4 w 241"/>
                <a:gd name="T65" fmla="*/ 4 h 315"/>
                <a:gd name="T66" fmla="*/ 4 w 241"/>
                <a:gd name="T67" fmla="*/ 4 h 315"/>
                <a:gd name="T68" fmla="*/ 5 w 241"/>
                <a:gd name="T69" fmla="*/ 4 h 315"/>
                <a:gd name="T70" fmla="*/ 5 w 241"/>
                <a:gd name="T71" fmla="*/ 3 h 315"/>
                <a:gd name="T72" fmla="*/ 5 w 241"/>
                <a:gd name="T73" fmla="*/ 4 h 315"/>
                <a:gd name="T74" fmla="*/ 6 w 241"/>
                <a:gd name="T75" fmla="*/ 3 h 315"/>
                <a:gd name="T76" fmla="*/ 6 w 241"/>
                <a:gd name="T77" fmla="*/ 3 h 315"/>
                <a:gd name="T78" fmla="*/ 6 w 241"/>
                <a:gd name="T79" fmla="*/ 2 h 315"/>
                <a:gd name="T80" fmla="*/ 6 w 241"/>
                <a:gd name="T81" fmla="*/ 2 h 315"/>
                <a:gd name="T82" fmla="*/ 7 w 241"/>
                <a:gd name="T83" fmla="*/ 1 h 315"/>
                <a:gd name="T84" fmla="*/ 7 w 241"/>
                <a:gd name="T85" fmla="*/ 1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1"/>
                <a:gd name="T130" fmla="*/ 0 h 315"/>
                <a:gd name="T131" fmla="*/ 241 w 241"/>
                <a:gd name="T132" fmla="*/ 315 h 3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1" h="315">
                  <a:moveTo>
                    <a:pt x="201" y="10"/>
                  </a:moveTo>
                  <a:lnTo>
                    <a:pt x="185" y="0"/>
                  </a:lnTo>
                  <a:lnTo>
                    <a:pt x="183" y="6"/>
                  </a:lnTo>
                  <a:lnTo>
                    <a:pt x="179" y="14"/>
                  </a:lnTo>
                  <a:lnTo>
                    <a:pt x="177" y="16"/>
                  </a:lnTo>
                  <a:lnTo>
                    <a:pt x="171" y="22"/>
                  </a:lnTo>
                  <a:lnTo>
                    <a:pt x="164" y="34"/>
                  </a:lnTo>
                  <a:lnTo>
                    <a:pt x="162" y="43"/>
                  </a:lnTo>
                  <a:lnTo>
                    <a:pt x="158" y="51"/>
                  </a:lnTo>
                  <a:lnTo>
                    <a:pt x="156" y="63"/>
                  </a:lnTo>
                  <a:lnTo>
                    <a:pt x="152" y="74"/>
                  </a:lnTo>
                  <a:lnTo>
                    <a:pt x="162" y="74"/>
                  </a:lnTo>
                  <a:lnTo>
                    <a:pt x="154" y="69"/>
                  </a:lnTo>
                  <a:lnTo>
                    <a:pt x="150" y="74"/>
                  </a:lnTo>
                  <a:lnTo>
                    <a:pt x="146" y="78"/>
                  </a:lnTo>
                  <a:lnTo>
                    <a:pt x="138" y="82"/>
                  </a:lnTo>
                  <a:lnTo>
                    <a:pt x="146" y="90"/>
                  </a:lnTo>
                  <a:lnTo>
                    <a:pt x="146" y="80"/>
                  </a:lnTo>
                  <a:lnTo>
                    <a:pt x="138" y="82"/>
                  </a:lnTo>
                  <a:lnTo>
                    <a:pt x="131" y="84"/>
                  </a:lnTo>
                  <a:lnTo>
                    <a:pt x="125" y="88"/>
                  </a:lnTo>
                  <a:lnTo>
                    <a:pt x="119" y="90"/>
                  </a:lnTo>
                  <a:lnTo>
                    <a:pt x="125" y="98"/>
                  </a:lnTo>
                  <a:lnTo>
                    <a:pt x="121" y="90"/>
                  </a:lnTo>
                  <a:lnTo>
                    <a:pt x="107" y="98"/>
                  </a:lnTo>
                  <a:lnTo>
                    <a:pt x="101" y="102"/>
                  </a:lnTo>
                  <a:lnTo>
                    <a:pt x="97" y="105"/>
                  </a:lnTo>
                  <a:lnTo>
                    <a:pt x="96" y="111"/>
                  </a:lnTo>
                  <a:lnTo>
                    <a:pt x="96" y="113"/>
                  </a:lnTo>
                  <a:lnTo>
                    <a:pt x="96" y="115"/>
                  </a:lnTo>
                  <a:lnTo>
                    <a:pt x="94" y="119"/>
                  </a:lnTo>
                  <a:lnTo>
                    <a:pt x="103" y="119"/>
                  </a:lnTo>
                  <a:lnTo>
                    <a:pt x="97" y="111"/>
                  </a:lnTo>
                  <a:lnTo>
                    <a:pt x="94" y="117"/>
                  </a:lnTo>
                  <a:lnTo>
                    <a:pt x="86" y="125"/>
                  </a:lnTo>
                  <a:lnTo>
                    <a:pt x="92" y="131"/>
                  </a:lnTo>
                  <a:lnTo>
                    <a:pt x="86" y="123"/>
                  </a:lnTo>
                  <a:lnTo>
                    <a:pt x="70" y="135"/>
                  </a:lnTo>
                  <a:lnTo>
                    <a:pt x="55" y="144"/>
                  </a:lnTo>
                  <a:lnTo>
                    <a:pt x="26" y="162"/>
                  </a:lnTo>
                  <a:lnTo>
                    <a:pt x="22" y="166"/>
                  </a:lnTo>
                  <a:lnTo>
                    <a:pt x="20" y="170"/>
                  </a:lnTo>
                  <a:lnTo>
                    <a:pt x="12" y="179"/>
                  </a:lnTo>
                  <a:lnTo>
                    <a:pt x="6" y="191"/>
                  </a:lnTo>
                  <a:lnTo>
                    <a:pt x="2" y="199"/>
                  </a:lnTo>
                  <a:lnTo>
                    <a:pt x="0" y="207"/>
                  </a:lnTo>
                  <a:lnTo>
                    <a:pt x="0" y="214"/>
                  </a:lnTo>
                  <a:lnTo>
                    <a:pt x="2" y="222"/>
                  </a:lnTo>
                  <a:lnTo>
                    <a:pt x="8" y="242"/>
                  </a:lnTo>
                  <a:lnTo>
                    <a:pt x="10" y="249"/>
                  </a:lnTo>
                  <a:lnTo>
                    <a:pt x="20" y="267"/>
                  </a:lnTo>
                  <a:lnTo>
                    <a:pt x="24" y="275"/>
                  </a:lnTo>
                  <a:lnTo>
                    <a:pt x="33" y="280"/>
                  </a:lnTo>
                  <a:lnTo>
                    <a:pt x="43" y="284"/>
                  </a:lnTo>
                  <a:lnTo>
                    <a:pt x="49" y="286"/>
                  </a:lnTo>
                  <a:lnTo>
                    <a:pt x="64" y="288"/>
                  </a:lnTo>
                  <a:lnTo>
                    <a:pt x="78" y="288"/>
                  </a:lnTo>
                  <a:lnTo>
                    <a:pt x="92" y="288"/>
                  </a:lnTo>
                  <a:lnTo>
                    <a:pt x="92" y="279"/>
                  </a:lnTo>
                  <a:lnTo>
                    <a:pt x="90" y="288"/>
                  </a:lnTo>
                  <a:lnTo>
                    <a:pt x="237" y="315"/>
                  </a:lnTo>
                  <a:lnTo>
                    <a:pt x="241" y="298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78" y="269"/>
                  </a:lnTo>
                  <a:lnTo>
                    <a:pt x="64" y="269"/>
                  </a:lnTo>
                  <a:lnTo>
                    <a:pt x="49" y="267"/>
                  </a:lnTo>
                  <a:lnTo>
                    <a:pt x="49" y="277"/>
                  </a:lnTo>
                  <a:lnTo>
                    <a:pt x="57" y="271"/>
                  </a:lnTo>
                  <a:lnTo>
                    <a:pt x="43" y="265"/>
                  </a:lnTo>
                  <a:lnTo>
                    <a:pt x="37" y="261"/>
                  </a:lnTo>
                  <a:lnTo>
                    <a:pt x="33" y="253"/>
                  </a:lnTo>
                  <a:lnTo>
                    <a:pt x="24" y="236"/>
                  </a:lnTo>
                  <a:lnTo>
                    <a:pt x="18" y="242"/>
                  </a:lnTo>
                  <a:lnTo>
                    <a:pt x="27" y="242"/>
                  </a:lnTo>
                  <a:lnTo>
                    <a:pt x="22" y="222"/>
                  </a:lnTo>
                  <a:lnTo>
                    <a:pt x="20" y="214"/>
                  </a:lnTo>
                  <a:lnTo>
                    <a:pt x="20" y="207"/>
                  </a:lnTo>
                  <a:lnTo>
                    <a:pt x="22" y="199"/>
                  </a:lnTo>
                  <a:lnTo>
                    <a:pt x="12" y="199"/>
                  </a:lnTo>
                  <a:lnTo>
                    <a:pt x="20" y="205"/>
                  </a:lnTo>
                  <a:lnTo>
                    <a:pt x="26" y="193"/>
                  </a:lnTo>
                  <a:lnTo>
                    <a:pt x="33" y="183"/>
                  </a:lnTo>
                  <a:lnTo>
                    <a:pt x="35" y="179"/>
                  </a:lnTo>
                  <a:lnTo>
                    <a:pt x="37" y="174"/>
                  </a:lnTo>
                  <a:lnTo>
                    <a:pt x="29" y="170"/>
                  </a:lnTo>
                  <a:lnTo>
                    <a:pt x="33" y="177"/>
                  </a:lnTo>
                  <a:lnTo>
                    <a:pt x="68" y="158"/>
                  </a:lnTo>
                  <a:lnTo>
                    <a:pt x="84" y="148"/>
                  </a:lnTo>
                  <a:lnTo>
                    <a:pt x="97" y="139"/>
                  </a:lnTo>
                  <a:lnTo>
                    <a:pt x="107" y="131"/>
                  </a:lnTo>
                  <a:lnTo>
                    <a:pt x="111" y="125"/>
                  </a:lnTo>
                  <a:lnTo>
                    <a:pt x="113" y="119"/>
                  </a:lnTo>
                  <a:lnTo>
                    <a:pt x="115" y="115"/>
                  </a:lnTo>
                  <a:lnTo>
                    <a:pt x="115" y="113"/>
                  </a:lnTo>
                  <a:lnTo>
                    <a:pt x="115" y="111"/>
                  </a:lnTo>
                  <a:lnTo>
                    <a:pt x="105" y="111"/>
                  </a:lnTo>
                  <a:lnTo>
                    <a:pt x="111" y="119"/>
                  </a:lnTo>
                  <a:lnTo>
                    <a:pt x="115" y="115"/>
                  </a:lnTo>
                  <a:lnTo>
                    <a:pt x="121" y="111"/>
                  </a:lnTo>
                  <a:lnTo>
                    <a:pt x="131" y="105"/>
                  </a:lnTo>
                  <a:lnTo>
                    <a:pt x="138" y="102"/>
                  </a:lnTo>
                  <a:lnTo>
                    <a:pt x="131" y="94"/>
                  </a:lnTo>
                  <a:lnTo>
                    <a:pt x="131" y="104"/>
                  </a:lnTo>
                  <a:lnTo>
                    <a:pt x="138" y="102"/>
                  </a:lnTo>
                  <a:lnTo>
                    <a:pt x="146" y="100"/>
                  </a:lnTo>
                  <a:lnTo>
                    <a:pt x="152" y="96"/>
                  </a:lnTo>
                  <a:lnTo>
                    <a:pt x="158" y="94"/>
                  </a:lnTo>
                  <a:lnTo>
                    <a:pt x="164" y="88"/>
                  </a:lnTo>
                  <a:lnTo>
                    <a:pt x="167" y="82"/>
                  </a:lnTo>
                  <a:lnTo>
                    <a:pt x="171" y="74"/>
                  </a:lnTo>
                  <a:lnTo>
                    <a:pt x="175" y="63"/>
                  </a:lnTo>
                  <a:lnTo>
                    <a:pt x="177" y="51"/>
                  </a:lnTo>
                  <a:lnTo>
                    <a:pt x="167" y="51"/>
                  </a:lnTo>
                  <a:lnTo>
                    <a:pt x="175" y="57"/>
                  </a:lnTo>
                  <a:lnTo>
                    <a:pt x="179" y="41"/>
                  </a:lnTo>
                  <a:lnTo>
                    <a:pt x="171" y="37"/>
                  </a:lnTo>
                  <a:lnTo>
                    <a:pt x="179" y="43"/>
                  </a:lnTo>
                  <a:lnTo>
                    <a:pt x="185" y="35"/>
                  </a:lnTo>
                  <a:lnTo>
                    <a:pt x="193" y="24"/>
                  </a:lnTo>
                  <a:lnTo>
                    <a:pt x="185" y="20"/>
                  </a:lnTo>
                  <a:lnTo>
                    <a:pt x="193" y="28"/>
                  </a:lnTo>
                  <a:lnTo>
                    <a:pt x="197" y="20"/>
                  </a:lnTo>
                  <a:lnTo>
                    <a:pt x="20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0" name="Freeform 20"/>
            <p:cNvSpPr>
              <a:spLocks/>
            </p:cNvSpPr>
            <p:nvPr/>
          </p:nvSpPr>
          <p:spPr bwMode="auto">
            <a:xfrm>
              <a:off x="4844" y="642"/>
              <a:ext cx="156" cy="173"/>
            </a:xfrm>
            <a:custGeom>
              <a:avLst/>
              <a:gdLst>
                <a:gd name="T0" fmla="*/ 2 w 313"/>
                <a:gd name="T1" fmla="*/ 1 h 347"/>
                <a:gd name="T2" fmla="*/ 3 w 313"/>
                <a:gd name="T3" fmla="*/ 2 h 347"/>
                <a:gd name="T4" fmla="*/ 4 w 313"/>
                <a:gd name="T5" fmla="*/ 3 h 347"/>
                <a:gd name="T6" fmla="*/ 5 w 313"/>
                <a:gd name="T7" fmla="*/ 3 h 347"/>
                <a:gd name="T8" fmla="*/ 5 w 313"/>
                <a:gd name="T9" fmla="*/ 4 h 347"/>
                <a:gd name="T10" fmla="*/ 6 w 313"/>
                <a:gd name="T11" fmla="*/ 5 h 347"/>
                <a:gd name="T12" fmla="*/ 8 w 313"/>
                <a:gd name="T13" fmla="*/ 6 h 347"/>
                <a:gd name="T14" fmla="*/ 8 w 313"/>
                <a:gd name="T15" fmla="*/ 6 h 347"/>
                <a:gd name="T16" fmla="*/ 8 w 313"/>
                <a:gd name="T17" fmla="*/ 6 h 347"/>
                <a:gd name="T18" fmla="*/ 9 w 313"/>
                <a:gd name="T19" fmla="*/ 7 h 347"/>
                <a:gd name="T20" fmla="*/ 9 w 313"/>
                <a:gd name="T21" fmla="*/ 7 h 347"/>
                <a:gd name="T22" fmla="*/ 9 w 313"/>
                <a:gd name="T23" fmla="*/ 7 h 347"/>
                <a:gd name="T24" fmla="*/ 9 w 313"/>
                <a:gd name="T25" fmla="*/ 6 h 347"/>
                <a:gd name="T26" fmla="*/ 9 w 313"/>
                <a:gd name="T27" fmla="*/ 7 h 347"/>
                <a:gd name="T28" fmla="*/ 8 w 313"/>
                <a:gd name="T29" fmla="*/ 8 h 347"/>
                <a:gd name="T30" fmla="*/ 8 w 313"/>
                <a:gd name="T31" fmla="*/ 9 h 347"/>
                <a:gd name="T32" fmla="*/ 6 w 313"/>
                <a:gd name="T33" fmla="*/ 9 h 347"/>
                <a:gd name="T34" fmla="*/ 6 w 313"/>
                <a:gd name="T35" fmla="*/ 10 h 347"/>
                <a:gd name="T36" fmla="*/ 5 w 313"/>
                <a:gd name="T37" fmla="*/ 10 h 347"/>
                <a:gd name="T38" fmla="*/ 5 w 313"/>
                <a:gd name="T39" fmla="*/ 10 h 347"/>
                <a:gd name="T40" fmla="*/ 5 w 313"/>
                <a:gd name="T41" fmla="*/ 10 h 347"/>
                <a:gd name="T42" fmla="*/ 5 w 313"/>
                <a:gd name="T43" fmla="*/ 10 h 347"/>
                <a:gd name="T44" fmla="*/ 5 w 313"/>
                <a:gd name="T45" fmla="*/ 10 h 347"/>
                <a:gd name="T46" fmla="*/ 5 w 313"/>
                <a:gd name="T47" fmla="*/ 10 h 347"/>
                <a:gd name="T48" fmla="*/ 4 w 313"/>
                <a:gd name="T49" fmla="*/ 10 h 347"/>
                <a:gd name="T50" fmla="*/ 3 w 313"/>
                <a:gd name="T51" fmla="*/ 10 h 347"/>
                <a:gd name="T52" fmla="*/ 0 w 313"/>
                <a:gd name="T53" fmla="*/ 10 h 347"/>
                <a:gd name="T54" fmla="*/ 3 w 313"/>
                <a:gd name="T55" fmla="*/ 10 h 347"/>
                <a:gd name="T56" fmla="*/ 4 w 313"/>
                <a:gd name="T57" fmla="*/ 10 h 347"/>
                <a:gd name="T58" fmla="*/ 5 w 313"/>
                <a:gd name="T59" fmla="*/ 10 h 347"/>
                <a:gd name="T60" fmla="*/ 6 w 313"/>
                <a:gd name="T61" fmla="*/ 10 h 347"/>
                <a:gd name="T62" fmla="*/ 6 w 313"/>
                <a:gd name="T63" fmla="*/ 10 h 347"/>
                <a:gd name="T64" fmla="*/ 6 w 313"/>
                <a:gd name="T65" fmla="*/ 10 h 347"/>
                <a:gd name="T66" fmla="*/ 5 w 313"/>
                <a:gd name="T67" fmla="*/ 10 h 347"/>
                <a:gd name="T68" fmla="*/ 6 w 313"/>
                <a:gd name="T69" fmla="*/ 10 h 347"/>
                <a:gd name="T70" fmla="*/ 6 w 313"/>
                <a:gd name="T71" fmla="*/ 10 h 347"/>
                <a:gd name="T72" fmla="*/ 8 w 313"/>
                <a:gd name="T73" fmla="*/ 9 h 347"/>
                <a:gd name="T74" fmla="*/ 9 w 313"/>
                <a:gd name="T75" fmla="*/ 8 h 347"/>
                <a:gd name="T76" fmla="*/ 9 w 313"/>
                <a:gd name="T77" fmla="*/ 8 h 347"/>
                <a:gd name="T78" fmla="*/ 9 w 313"/>
                <a:gd name="T79" fmla="*/ 7 h 347"/>
                <a:gd name="T80" fmla="*/ 9 w 313"/>
                <a:gd name="T81" fmla="*/ 7 h 347"/>
                <a:gd name="T82" fmla="*/ 9 w 313"/>
                <a:gd name="T83" fmla="*/ 6 h 347"/>
                <a:gd name="T84" fmla="*/ 9 w 313"/>
                <a:gd name="T85" fmla="*/ 6 h 347"/>
                <a:gd name="T86" fmla="*/ 9 w 313"/>
                <a:gd name="T87" fmla="*/ 6 h 347"/>
                <a:gd name="T88" fmla="*/ 8 w 313"/>
                <a:gd name="T89" fmla="*/ 6 h 347"/>
                <a:gd name="T90" fmla="*/ 8 w 313"/>
                <a:gd name="T91" fmla="*/ 6 h 347"/>
                <a:gd name="T92" fmla="*/ 8 w 313"/>
                <a:gd name="T93" fmla="*/ 5 h 347"/>
                <a:gd name="T94" fmla="*/ 6 w 313"/>
                <a:gd name="T95" fmla="*/ 4 h 347"/>
                <a:gd name="T96" fmla="*/ 5 w 313"/>
                <a:gd name="T97" fmla="*/ 3 h 347"/>
                <a:gd name="T98" fmla="*/ 5 w 313"/>
                <a:gd name="T99" fmla="*/ 3 h 347"/>
                <a:gd name="T100" fmla="*/ 5 w 313"/>
                <a:gd name="T101" fmla="*/ 3 h 347"/>
                <a:gd name="T102" fmla="*/ 3 w 313"/>
                <a:gd name="T103" fmla="*/ 2 h 347"/>
                <a:gd name="T104" fmla="*/ 3 w 313"/>
                <a:gd name="T105" fmla="*/ 1 h 347"/>
                <a:gd name="T106" fmla="*/ 2 w 313"/>
                <a:gd name="T107" fmla="*/ 0 h 3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3"/>
                <a:gd name="T163" fmla="*/ 0 h 347"/>
                <a:gd name="T164" fmla="*/ 313 w 313"/>
                <a:gd name="T165" fmla="*/ 347 h 3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3" h="347">
                  <a:moveTo>
                    <a:pt x="68" y="0"/>
                  </a:moveTo>
                  <a:lnTo>
                    <a:pt x="53" y="12"/>
                  </a:lnTo>
                  <a:lnTo>
                    <a:pt x="68" y="32"/>
                  </a:lnTo>
                  <a:lnTo>
                    <a:pt x="82" y="53"/>
                  </a:lnTo>
                  <a:lnTo>
                    <a:pt x="97" y="72"/>
                  </a:lnTo>
                  <a:lnTo>
                    <a:pt x="115" y="92"/>
                  </a:lnTo>
                  <a:lnTo>
                    <a:pt x="125" y="98"/>
                  </a:lnTo>
                  <a:lnTo>
                    <a:pt x="134" y="105"/>
                  </a:lnTo>
                  <a:lnTo>
                    <a:pt x="146" y="111"/>
                  </a:lnTo>
                  <a:lnTo>
                    <a:pt x="156" y="119"/>
                  </a:lnTo>
                  <a:lnTo>
                    <a:pt x="162" y="111"/>
                  </a:lnTo>
                  <a:lnTo>
                    <a:pt x="154" y="115"/>
                  </a:lnTo>
                  <a:lnTo>
                    <a:pt x="160" y="127"/>
                  </a:lnTo>
                  <a:lnTo>
                    <a:pt x="162" y="133"/>
                  </a:lnTo>
                  <a:lnTo>
                    <a:pt x="171" y="146"/>
                  </a:lnTo>
                  <a:lnTo>
                    <a:pt x="185" y="158"/>
                  </a:lnTo>
                  <a:lnTo>
                    <a:pt x="201" y="168"/>
                  </a:lnTo>
                  <a:lnTo>
                    <a:pt x="236" y="183"/>
                  </a:lnTo>
                  <a:lnTo>
                    <a:pt x="272" y="201"/>
                  </a:lnTo>
                  <a:lnTo>
                    <a:pt x="276" y="193"/>
                  </a:lnTo>
                  <a:lnTo>
                    <a:pt x="269" y="197"/>
                  </a:lnTo>
                  <a:lnTo>
                    <a:pt x="269" y="203"/>
                  </a:lnTo>
                  <a:lnTo>
                    <a:pt x="272" y="209"/>
                  </a:lnTo>
                  <a:lnTo>
                    <a:pt x="274" y="216"/>
                  </a:lnTo>
                  <a:lnTo>
                    <a:pt x="276" y="218"/>
                  </a:lnTo>
                  <a:lnTo>
                    <a:pt x="280" y="220"/>
                  </a:lnTo>
                  <a:lnTo>
                    <a:pt x="288" y="224"/>
                  </a:lnTo>
                  <a:lnTo>
                    <a:pt x="294" y="226"/>
                  </a:lnTo>
                  <a:lnTo>
                    <a:pt x="300" y="226"/>
                  </a:lnTo>
                  <a:lnTo>
                    <a:pt x="300" y="216"/>
                  </a:lnTo>
                  <a:lnTo>
                    <a:pt x="292" y="224"/>
                  </a:lnTo>
                  <a:lnTo>
                    <a:pt x="296" y="226"/>
                  </a:lnTo>
                  <a:lnTo>
                    <a:pt x="304" y="220"/>
                  </a:lnTo>
                  <a:lnTo>
                    <a:pt x="296" y="224"/>
                  </a:lnTo>
                  <a:lnTo>
                    <a:pt x="294" y="224"/>
                  </a:lnTo>
                  <a:lnTo>
                    <a:pt x="304" y="224"/>
                  </a:lnTo>
                  <a:lnTo>
                    <a:pt x="296" y="218"/>
                  </a:lnTo>
                  <a:lnTo>
                    <a:pt x="294" y="222"/>
                  </a:lnTo>
                  <a:lnTo>
                    <a:pt x="292" y="226"/>
                  </a:lnTo>
                  <a:lnTo>
                    <a:pt x="288" y="234"/>
                  </a:lnTo>
                  <a:lnTo>
                    <a:pt x="288" y="236"/>
                  </a:lnTo>
                  <a:lnTo>
                    <a:pt x="280" y="257"/>
                  </a:lnTo>
                  <a:lnTo>
                    <a:pt x="274" y="273"/>
                  </a:lnTo>
                  <a:lnTo>
                    <a:pt x="284" y="273"/>
                  </a:lnTo>
                  <a:lnTo>
                    <a:pt x="276" y="265"/>
                  </a:lnTo>
                  <a:lnTo>
                    <a:pt x="271" y="279"/>
                  </a:lnTo>
                  <a:lnTo>
                    <a:pt x="263" y="290"/>
                  </a:lnTo>
                  <a:lnTo>
                    <a:pt x="251" y="300"/>
                  </a:lnTo>
                  <a:lnTo>
                    <a:pt x="239" y="308"/>
                  </a:lnTo>
                  <a:lnTo>
                    <a:pt x="222" y="319"/>
                  </a:lnTo>
                  <a:lnTo>
                    <a:pt x="204" y="329"/>
                  </a:lnTo>
                  <a:lnTo>
                    <a:pt x="208" y="337"/>
                  </a:lnTo>
                  <a:lnTo>
                    <a:pt x="210" y="329"/>
                  </a:lnTo>
                  <a:lnTo>
                    <a:pt x="201" y="325"/>
                  </a:lnTo>
                  <a:lnTo>
                    <a:pt x="195" y="323"/>
                  </a:lnTo>
                  <a:lnTo>
                    <a:pt x="189" y="323"/>
                  </a:lnTo>
                  <a:lnTo>
                    <a:pt x="189" y="321"/>
                  </a:lnTo>
                  <a:lnTo>
                    <a:pt x="181" y="325"/>
                  </a:lnTo>
                  <a:lnTo>
                    <a:pt x="179" y="331"/>
                  </a:lnTo>
                  <a:lnTo>
                    <a:pt x="181" y="339"/>
                  </a:lnTo>
                  <a:lnTo>
                    <a:pt x="189" y="333"/>
                  </a:lnTo>
                  <a:lnTo>
                    <a:pt x="179" y="333"/>
                  </a:lnTo>
                  <a:lnTo>
                    <a:pt x="189" y="333"/>
                  </a:lnTo>
                  <a:lnTo>
                    <a:pt x="181" y="327"/>
                  </a:lnTo>
                  <a:lnTo>
                    <a:pt x="189" y="323"/>
                  </a:lnTo>
                  <a:lnTo>
                    <a:pt x="185" y="325"/>
                  </a:lnTo>
                  <a:lnTo>
                    <a:pt x="181" y="327"/>
                  </a:lnTo>
                  <a:lnTo>
                    <a:pt x="175" y="327"/>
                  </a:lnTo>
                  <a:lnTo>
                    <a:pt x="167" y="327"/>
                  </a:lnTo>
                  <a:lnTo>
                    <a:pt x="156" y="327"/>
                  </a:lnTo>
                  <a:lnTo>
                    <a:pt x="142" y="327"/>
                  </a:lnTo>
                  <a:lnTo>
                    <a:pt x="129" y="325"/>
                  </a:lnTo>
                  <a:lnTo>
                    <a:pt x="115" y="323"/>
                  </a:lnTo>
                  <a:lnTo>
                    <a:pt x="101" y="321"/>
                  </a:lnTo>
                  <a:lnTo>
                    <a:pt x="101" y="331"/>
                  </a:lnTo>
                  <a:lnTo>
                    <a:pt x="103" y="321"/>
                  </a:lnTo>
                  <a:lnTo>
                    <a:pt x="2" y="306"/>
                  </a:lnTo>
                  <a:lnTo>
                    <a:pt x="0" y="325"/>
                  </a:lnTo>
                  <a:lnTo>
                    <a:pt x="101" y="341"/>
                  </a:lnTo>
                  <a:lnTo>
                    <a:pt x="115" y="343"/>
                  </a:lnTo>
                  <a:lnTo>
                    <a:pt x="129" y="345"/>
                  </a:lnTo>
                  <a:lnTo>
                    <a:pt x="142" y="347"/>
                  </a:lnTo>
                  <a:lnTo>
                    <a:pt x="156" y="347"/>
                  </a:lnTo>
                  <a:lnTo>
                    <a:pt x="167" y="347"/>
                  </a:lnTo>
                  <a:lnTo>
                    <a:pt x="175" y="347"/>
                  </a:lnTo>
                  <a:lnTo>
                    <a:pt x="181" y="347"/>
                  </a:lnTo>
                  <a:lnTo>
                    <a:pt x="185" y="345"/>
                  </a:lnTo>
                  <a:lnTo>
                    <a:pt x="189" y="343"/>
                  </a:lnTo>
                  <a:lnTo>
                    <a:pt x="195" y="341"/>
                  </a:lnTo>
                  <a:lnTo>
                    <a:pt x="199" y="333"/>
                  </a:lnTo>
                  <a:lnTo>
                    <a:pt x="195" y="325"/>
                  </a:lnTo>
                  <a:lnTo>
                    <a:pt x="195" y="339"/>
                  </a:lnTo>
                  <a:lnTo>
                    <a:pt x="199" y="331"/>
                  </a:lnTo>
                  <a:lnTo>
                    <a:pt x="189" y="331"/>
                  </a:lnTo>
                  <a:lnTo>
                    <a:pt x="189" y="341"/>
                  </a:lnTo>
                  <a:lnTo>
                    <a:pt x="189" y="343"/>
                  </a:lnTo>
                  <a:lnTo>
                    <a:pt x="195" y="343"/>
                  </a:lnTo>
                  <a:lnTo>
                    <a:pt x="201" y="345"/>
                  </a:lnTo>
                  <a:lnTo>
                    <a:pt x="206" y="347"/>
                  </a:lnTo>
                  <a:lnTo>
                    <a:pt x="208" y="347"/>
                  </a:lnTo>
                  <a:lnTo>
                    <a:pt x="212" y="345"/>
                  </a:lnTo>
                  <a:lnTo>
                    <a:pt x="236" y="333"/>
                  </a:lnTo>
                  <a:lnTo>
                    <a:pt x="253" y="321"/>
                  </a:lnTo>
                  <a:lnTo>
                    <a:pt x="265" y="314"/>
                  </a:lnTo>
                  <a:lnTo>
                    <a:pt x="276" y="304"/>
                  </a:lnTo>
                  <a:lnTo>
                    <a:pt x="284" y="292"/>
                  </a:lnTo>
                  <a:lnTo>
                    <a:pt x="290" y="279"/>
                  </a:lnTo>
                  <a:lnTo>
                    <a:pt x="294" y="273"/>
                  </a:lnTo>
                  <a:lnTo>
                    <a:pt x="300" y="257"/>
                  </a:lnTo>
                  <a:lnTo>
                    <a:pt x="306" y="242"/>
                  </a:lnTo>
                  <a:lnTo>
                    <a:pt x="307" y="234"/>
                  </a:lnTo>
                  <a:lnTo>
                    <a:pt x="298" y="234"/>
                  </a:lnTo>
                  <a:lnTo>
                    <a:pt x="306" y="240"/>
                  </a:lnTo>
                  <a:lnTo>
                    <a:pt x="307" y="236"/>
                  </a:lnTo>
                  <a:lnTo>
                    <a:pt x="309" y="232"/>
                  </a:lnTo>
                  <a:lnTo>
                    <a:pt x="313" y="224"/>
                  </a:lnTo>
                  <a:lnTo>
                    <a:pt x="313" y="218"/>
                  </a:lnTo>
                  <a:lnTo>
                    <a:pt x="311" y="216"/>
                  </a:lnTo>
                  <a:lnTo>
                    <a:pt x="306" y="210"/>
                  </a:lnTo>
                  <a:lnTo>
                    <a:pt x="300" y="207"/>
                  </a:lnTo>
                  <a:lnTo>
                    <a:pt x="294" y="207"/>
                  </a:lnTo>
                  <a:lnTo>
                    <a:pt x="288" y="205"/>
                  </a:lnTo>
                  <a:lnTo>
                    <a:pt x="288" y="214"/>
                  </a:lnTo>
                  <a:lnTo>
                    <a:pt x="294" y="207"/>
                  </a:lnTo>
                  <a:lnTo>
                    <a:pt x="290" y="205"/>
                  </a:lnTo>
                  <a:lnTo>
                    <a:pt x="282" y="210"/>
                  </a:lnTo>
                  <a:lnTo>
                    <a:pt x="290" y="207"/>
                  </a:lnTo>
                  <a:lnTo>
                    <a:pt x="286" y="195"/>
                  </a:lnTo>
                  <a:lnTo>
                    <a:pt x="278" y="203"/>
                  </a:lnTo>
                  <a:lnTo>
                    <a:pt x="288" y="203"/>
                  </a:lnTo>
                  <a:lnTo>
                    <a:pt x="286" y="191"/>
                  </a:lnTo>
                  <a:lnTo>
                    <a:pt x="284" y="187"/>
                  </a:lnTo>
                  <a:lnTo>
                    <a:pt x="280" y="185"/>
                  </a:lnTo>
                  <a:lnTo>
                    <a:pt x="249" y="170"/>
                  </a:lnTo>
                  <a:lnTo>
                    <a:pt x="214" y="154"/>
                  </a:lnTo>
                  <a:lnTo>
                    <a:pt x="199" y="144"/>
                  </a:lnTo>
                  <a:lnTo>
                    <a:pt x="185" y="133"/>
                  </a:lnTo>
                  <a:lnTo>
                    <a:pt x="175" y="119"/>
                  </a:lnTo>
                  <a:lnTo>
                    <a:pt x="169" y="127"/>
                  </a:lnTo>
                  <a:lnTo>
                    <a:pt x="179" y="127"/>
                  </a:lnTo>
                  <a:lnTo>
                    <a:pt x="171" y="109"/>
                  </a:lnTo>
                  <a:lnTo>
                    <a:pt x="169" y="105"/>
                  </a:lnTo>
                  <a:lnTo>
                    <a:pt x="167" y="105"/>
                  </a:lnTo>
                  <a:lnTo>
                    <a:pt x="160" y="98"/>
                  </a:lnTo>
                  <a:lnTo>
                    <a:pt x="148" y="92"/>
                  </a:lnTo>
                  <a:lnTo>
                    <a:pt x="138" y="84"/>
                  </a:lnTo>
                  <a:lnTo>
                    <a:pt x="127" y="78"/>
                  </a:lnTo>
                  <a:lnTo>
                    <a:pt x="121" y="84"/>
                  </a:lnTo>
                  <a:lnTo>
                    <a:pt x="129" y="78"/>
                  </a:lnTo>
                  <a:lnTo>
                    <a:pt x="111" y="59"/>
                  </a:lnTo>
                  <a:lnTo>
                    <a:pt x="96" y="39"/>
                  </a:lnTo>
                  <a:lnTo>
                    <a:pt x="82" y="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1" name="Freeform 21"/>
            <p:cNvSpPr>
              <a:spLocks/>
            </p:cNvSpPr>
            <p:nvPr/>
          </p:nvSpPr>
          <p:spPr bwMode="auto">
            <a:xfrm>
              <a:off x="4702" y="782"/>
              <a:ext cx="46" cy="60"/>
            </a:xfrm>
            <a:custGeom>
              <a:avLst/>
              <a:gdLst>
                <a:gd name="T0" fmla="*/ 2 w 94"/>
                <a:gd name="T1" fmla="*/ 0 h 121"/>
                <a:gd name="T2" fmla="*/ 2 w 94"/>
                <a:gd name="T3" fmla="*/ 0 h 121"/>
                <a:gd name="T4" fmla="*/ 2 w 94"/>
                <a:gd name="T5" fmla="*/ 0 h 121"/>
                <a:gd name="T6" fmla="*/ 2 w 94"/>
                <a:gd name="T7" fmla="*/ 1 h 121"/>
                <a:gd name="T8" fmla="*/ 2 w 94"/>
                <a:gd name="T9" fmla="*/ 1 h 121"/>
                <a:gd name="T10" fmla="*/ 1 w 94"/>
                <a:gd name="T11" fmla="*/ 1 h 121"/>
                <a:gd name="T12" fmla="*/ 1 w 94"/>
                <a:gd name="T13" fmla="*/ 1 h 121"/>
                <a:gd name="T14" fmla="*/ 1 w 94"/>
                <a:gd name="T15" fmla="*/ 1 h 121"/>
                <a:gd name="T16" fmla="*/ 0 w 94"/>
                <a:gd name="T17" fmla="*/ 3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121"/>
                <a:gd name="T29" fmla="*/ 94 w 94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121">
                  <a:moveTo>
                    <a:pt x="94" y="0"/>
                  </a:moveTo>
                  <a:lnTo>
                    <a:pt x="82" y="16"/>
                  </a:lnTo>
                  <a:lnTo>
                    <a:pt x="74" y="26"/>
                  </a:lnTo>
                  <a:lnTo>
                    <a:pt x="70" y="32"/>
                  </a:lnTo>
                  <a:lnTo>
                    <a:pt x="66" y="35"/>
                  </a:lnTo>
                  <a:lnTo>
                    <a:pt x="63" y="41"/>
                  </a:lnTo>
                  <a:lnTo>
                    <a:pt x="59" y="47"/>
                  </a:lnTo>
                  <a:lnTo>
                    <a:pt x="53" y="55"/>
                  </a:lnTo>
                  <a:lnTo>
                    <a:pt x="0" y="12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2" name="Line 22"/>
            <p:cNvSpPr>
              <a:spLocks noChangeShapeType="1"/>
            </p:cNvSpPr>
            <p:nvPr/>
          </p:nvSpPr>
          <p:spPr bwMode="auto">
            <a:xfrm flipH="1" flipV="1">
              <a:off x="4762" y="788"/>
              <a:ext cx="10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3" name="Freeform 23"/>
            <p:cNvSpPr>
              <a:spLocks/>
            </p:cNvSpPr>
            <p:nvPr/>
          </p:nvSpPr>
          <p:spPr bwMode="auto">
            <a:xfrm>
              <a:off x="4883" y="793"/>
              <a:ext cx="37" cy="55"/>
            </a:xfrm>
            <a:custGeom>
              <a:avLst/>
              <a:gdLst>
                <a:gd name="T0" fmla="*/ 2 w 74"/>
                <a:gd name="T1" fmla="*/ 0 h 109"/>
                <a:gd name="T2" fmla="*/ 2 w 74"/>
                <a:gd name="T3" fmla="*/ 1 h 109"/>
                <a:gd name="T4" fmla="*/ 1 w 74"/>
                <a:gd name="T5" fmla="*/ 2 h 109"/>
                <a:gd name="T6" fmla="*/ 1 w 74"/>
                <a:gd name="T7" fmla="*/ 2 h 109"/>
                <a:gd name="T8" fmla="*/ 1 w 74"/>
                <a:gd name="T9" fmla="*/ 2 h 109"/>
                <a:gd name="T10" fmla="*/ 1 w 74"/>
                <a:gd name="T11" fmla="*/ 3 h 109"/>
                <a:gd name="T12" fmla="*/ 1 w 74"/>
                <a:gd name="T13" fmla="*/ 3 h 109"/>
                <a:gd name="T14" fmla="*/ 0 w 74"/>
                <a:gd name="T15" fmla="*/ 4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09"/>
                <a:gd name="T26" fmla="*/ 74 w 74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09">
                  <a:moveTo>
                    <a:pt x="74" y="0"/>
                  </a:moveTo>
                  <a:lnTo>
                    <a:pt x="68" y="19"/>
                  </a:lnTo>
                  <a:lnTo>
                    <a:pt x="60" y="39"/>
                  </a:lnTo>
                  <a:lnTo>
                    <a:pt x="52" y="52"/>
                  </a:lnTo>
                  <a:lnTo>
                    <a:pt x="43" y="64"/>
                  </a:lnTo>
                  <a:lnTo>
                    <a:pt x="37" y="78"/>
                  </a:lnTo>
                  <a:lnTo>
                    <a:pt x="33" y="93"/>
                  </a:lnTo>
                  <a:lnTo>
                    <a:pt x="0" y="10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4" name="Freeform 24"/>
            <p:cNvSpPr>
              <a:spLocks/>
            </p:cNvSpPr>
            <p:nvPr/>
          </p:nvSpPr>
          <p:spPr bwMode="auto">
            <a:xfrm>
              <a:off x="4954" y="790"/>
              <a:ext cx="3" cy="59"/>
            </a:xfrm>
            <a:custGeom>
              <a:avLst/>
              <a:gdLst>
                <a:gd name="T0" fmla="*/ 0 w 6"/>
                <a:gd name="T1" fmla="*/ 0 h 117"/>
                <a:gd name="T2" fmla="*/ 1 w 6"/>
                <a:gd name="T3" fmla="*/ 2 h 117"/>
                <a:gd name="T4" fmla="*/ 1 w 6"/>
                <a:gd name="T5" fmla="*/ 3 h 117"/>
                <a:gd name="T6" fmla="*/ 1 w 6"/>
                <a:gd name="T7" fmla="*/ 3 h 117"/>
                <a:gd name="T8" fmla="*/ 1 w 6"/>
                <a:gd name="T9" fmla="*/ 4 h 117"/>
                <a:gd name="T10" fmla="*/ 1 w 6"/>
                <a:gd name="T11" fmla="*/ 4 h 117"/>
                <a:gd name="T12" fmla="*/ 1 w 6"/>
                <a:gd name="T13" fmla="*/ 4 h 117"/>
                <a:gd name="T14" fmla="*/ 1 w 6"/>
                <a:gd name="T15" fmla="*/ 4 h 117"/>
                <a:gd name="T16" fmla="*/ 1 w 6"/>
                <a:gd name="T17" fmla="*/ 4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17"/>
                <a:gd name="T29" fmla="*/ 6 w 6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17">
                  <a:moveTo>
                    <a:pt x="0" y="0"/>
                  </a:moveTo>
                  <a:lnTo>
                    <a:pt x="2" y="37"/>
                  </a:lnTo>
                  <a:lnTo>
                    <a:pt x="4" y="66"/>
                  </a:lnTo>
                  <a:lnTo>
                    <a:pt x="4" y="89"/>
                  </a:lnTo>
                  <a:lnTo>
                    <a:pt x="6" y="105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6" y="111"/>
                  </a:lnTo>
                  <a:lnTo>
                    <a:pt x="6" y="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5" name="Freeform 25"/>
            <p:cNvSpPr>
              <a:spLocks/>
            </p:cNvSpPr>
            <p:nvPr/>
          </p:nvSpPr>
          <p:spPr bwMode="auto">
            <a:xfrm>
              <a:off x="4742" y="804"/>
              <a:ext cx="6" cy="36"/>
            </a:xfrm>
            <a:custGeom>
              <a:avLst/>
              <a:gdLst>
                <a:gd name="T0" fmla="*/ 0 w 14"/>
                <a:gd name="T1" fmla="*/ 0 h 72"/>
                <a:gd name="T2" fmla="*/ 0 w 14"/>
                <a:gd name="T3" fmla="*/ 1 h 72"/>
                <a:gd name="T4" fmla="*/ 0 w 14"/>
                <a:gd name="T5" fmla="*/ 1 h 72"/>
                <a:gd name="T6" fmla="*/ 0 w 14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72"/>
                <a:gd name="T14" fmla="*/ 14 w 1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72">
                  <a:moveTo>
                    <a:pt x="14" y="0"/>
                  </a:moveTo>
                  <a:lnTo>
                    <a:pt x="14" y="18"/>
                  </a:lnTo>
                  <a:lnTo>
                    <a:pt x="14" y="33"/>
                  </a:lnTo>
                  <a:lnTo>
                    <a:pt x="0" y="7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6" name="Freeform 26"/>
            <p:cNvSpPr>
              <a:spLocks/>
            </p:cNvSpPr>
            <p:nvPr/>
          </p:nvSpPr>
          <p:spPr bwMode="auto">
            <a:xfrm>
              <a:off x="4927" y="793"/>
              <a:ext cx="18" cy="38"/>
            </a:xfrm>
            <a:custGeom>
              <a:avLst/>
              <a:gdLst>
                <a:gd name="T0" fmla="*/ 2 w 35"/>
                <a:gd name="T1" fmla="*/ 0 h 76"/>
                <a:gd name="T2" fmla="*/ 1 w 35"/>
                <a:gd name="T3" fmla="*/ 1 h 76"/>
                <a:gd name="T4" fmla="*/ 1 w 35"/>
                <a:gd name="T5" fmla="*/ 1 h 76"/>
                <a:gd name="T6" fmla="*/ 1 w 35"/>
                <a:gd name="T7" fmla="*/ 1 h 76"/>
                <a:gd name="T8" fmla="*/ 0 w 35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6"/>
                <a:gd name="T17" fmla="*/ 35 w 3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6">
                  <a:moveTo>
                    <a:pt x="35" y="0"/>
                  </a:moveTo>
                  <a:lnTo>
                    <a:pt x="22" y="19"/>
                  </a:lnTo>
                  <a:lnTo>
                    <a:pt x="12" y="37"/>
                  </a:lnTo>
                  <a:lnTo>
                    <a:pt x="4" y="54"/>
                  </a:lnTo>
                  <a:lnTo>
                    <a:pt x="0" y="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7" name="Freeform 27"/>
            <p:cNvSpPr>
              <a:spLocks/>
            </p:cNvSpPr>
            <p:nvPr/>
          </p:nvSpPr>
          <p:spPr bwMode="auto">
            <a:xfrm>
              <a:off x="5093" y="683"/>
              <a:ext cx="1" cy="3"/>
            </a:xfrm>
            <a:custGeom>
              <a:avLst/>
              <a:gdLst>
                <a:gd name="T0" fmla="*/ 1 w 2"/>
                <a:gd name="T1" fmla="*/ 0 h 8"/>
                <a:gd name="T2" fmla="*/ 1 w 2"/>
                <a:gd name="T3" fmla="*/ 0 h 8"/>
                <a:gd name="T4" fmla="*/ 0 w 2"/>
                <a:gd name="T5" fmla="*/ 0 h 8"/>
                <a:gd name="T6" fmla="*/ 0 w 2"/>
                <a:gd name="T7" fmla="*/ 0 h 8"/>
                <a:gd name="T8" fmla="*/ 0 w 2"/>
                <a:gd name="T9" fmla="*/ 0 h 8"/>
                <a:gd name="T10" fmla="*/ 1 w 2"/>
                <a:gd name="T11" fmla="*/ 0 h 8"/>
                <a:gd name="T12" fmla="*/ 1 w 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8"/>
                <a:gd name="T23" fmla="*/ 2 w 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8">
                  <a:moveTo>
                    <a:pt x="2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8" name="Freeform 28"/>
            <p:cNvSpPr>
              <a:spLocks/>
            </p:cNvSpPr>
            <p:nvPr/>
          </p:nvSpPr>
          <p:spPr bwMode="auto">
            <a:xfrm>
              <a:off x="5041" y="703"/>
              <a:ext cx="7" cy="17"/>
            </a:xfrm>
            <a:custGeom>
              <a:avLst/>
              <a:gdLst>
                <a:gd name="T0" fmla="*/ 0 w 14"/>
                <a:gd name="T1" fmla="*/ 0 h 33"/>
                <a:gd name="T2" fmla="*/ 1 w 14"/>
                <a:gd name="T3" fmla="*/ 1 h 33"/>
                <a:gd name="T4" fmla="*/ 1 w 14"/>
                <a:gd name="T5" fmla="*/ 1 h 33"/>
                <a:gd name="T6" fmla="*/ 1 w 14"/>
                <a:gd name="T7" fmla="*/ 1 h 33"/>
                <a:gd name="T8" fmla="*/ 1 w 14"/>
                <a:gd name="T9" fmla="*/ 1 h 33"/>
                <a:gd name="T10" fmla="*/ 1 w 14"/>
                <a:gd name="T11" fmla="*/ 1 h 33"/>
                <a:gd name="T12" fmla="*/ 1 w 14"/>
                <a:gd name="T13" fmla="*/ 1 h 33"/>
                <a:gd name="T14" fmla="*/ 1 w 14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3"/>
                <a:gd name="T26" fmla="*/ 14 w 14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3">
                  <a:moveTo>
                    <a:pt x="0" y="0"/>
                  </a:moveTo>
                  <a:lnTo>
                    <a:pt x="6" y="6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21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9" name="Freeform 29"/>
            <p:cNvSpPr>
              <a:spLocks/>
            </p:cNvSpPr>
            <p:nvPr/>
          </p:nvSpPr>
          <p:spPr bwMode="auto">
            <a:xfrm>
              <a:off x="5106" y="760"/>
              <a:ext cx="12" cy="8"/>
            </a:xfrm>
            <a:custGeom>
              <a:avLst/>
              <a:gdLst>
                <a:gd name="T0" fmla="*/ 1 w 24"/>
                <a:gd name="T1" fmla="*/ 0 h 15"/>
                <a:gd name="T2" fmla="*/ 1 w 24"/>
                <a:gd name="T3" fmla="*/ 1 h 15"/>
                <a:gd name="T4" fmla="*/ 1 w 24"/>
                <a:gd name="T5" fmla="*/ 1 h 15"/>
                <a:gd name="T6" fmla="*/ 1 w 24"/>
                <a:gd name="T7" fmla="*/ 1 h 15"/>
                <a:gd name="T8" fmla="*/ 1 w 24"/>
                <a:gd name="T9" fmla="*/ 1 h 15"/>
                <a:gd name="T10" fmla="*/ 1 w 24"/>
                <a:gd name="T11" fmla="*/ 1 h 15"/>
                <a:gd name="T12" fmla="*/ 0 w 2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5"/>
                <a:gd name="T23" fmla="*/ 24 w 2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5">
                  <a:moveTo>
                    <a:pt x="24" y="0"/>
                  </a:moveTo>
                  <a:lnTo>
                    <a:pt x="18" y="4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0" name="Freeform 30"/>
            <p:cNvSpPr>
              <a:spLocks/>
            </p:cNvSpPr>
            <p:nvPr/>
          </p:nvSpPr>
          <p:spPr bwMode="auto">
            <a:xfrm>
              <a:off x="5045" y="752"/>
              <a:ext cx="14" cy="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0 h 12"/>
                <a:gd name="T4" fmla="*/ 0 w 29"/>
                <a:gd name="T5" fmla="*/ 0 h 12"/>
                <a:gd name="T6" fmla="*/ 0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  <a:gd name="T12" fmla="*/ 0 w 29"/>
                <a:gd name="T13" fmla="*/ 0 h 12"/>
                <a:gd name="T14" fmla="*/ 0 w 2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2"/>
                <a:gd name="T26" fmla="*/ 29 w 2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2">
                  <a:moveTo>
                    <a:pt x="29" y="0"/>
                  </a:moveTo>
                  <a:lnTo>
                    <a:pt x="25" y="0"/>
                  </a:lnTo>
                  <a:lnTo>
                    <a:pt x="21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1" name="Freeform 31"/>
            <p:cNvSpPr>
              <a:spLocks/>
            </p:cNvSpPr>
            <p:nvPr/>
          </p:nvSpPr>
          <p:spPr bwMode="auto">
            <a:xfrm>
              <a:off x="5077" y="789"/>
              <a:ext cx="5" cy="6"/>
            </a:xfrm>
            <a:custGeom>
              <a:avLst/>
              <a:gdLst>
                <a:gd name="T0" fmla="*/ 1 w 10"/>
                <a:gd name="T1" fmla="*/ 0 h 14"/>
                <a:gd name="T2" fmla="*/ 1 w 10"/>
                <a:gd name="T3" fmla="*/ 0 h 14"/>
                <a:gd name="T4" fmla="*/ 1 w 10"/>
                <a:gd name="T5" fmla="*/ 0 h 14"/>
                <a:gd name="T6" fmla="*/ 1 w 10"/>
                <a:gd name="T7" fmla="*/ 0 h 14"/>
                <a:gd name="T8" fmla="*/ 0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8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0" y="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2" name="Freeform 32"/>
            <p:cNvSpPr>
              <a:spLocks/>
            </p:cNvSpPr>
            <p:nvPr/>
          </p:nvSpPr>
          <p:spPr bwMode="auto">
            <a:xfrm>
              <a:off x="5048" y="815"/>
              <a:ext cx="4" cy="1"/>
            </a:xfrm>
            <a:custGeom>
              <a:avLst/>
              <a:gdLst>
                <a:gd name="T0" fmla="*/ 0 w 7"/>
                <a:gd name="T1" fmla="*/ 0 h 1"/>
                <a:gd name="T2" fmla="*/ 1 w 7"/>
                <a:gd name="T3" fmla="*/ 0 h 1"/>
                <a:gd name="T4" fmla="*/ 1 w 7"/>
                <a:gd name="T5" fmla="*/ 0 h 1"/>
                <a:gd name="T6" fmla="*/ 1 w 7"/>
                <a:gd name="T7" fmla="*/ 0 h 1"/>
                <a:gd name="T8" fmla="*/ 1 w 7"/>
                <a:gd name="T9" fmla="*/ 0 h 1"/>
                <a:gd name="T10" fmla="*/ 1 w 7"/>
                <a:gd name="T11" fmla="*/ 0 h 1"/>
                <a:gd name="T12" fmla="*/ 0 w 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"/>
                <a:gd name="T23" fmla="*/ 7 w 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3" name="Freeform 33"/>
            <p:cNvSpPr>
              <a:spLocks/>
            </p:cNvSpPr>
            <p:nvPr/>
          </p:nvSpPr>
          <p:spPr bwMode="auto">
            <a:xfrm>
              <a:off x="5108" y="820"/>
              <a:ext cx="8" cy="6"/>
            </a:xfrm>
            <a:custGeom>
              <a:avLst/>
              <a:gdLst>
                <a:gd name="T0" fmla="*/ 0 w 16"/>
                <a:gd name="T1" fmla="*/ 0 h 14"/>
                <a:gd name="T2" fmla="*/ 1 w 16"/>
                <a:gd name="T3" fmla="*/ 0 h 14"/>
                <a:gd name="T4" fmla="*/ 1 w 16"/>
                <a:gd name="T5" fmla="*/ 0 h 14"/>
                <a:gd name="T6" fmla="*/ 1 w 16"/>
                <a:gd name="T7" fmla="*/ 0 h 14"/>
                <a:gd name="T8" fmla="*/ 1 w 16"/>
                <a:gd name="T9" fmla="*/ 0 h 14"/>
                <a:gd name="T10" fmla="*/ 1 w 16"/>
                <a:gd name="T11" fmla="*/ 0 h 14"/>
                <a:gd name="T12" fmla="*/ 1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0" y="0"/>
                  </a:moveTo>
                  <a:lnTo>
                    <a:pt x="6" y="2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6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74" name="Group 34"/>
            <p:cNvGrpSpPr>
              <a:grpSpLocks/>
            </p:cNvGrpSpPr>
            <p:nvPr/>
          </p:nvGrpSpPr>
          <p:grpSpPr bwMode="auto">
            <a:xfrm>
              <a:off x="4551" y="660"/>
              <a:ext cx="78" cy="145"/>
              <a:chOff x="4551" y="660"/>
              <a:chExt cx="78" cy="145"/>
            </a:xfrm>
          </p:grpSpPr>
          <p:sp>
            <p:nvSpPr>
              <p:cNvPr id="48416" name="Freeform 35"/>
              <p:cNvSpPr>
                <a:spLocks/>
              </p:cNvSpPr>
              <p:nvPr/>
            </p:nvSpPr>
            <p:spPr bwMode="auto">
              <a:xfrm>
                <a:off x="4603" y="660"/>
                <a:ext cx="1" cy="4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1 h 8"/>
                  <a:gd name="T4" fmla="*/ 0 w 2"/>
                  <a:gd name="T5" fmla="*/ 1 h 8"/>
                  <a:gd name="T6" fmla="*/ 0 w 2"/>
                  <a:gd name="T7" fmla="*/ 1 h 8"/>
                  <a:gd name="T8" fmla="*/ 0 w 2"/>
                  <a:gd name="T9" fmla="*/ 1 h 8"/>
                  <a:gd name="T10" fmla="*/ 1 w 2"/>
                  <a:gd name="T11" fmla="*/ 1 h 8"/>
                  <a:gd name="T12" fmla="*/ 1 w 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8"/>
                  <a:gd name="T23" fmla="*/ 2 w 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8">
                    <a:moveTo>
                      <a:pt x="2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7" name="Freeform 36"/>
              <p:cNvSpPr>
                <a:spLocks/>
              </p:cNvSpPr>
              <p:nvPr/>
            </p:nvSpPr>
            <p:spPr bwMode="auto">
              <a:xfrm>
                <a:off x="4551" y="681"/>
                <a:ext cx="8" cy="16"/>
              </a:xfrm>
              <a:custGeom>
                <a:avLst/>
                <a:gdLst>
                  <a:gd name="T0" fmla="*/ 0 w 16"/>
                  <a:gd name="T1" fmla="*/ 0 h 33"/>
                  <a:gd name="T2" fmla="*/ 1 w 16"/>
                  <a:gd name="T3" fmla="*/ 0 h 33"/>
                  <a:gd name="T4" fmla="*/ 1 w 16"/>
                  <a:gd name="T5" fmla="*/ 0 h 33"/>
                  <a:gd name="T6" fmla="*/ 1 w 16"/>
                  <a:gd name="T7" fmla="*/ 0 h 33"/>
                  <a:gd name="T8" fmla="*/ 1 w 16"/>
                  <a:gd name="T9" fmla="*/ 0 h 33"/>
                  <a:gd name="T10" fmla="*/ 1 w 16"/>
                  <a:gd name="T11" fmla="*/ 0 h 33"/>
                  <a:gd name="T12" fmla="*/ 1 w 16"/>
                  <a:gd name="T13" fmla="*/ 0 h 33"/>
                  <a:gd name="T14" fmla="*/ 1 w 16"/>
                  <a:gd name="T15" fmla="*/ 1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0" y="0"/>
                    </a:moveTo>
                    <a:lnTo>
                      <a:pt x="6" y="6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22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6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8" name="Freeform 37"/>
              <p:cNvSpPr>
                <a:spLocks/>
              </p:cNvSpPr>
              <p:nvPr/>
            </p:nvSpPr>
            <p:spPr bwMode="auto">
              <a:xfrm>
                <a:off x="4617" y="738"/>
                <a:ext cx="12" cy="8"/>
              </a:xfrm>
              <a:custGeom>
                <a:avLst/>
                <a:gdLst>
                  <a:gd name="T0" fmla="*/ 1 w 24"/>
                  <a:gd name="T1" fmla="*/ 0 h 16"/>
                  <a:gd name="T2" fmla="*/ 1 w 24"/>
                  <a:gd name="T3" fmla="*/ 1 h 16"/>
                  <a:gd name="T4" fmla="*/ 1 w 24"/>
                  <a:gd name="T5" fmla="*/ 1 h 16"/>
                  <a:gd name="T6" fmla="*/ 1 w 24"/>
                  <a:gd name="T7" fmla="*/ 1 h 16"/>
                  <a:gd name="T8" fmla="*/ 1 w 24"/>
                  <a:gd name="T9" fmla="*/ 1 h 16"/>
                  <a:gd name="T10" fmla="*/ 1 w 24"/>
                  <a:gd name="T11" fmla="*/ 1 h 16"/>
                  <a:gd name="T12" fmla="*/ 0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24" y="0"/>
                    </a:moveTo>
                    <a:lnTo>
                      <a:pt x="18" y="4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9" name="Freeform 38"/>
              <p:cNvSpPr>
                <a:spLocks/>
              </p:cNvSpPr>
              <p:nvPr/>
            </p:nvSpPr>
            <p:spPr bwMode="auto">
              <a:xfrm>
                <a:off x="4555" y="729"/>
                <a:ext cx="15" cy="7"/>
              </a:xfrm>
              <a:custGeom>
                <a:avLst/>
                <a:gdLst>
                  <a:gd name="T0" fmla="*/ 0 w 31"/>
                  <a:gd name="T1" fmla="*/ 0 h 14"/>
                  <a:gd name="T2" fmla="*/ 0 w 31"/>
                  <a:gd name="T3" fmla="*/ 0 h 14"/>
                  <a:gd name="T4" fmla="*/ 0 w 31"/>
                  <a:gd name="T5" fmla="*/ 1 h 14"/>
                  <a:gd name="T6" fmla="*/ 0 w 31"/>
                  <a:gd name="T7" fmla="*/ 1 h 14"/>
                  <a:gd name="T8" fmla="*/ 0 w 31"/>
                  <a:gd name="T9" fmla="*/ 1 h 14"/>
                  <a:gd name="T10" fmla="*/ 0 w 31"/>
                  <a:gd name="T11" fmla="*/ 1 h 14"/>
                  <a:gd name="T12" fmla="*/ 0 w 31"/>
                  <a:gd name="T13" fmla="*/ 1 h 14"/>
                  <a:gd name="T14" fmla="*/ 0 w 31"/>
                  <a:gd name="T15" fmla="*/ 1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14"/>
                  <a:gd name="T26" fmla="*/ 31 w 31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14">
                    <a:moveTo>
                      <a:pt x="31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0" y="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0" name="Freeform 39"/>
              <p:cNvSpPr>
                <a:spLocks/>
              </p:cNvSpPr>
              <p:nvPr/>
            </p:nvSpPr>
            <p:spPr bwMode="auto">
              <a:xfrm>
                <a:off x="4588" y="767"/>
                <a:ext cx="5" cy="6"/>
              </a:xfrm>
              <a:custGeom>
                <a:avLst/>
                <a:gdLst>
                  <a:gd name="T0" fmla="*/ 1 w 10"/>
                  <a:gd name="T1" fmla="*/ 0 h 12"/>
                  <a:gd name="T2" fmla="*/ 1 w 10"/>
                  <a:gd name="T3" fmla="*/ 1 h 12"/>
                  <a:gd name="T4" fmla="*/ 1 w 10"/>
                  <a:gd name="T5" fmla="*/ 1 h 12"/>
                  <a:gd name="T6" fmla="*/ 1 w 10"/>
                  <a:gd name="T7" fmla="*/ 1 h 12"/>
                  <a:gd name="T8" fmla="*/ 0 w 10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"/>
                  <a:gd name="T17" fmla="*/ 10 w 1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">
                    <a:moveTo>
                      <a:pt x="8" y="0"/>
                    </a:moveTo>
                    <a:lnTo>
                      <a:pt x="10" y="4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1" name="Freeform 40"/>
              <p:cNvSpPr>
                <a:spLocks/>
              </p:cNvSpPr>
              <p:nvPr/>
            </p:nvSpPr>
            <p:spPr bwMode="auto">
              <a:xfrm>
                <a:off x="4559" y="792"/>
                <a:ext cx="4" cy="1"/>
              </a:xfrm>
              <a:custGeom>
                <a:avLst/>
                <a:gdLst>
                  <a:gd name="T0" fmla="*/ 0 w 7"/>
                  <a:gd name="T1" fmla="*/ 1 h 2"/>
                  <a:gd name="T2" fmla="*/ 1 w 7"/>
                  <a:gd name="T3" fmla="*/ 1 h 2"/>
                  <a:gd name="T4" fmla="*/ 1 w 7"/>
                  <a:gd name="T5" fmla="*/ 0 h 2"/>
                  <a:gd name="T6" fmla="*/ 1 w 7"/>
                  <a:gd name="T7" fmla="*/ 0 h 2"/>
                  <a:gd name="T8" fmla="*/ 1 w 7"/>
                  <a:gd name="T9" fmla="*/ 0 h 2"/>
                  <a:gd name="T10" fmla="*/ 1 w 7"/>
                  <a:gd name="T11" fmla="*/ 1 h 2"/>
                  <a:gd name="T12" fmla="*/ 0 w 7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2" name="Freeform 41"/>
              <p:cNvSpPr>
                <a:spLocks/>
              </p:cNvSpPr>
              <p:nvPr/>
            </p:nvSpPr>
            <p:spPr bwMode="auto">
              <a:xfrm>
                <a:off x="4619" y="797"/>
                <a:ext cx="9" cy="8"/>
              </a:xfrm>
              <a:custGeom>
                <a:avLst/>
                <a:gdLst>
                  <a:gd name="T0" fmla="*/ 0 w 18"/>
                  <a:gd name="T1" fmla="*/ 0 h 15"/>
                  <a:gd name="T2" fmla="*/ 1 w 18"/>
                  <a:gd name="T3" fmla="*/ 1 h 15"/>
                  <a:gd name="T4" fmla="*/ 1 w 18"/>
                  <a:gd name="T5" fmla="*/ 1 h 15"/>
                  <a:gd name="T6" fmla="*/ 1 w 18"/>
                  <a:gd name="T7" fmla="*/ 1 h 15"/>
                  <a:gd name="T8" fmla="*/ 1 w 18"/>
                  <a:gd name="T9" fmla="*/ 1 h 15"/>
                  <a:gd name="T10" fmla="*/ 1 w 18"/>
                  <a:gd name="T11" fmla="*/ 1 h 15"/>
                  <a:gd name="T12" fmla="*/ 1 w 18"/>
                  <a:gd name="T13" fmla="*/ 1 h 15"/>
                  <a:gd name="T14" fmla="*/ 1 w 18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5"/>
                  <a:gd name="T26" fmla="*/ 18 w 1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5">
                    <a:moveTo>
                      <a:pt x="0" y="0"/>
                    </a:moveTo>
                    <a:lnTo>
                      <a:pt x="6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18" y="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375" name="Freeform 42"/>
            <p:cNvSpPr>
              <a:spLocks/>
            </p:cNvSpPr>
            <p:nvPr/>
          </p:nvSpPr>
          <p:spPr bwMode="auto">
            <a:xfrm>
              <a:off x="4512" y="778"/>
              <a:ext cx="5" cy="10"/>
            </a:xfrm>
            <a:custGeom>
              <a:avLst/>
              <a:gdLst>
                <a:gd name="T0" fmla="*/ 1 w 10"/>
                <a:gd name="T1" fmla="*/ 0 h 19"/>
                <a:gd name="T2" fmla="*/ 1 w 10"/>
                <a:gd name="T3" fmla="*/ 1 h 19"/>
                <a:gd name="T4" fmla="*/ 1 w 10"/>
                <a:gd name="T5" fmla="*/ 1 h 19"/>
                <a:gd name="T6" fmla="*/ 1 w 10"/>
                <a:gd name="T7" fmla="*/ 1 h 19"/>
                <a:gd name="T8" fmla="*/ 0 w 10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"/>
                <a:gd name="T17" fmla="*/ 10 w 1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">
                  <a:moveTo>
                    <a:pt x="10" y="0"/>
                  </a:moveTo>
                  <a:lnTo>
                    <a:pt x="6" y="6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6" name="Line 43"/>
            <p:cNvSpPr>
              <a:spLocks noChangeShapeType="1"/>
            </p:cNvSpPr>
            <p:nvPr/>
          </p:nvSpPr>
          <p:spPr bwMode="auto">
            <a:xfrm flipH="1">
              <a:off x="4509" y="84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7" name="Freeform 44"/>
            <p:cNvSpPr>
              <a:spLocks/>
            </p:cNvSpPr>
            <p:nvPr/>
          </p:nvSpPr>
          <p:spPr bwMode="auto">
            <a:xfrm>
              <a:off x="4552" y="880"/>
              <a:ext cx="15" cy="7"/>
            </a:xfrm>
            <a:custGeom>
              <a:avLst/>
              <a:gdLst>
                <a:gd name="T0" fmla="*/ 1 w 29"/>
                <a:gd name="T1" fmla="*/ 0 h 13"/>
                <a:gd name="T2" fmla="*/ 1 w 29"/>
                <a:gd name="T3" fmla="*/ 1 h 13"/>
                <a:gd name="T4" fmla="*/ 1 w 29"/>
                <a:gd name="T5" fmla="*/ 1 h 13"/>
                <a:gd name="T6" fmla="*/ 1 w 29"/>
                <a:gd name="T7" fmla="*/ 1 h 13"/>
                <a:gd name="T8" fmla="*/ 1 w 29"/>
                <a:gd name="T9" fmla="*/ 1 h 13"/>
                <a:gd name="T10" fmla="*/ 0 w 29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3"/>
                <a:gd name="T20" fmla="*/ 29 w 2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3">
                  <a:moveTo>
                    <a:pt x="29" y="0"/>
                  </a:moveTo>
                  <a:lnTo>
                    <a:pt x="25" y="6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5" y="1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78" name="Group 45"/>
            <p:cNvGrpSpPr>
              <a:grpSpLocks/>
            </p:cNvGrpSpPr>
            <p:nvPr/>
          </p:nvGrpSpPr>
          <p:grpSpPr bwMode="auto">
            <a:xfrm>
              <a:off x="4312" y="437"/>
              <a:ext cx="187" cy="326"/>
              <a:chOff x="4312" y="437"/>
              <a:chExt cx="187" cy="326"/>
            </a:xfrm>
          </p:grpSpPr>
          <p:sp>
            <p:nvSpPr>
              <p:cNvPr id="48407" name="Freeform 46"/>
              <p:cNvSpPr>
                <a:spLocks/>
              </p:cNvSpPr>
              <p:nvPr/>
            </p:nvSpPr>
            <p:spPr bwMode="auto">
              <a:xfrm>
                <a:off x="4424" y="584"/>
                <a:ext cx="43" cy="118"/>
              </a:xfrm>
              <a:custGeom>
                <a:avLst/>
                <a:gdLst>
                  <a:gd name="T0" fmla="*/ 0 w 88"/>
                  <a:gd name="T1" fmla="*/ 0 h 235"/>
                  <a:gd name="T2" fmla="*/ 0 w 88"/>
                  <a:gd name="T3" fmla="*/ 2 h 235"/>
                  <a:gd name="T4" fmla="*/ 0 w 88"/>
                  <a:gd name="T5" fmla="*/ 3 h 235"/>
                  <a:gd name="T6" fmla="*/ 0 w 88"/>
                  <a:gd name="T7" fmla="*/ 4 h 235"/>
                  <a:gd name="T8" fmla="*/ 0 w 88"/>
                  <a:gd name="T9" fmla="*/ 5 h 235"/>
                  <a:gd name="T10" fmla="*/ 0 w 88"/>
                  <a:gd name="T11" fmla="*/ 6 h 235"/>
                  <a:gd name="T12" fmla="*/ 0 w 88"/>
                  <a:gd name="T13" fmla="*/ 6 h 235"/>
                  <a:gd name="T14" fmla="*/ 0 w 88"/>
                  <a:gd name="T15" fmla="*/ 6 h 235"/>
                  <a:gd name="T16" fmla="*/ 0 w 88"/>
                  <a:gd name="T17" fmla="*/ 6 h 235"/>
                  <a:gd name="T18" fmla="*/ 0 w 88"/>
                  <a:gd name="T19" fmla="*/ 7 h 235"/>
                  <a:gd name="T20" fmla="*/ 0 w 88"/>
                  <a:gd name="T21" fmla="*/ 7 h 235"/>
                  <a:gd name="T22" fmla="*/ 0 w 88"/>
                  <a:gd name="T23" fmla="*/ 7 h 235"/>
                  <a:gd name="T24" fmla="*/ 0 w 88"/>
                  <a:gd name="T25" fmla="*/ 7 h 235"/>
                  <a:gd name="T26" fmla="*/ 0 w 88"/>
                  <a:gd name="T27" fmla="*/ 8 h 235"/>
                  <a:gd name="T28" fmla="*/ 0 w 88"/>
                  <a:gd name="T29" fmla="*/ 8 h 235"/>
                  <a:gd name="T30" fmla="*/ 1 w 88"/>
                  <a:gd name="T31" fmla="*/ 8 h 235"/>
                  <a:gd name="T32" fmla="*/ 1 w 88"/>
                  <a:gd name="T33" fmla="*/ 8 h 235"/>
                  <a:gd name="T34" fmla="*/ 1 w 88"/>
                  <a:gd name="T35" fmla="*/ 8 h 235"/>
                  <a:gd name="T36" fmla="*/ 1 w 88"/>
                  <a:gd name="T37" fmla="*/ 8 h 235"/>
                  <a:gd name="T38" fmla="*/ 1 w 88"/>
                  <a:gd name="T39" fmla="*/ 8 h 235"/>
                  <a:gd name="T40" fmla="*/ 2 w 88"/>
                  <a:gd name="T41" fmla="*/ 7 h 235"/>
                  <a:gd name="T42" fmla="*/ 2 w 88"/>
                  <a:gd name="T43" fmla="*/ 7 h 235"/>
                  <a:gd name="T44" fmla="*/ 2 w 88"/>
                  <a:gd name="T45" fmla="*/ 7 h 235"/>
                  <a:gd name="T46" fmla="*/ 2 w 88"/>
                  <a:gd name="T47" fmla="*/ 7 h 235"/>
                  <a:gd name="T48" fmla="*/ 2 w 88"/>
                  <a:gd name="T49" fmla="*/ 6 h 235"/>
                  <a:gd name="T50" fmla="*/ 2 w 88"/>
                  <a:gd name="T51" fmla="*/ 6 h 235"/>
                  <a:gd name="T52" fmla="*/ 2 w 88"/>
                  <a:gd name="T53" fmla="*/ 5 h 235"/>
                  <a:gd name="T54" fmla="*/ 2 w 88"/>
                  <a:gd name="T55" fmla="*/ 4 h 235"/>
                  <a:gd name="T56" fmla="*/ 2 w 88"/>
                  <a:gd name="T57" fmla="*/ 3 h 235"/>
                  <a:gd name="T58" fmla="*/ 2 w 88"/>
                  <a:gd name="T59" fmla="*/ 3 h 235"/>
                  <a:gd name="T60" fmla="*/ 2 w 88"/>
                  <a:gd name="T61" fmla="*/ 2 h 235"/>
                  <a:gd name="T62" fmla="*/ 2 w 88"/>
                  <a:gd name="T63" fmla="*/ 1 h 235"/>
                  <a:gd name="T64" fmla="*/ 1 w 88"/>
                  <a:gd name="T65" fmla="*/ 1 h 235"/>
                  <a:gd name="T66" fmla="*/ 1 w 88"/>
                  <a:gd name="T67" fmla="*/ 1 h 235"/>
                  <a:gd name="T68" fmla="*/ 1 w 88"/>
                  <a:gd name="T69" fmla="*/ 1 h 235"/>
                  <a:gd name="T70" fmla="*/ 1 w 88"/>
                  <a:gd name="T71" fmla="*/ 1 h 235"/>
                  <a:gd name="T72" fmla="*/ 1 w 88"/>
                  <a:gd name="T73" fmla="*/ 1 h 235"/>
                  <a:gd name="T74" fmla="*/ 1 w 88"/>
                  <a:gd name="T75" fmla="*/ 1 h 235"/>
                  <a:gd name="T76" fmla="*/ 0 w 88"/>
                  <a:gd name="T77" fmla="*/ 0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"/>
                  <a:gd name="T118" fmla="*/ 0 h 235"/>
                  <a:gd name="T119" fmla="*/ 88 w 88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" h="235">
                    <a:moveTo>
                      <a:pt x="27" y="0"/>
                    </a:moveTo>
                    <a:lnTo>
                      <a:pt x="16" y="39"/>
                    </a:lnTo>
                    <a:lnTo>
                      <a:pt x="8" y="78"/>
                    </a:lnTo>
                    <a:lnTo>
                      <a:pt x="4" y="118"/>
                    </a:lnTo>
                    <a:lnTo>
                      <a:pt x="0" y="159"/>
                    </a:lnTo>
                    <a:lnTo>
                      <a:pt x="2" y="163"/>
                    </a:lnTo>
                    <a:lnTo>
                      <a:pt x="2" y="171"/>
                    </a:lnTo>
                    <a:lnTo>
                      <a:pt x="4" y="183"/>
                    </a:lnTo>
                    <a:lnTo>
                      <a:pt x="6" y="192"/>
                    </a:lnTo>
                    <a:lnTo>
                      <a:pt x="8" y="204"/>
                    </a:lnTo>
                    <a:lnTo>
                      <a:pt x="10" y="214"/>
                    </a:lnTo>
                    <a:lnTo>
                      <a:pt x="12" y="219"/>
                    </a:lnTo>
                    <a:lnTo>
                      <a:pt x="14" y="223"/>
                    </a:lnTo>
                    <a:lnTo>
                      <a:pt x="22" y="229"/>
                    </a:lnTo>
                    <a:lnTo>
                      <a:pt x="31" y="233"/>
                    </a:lnTo>
                    <a:lnTo>
                      <a:pt x="37" y="235"/>
                    </a:lnTo>
                    <a:lnTo>
                      <a:pt x="41" y="235"/>
                    </a:lnTo>
                    <a:lnTo>
                      <a:pt x="53" y="233"/>
                    </a:lnTo>
                    <a:lnTo>
                      <a:pt x="61" y="229"/>
                    </a:lnTo>
                    <a:lnTo>
                      <a:pt x="64" y="227"/>
                    </a:lnTo>
                    <a:lnTo>
                      <a:pt x="68" y="223"/>
                    </a:lnTo>
                    <a:lnTo>
                      <a:pt x="72" y="218"/>
                    </a:lnTo>
                    <a:lnTo>
                      <a:pt x="76" y="212"/>
                    </a:lnTo>
                    <a:lnTo>
                      <a:pt x="78" y="202"/>
                    </a:lnTo>
                    <a:lnTo>
                      <a:pt x="84" y="190"/>
                    </a:lnTo>
                    <a:lnTo>
                      <a:pt x="86" y="169"/>
                    </a:lnTo>
                    <a:lnTo>
                      <a:pt x="88" y="146"/>
                    </a:lnTo>
                    <a:lnTo>
                      <a:pt x="88" y="120"/>
                    </a:lnTo>
                    <a:lnTo>
                      <a:pt x="88" y="93"/>
                    </a:lnTo>
                    <a:lnTo>
                      <a:pt x="84" y="68"/>
                    </a:lnTo>
                    <a:lnTo>
                      <a:pt x="78" y="46"/>
                    </a:lnTo>
                    <a:lnTo>
                      <a:pt x="68" y="27"/>
                    </a:lnTo>
                    <a:lnTo>
                      <a:pt x="55" y="11"/>
                    </a:lnTo>
                    <a:lnTo>
                      <a:pt x="49" y="13"/>
                    </a:lnTo>
                    <a:lnTo>
                      <a:pt x="45" y="15"/>
                    </a:lnTo>
                    <a:lnTo>
                      <a:pt x="41" y="17"/>
                    </a:lnTo>
                    <a:lnTo>
                      <a:pt x="37" y="11"/>
                    </a:lnTo>
                    <a:lnTo>
                      <a:pt x="33" y="8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8" name="Freeform 47"/>
              <p:cNvSpPr>
                <a:spLocks/>
              </p:cNvSpPr>
              <p:nvPr/>
            </p:nvSpPr>
            <p:spPr bwMode="auto">
              <a:xfrm>
                <a:off x="4396" y="639"/>
                <a:ext cx="42" cy="11"/>
              </a:xfrm>
              <a:custGeom>
                <a:avLst/>
                <a:gdLst>
                  <a:gd name="T0" fmla="*/ 3 w 83"/>
                  <a:gd name="T1" fmla="*/ 0 h 23"/>
                  <a:gd name="T2" fmla="*/ 3 w 83"/>
                  <a:gd name="T3" fmla="*/ 0 h 23"/>
                  <a:gd name="T4" fmla="*/ 3 w 83"/>
                  <a:gd name="T5" fmla="*/ 0 h 23"/>
                  <a:gd name="T6" fmla="*/ 2 w 83"/>
                  <a:gd name="T7" fmla="*/ 0 h 23"/>
                  <a:gd name="T8" fmla="*/ 2 w 83"/>
                  <a:gd name="T9" fmla="*/ 0 h 23"/>
                  <a:gd name="T10" fmla="*/ 2 w 83"/>
                  <a:gd name="T11" fmla="*/ 0 h 23"/>
                  <a:gd name="T12" fmla="*/ 2 w 83"/>
                  <a:gd name="T13" fmla="*/ 0 h 23"/>
                  <a:gd name="T14" fmla="*/ 2 w 83"/>
                  <a:gd name="T15" fmla="*/ 0 h 23"/>
                  <a:gd name="T16" fmla="*/ 2 w 83"/>
                  <a:gd name="T17" fmla="*/ 0 h 23"/>
                  <a:gd name="T18" fmla="*/ 0 w 83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"/>
                  <a:gd name="T31" fmla="*/ 0 h 23"/>
                  <a:gd name="T32" fmla="*/ 83 w 83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" h="23">
                    <a:moveTo>
                      <a:pt x="83" y="11"/>
                    </a:moveTo>
                    <a:lnTo>
                      <a:pt x="74" y="5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9" name="Freeform 48"/>
              <p:cNvSpPr>
                <a:spLocks/>
              </p:cNvSpPr>
              <p:nvPr/>
            </p:nvSpPr>
            <p:spPr bwMode="auto">
              <a:xfrm>
                <a:off x="4405" y="592"/>
                <a:ext cx="44" cy="33"/>
              </a:xfrm>
              <a:custGeom>
                <a:avLst/>
                <a:gdLst>
                  <a:gd name="T0" fmla="*/ 3 w 88"/>
                  <a:gd name="T1" fmla="*/ 2 h 66"/>
                  <a:gd name="T2" fmla="*/ 3 w 88"/>
                  <a:gd name="T3" fmla="*/ 1 h 66"/>
                  <a:gd name="T4" fmla="*/ 3 w 88"/>
                  <a:gd name="T5" fmla="*/ 1 h 66"/>
                  <a:gd name="T6" fmla="*/ 3 w 88"/>
                  <a:gd name="T7" fmla="*/ 1 h 66"/>
                  <a:gd name="T8" fmla="*/ 3 w 88"/>
                  <a:gd name="T9" fmla="*/ 1 h 66"/>
                  <a:gd name="T10" fmla="*/ 3 w 88"/>
                  <a:gd name="T11" fmla="*/ 1 h 66"/>
                  <a:gd name="T12" fmla="*/ 3 w 88"/>
                  <a:gd name="T13" fmla="*/ 1 h 66"/>
                  <a:gd name="T14" fmla="*/ 3 w 88"/>
                  <a:gd name="T15" fmla="*/ 1 h 66"/>
                  <a:gd name="T16" fmla="*/ 3 w 88"/>
                  <a:gd name="T17" fmla="*/ 1 h 66"/>
                  <a:gd name="T18" fmla="*/ 3 w 88"/>
                  <a:gd name="T19" fmla="*/ 1 h 66"/>
                  <a:gd name="T20" fmla="*/ 3 w 88"/>
                  <a:gd name="T21" fmla="*/ 1 h 66"/>
                  <a:gd name="T22" fmla="*/ 1 w 88"/>
                  <a:gd name="T23" fmla="*/ 1 h 66"/>
                  <a:gd name="T24" fmla="*/ 1 w 88"/>
                  <a:gd name="T25" fmla="*/ 1 h 66"/>
                  <a:gd name="T26" fmla="*/ 1 w 88"/>
                  <a:gd name="T27" fmla="*/ 1 h 66"/>
                  <a:gd name="T28" fmla="*/ 1 w 88"/>
                  <a:gd name="T29" fmla="*/ 1 h 66"/>
                  <a:gd name="T30" fmla="*/ 1 w 88"/>
                  <a:gd name="T31" fmla="*/ 1 h 66"/>
                  <a:gd name="T32" fmla="*/ 1 w 88"/>
                  <a:gd name="T33" fmla="*/ 1 h 66"/>
                  <a:gd name="T34" fmla="*/ 0 w 88"/>
                  <a:gd name="T35" fmla="*/ 0 h 66"/>
                  <a:gd name="T36" fmla="*/ 1 w 88"/>
                  <a:gd name="T37" fmla="*/ 1 h 66"/>
                  <a:gd name="T38" fmla="*/ 1 w 88"/>
                  <a:gd name="T39" fmla="*/ 1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"/>
                  <a:gd name="T61" fmla="*/ 0 h 66"/>
                  <a:gd name="T62" fmla="*/ 88 w 88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" h="66">
                    <a:moveTo>
                      <a:pt x="88" y="66"/>
                    </a:moveTo>
                    <a:lnTo>
                      <a:pt x="80" y="59"/>
                    </a:lnTo>
                    <a:lnTo>
                      <a:pt x="76" y="51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72" y="47"/>
                    </a:lnTo>
                    <a:lnTo>
                      <a:pt x="74" y="51"/>
                    </a:lnTo>
                    <a:lnTo>
                      <a:pt x="74" y="55"/>
                    </a:lnTo>
                    <a:lnTo>
                      <a:pt x="70" y="53"/>
                    </a:lnTo>
                    <a:lnTo>
                      <a:pt x="66" y="49"/>
                    </a:lnTo>
                    <a:lnTo>
                      <a:pt x="61" y="45"/>
                    </a:lnTo>
                    <a:lnTo>
                      <a:pt x="49" y="35"/>
                    </a:lnTo>
                    <a:lnTo>
                      <a:pt x="39" y="26"/>
                    </a:lnTo>
                    <a:lnTo>
                      <a:pt x="28" y="18"/>
                    </a:lnTo>
                    <a:lnTo>
                      <a:pt x="14" y="1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0" name="Freeform 49"/>
              <p:cNvSpPr>
                <a:spLocks/>
              </p:cNvSpPr>
              <p:nvPr/>
            </p:nvSpPr>
            <p:spPr bwMode="auto">
              <a:xfrm>
                <a:off x="4419" y="677"/>
                <a:ext cx="23" cy="43"/>
              </a:xfrm>
              <a:custGeom>
                <a:avLst/>
                <a:gdLst>
                  <a:gd name="T0" fmla="*/ 1 w 46"/>
                  <a:gd name="T1" fmla="*/ 0 h 88"/>
                  <a:gd name="T2" fmla="*/ 1 w 46"/>
                  <a:gd name="T3" fmla="*/ 0 h 88"/>
                  <a:gd name="T4" fmla="*/ 1 w 46"/>
                  <a:gd name="T5" fmla="*/ 0 h 88"/>
                  <a:gd name="T6" fmla="*/ 1 w 46"/>
                  <a:gd name="T7" fmla="*/ 1 h 88"/>
                  <a:gd name="T8" fmla="*/ 1 w 46"/>
                  <a:gd name="T9" fmla="*/ 2 h 88"/>
                  <a:gd name="T10" fmla="*/ 1 w 46"/>
                  <a:gd name="T11" fmla="*/ 2 h 88"/>
                  <a:gd name="T12" fmla="*/ 1 w 46"/>
                  <a:gd name="T13" fmla="*/ 2 h 88"/>
                  <a:gd name="T14" fmla="*/ 1 w 46"/>
                  <a:gd name="T15" fmla="*/ 2 h 88"/>
                  <a:gd name="T16" fmla="*/ 1 w 46"/>
                  <a:gd name="T17" fmla="*/ 2 h 88"/>
                  <a:gd name="T18" fmla="*/ 1 w 46"/>
                  <a:gd name="T19" fmla="*/ 2 h 88"/>
                  <a:gd name="T20" fmla="*/ 1 w 46"/>
                  <a:gd name="T21" fmla="*/ 2 h 88"/>
                  <a:gd name="T22" fmla="*/ 1 w 46"/>
                  <a:gd name="T23" fmla="*/ 2 h 88"/>
                  <a:gd name="T24" fmla="*/ 1 w 46"/>
                  <a:gd name="T25" fmla="*/ 2 h 88"/>
                  <a:gd name="T26" fmla="*/ 0 w 46"/>
                  <a:gd name="T27" fmla="*/ 2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88"/>
                  <a:gd name="T44" fmla="*/ 46 w 46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88">
                    <a:moveTo>
                      <a:pt x="46" y="0"/>
                    </a:moveTo>
                    <a:lnTo>
                      <a:pt x="36" y="14"/>
                    </a:lnTo>
                    <a:lnTo>
                      <a:pt x="31" y="28"/>
                    </a:lnTo>
                    <a:lnTo>
                      <a:pt x="19" y="57"/>
                    </a:lnTo>
                    <a:lnTo>
                      <a:pt x="17" y="67"/>
                    </a:lnTo>
                    <a:lnTo>
                      <a:pt x="15" y="70"/>
                    </a:lnTo>
                    <a:lnTo>
                      <a:pt x="11" y="72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9" y="67"/>
                    </a:lnTo>
                    <a:lnTo>
                      <a:pt x="7" y="69"/>
                    </a:lnTo>
                    <a:lnTo>
                      <a:pt x="0" y="8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1" name="Freeform 50"/>
              <p:cNvSpPr>
                <a:spLocks/>
              </p:cNvSpPr>
              <p:nvPr/>
            </p:nvSpPr>
            <p:spPr bwMode="auto">
              <a:xfrm>
                <a:off x="4451" y="577"/>
                <a:ext cx="7" cy="25"/>
              </a:xfrm>
              <a:custGeom>
                <a:avLst/>
                <a:gdLst>
                  <a:gd name="T0" fmla="*/ 0 w 13"/>
                  <a:gd name="T1" fmla="*/ 1 h 51"/>
                  <a:gd name="T2" fmla="*/ 1 w 13"/>
                  <a:gd name="T3" fmla="*/ 1 h 51"/>
                  <a:gd name="T4" fmla="*/ 1 w 13"/>
                  <a:gd name="T5" fmla="*/ 1 h 51"/>
                  <a:gd name="T6" fmla="*/ 1 w 13"/>
                  <a:gd name="T7" fmla="*/ 1 h 51"/>
                  <a:gd name="T8" fmla="*/ 1 w 13"/>
                  <a:gd name="T9" fmla="*/ 1 h 51"/>
                  <a:gd name="T10" fmla="*/ 1 w 13"/>
                  <a:gd name="T11" fmla="*/ 0 h 51"/>
                  <a:gd name="T12" fmla="*/ 1 w 13"/>
                  <a:gd name="T13" fmla="*/ 0 h 51"/>
                  <a:gd name="T14" fmla="*/ 1 w 13"/>
                  <a:gd name="T15" fmla="*/ 0 h 51"/>
                  <a:gd name="T16" fmla="*/ 1 w 13"/>
                  <a:gd name="T17" fmla="*/ 0 h 51"/>
                  <a:gd name="T18" fmla="*/ 1 w 13"/>
                  <a:gd name="T19" fmla="*/ 0 h 51"/>
                  <a:gd name="T20" fmla="*/ 1 w 13"/>
                  <a:gd name="T21" fmla="*/ 0 h 51"/>
                  <a:gd name="T22" fmla="*/ 1 w 13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51"/>
                  <a:gd name="T38" fmla="*/ 13 w 13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51">
                    <a:moveTo>
                      <a:pt x="0" y="51"/>
                    </a:moveTo>
                    <a:lnTo>
                      <a:pt x="2" y="45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7" y="29"/>
                    </a:lnTo>
                    <a:lnTo>
                      <a:pt x="7" y="24"/>
                    </a:lnTo>
                    <a:lnTo>
                      <a:pt x="9" y="16"/>
                    </a:lnTo>
                    <a:lnTo>
                      <a:pt x="11" y="6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2" name="Freeform 51"/>
              <p:cNvSpPr>
                <a:spLocks/>
              </p:cNvSpPr>
              <p:nvPr/>
            </p:nvSpPr>
            <p:spPr bwMode="auto">
              <a:xfrm>
                <a:off x="4409" y="670"/>
                <a:ext cx="27" cy="15"/>
              </a:xfrm>
              <a:custGeom>
                <a:avLst/>
                <a:gdLst>
                  <a:gd name="T0" fmla="*/ 1 w 55"/>
                  <a:gd name="T1" fmla="*/ 0 h 29"/>
                  <a:gd name="T2" fmla="*/ 1 w 55"/>
                  <a:gd name="T3" fmla="*/ 1 h 29"/>
                  <a:gd name="T4" fmla="*/ 1 w 55"/>
                  <a:gd name="T5" fmla="*/ 1 h 29"/>
                  <a:gd name="T6" fmla="*/ 0 w 55"/>
                  <a:gd name="T7" fmla="*/ 1 h 29"/>
                  <a:gd name="T8" fmla="*/ 0 w 55"/>
                  <a:gd name="T9" fmla="*/ 1 h 29"/>
                  <a:gd name="T10" fmla="*/ 0 w 55"/>
                  <a:gd name="T11" fmla="*/ 1 h 29"/>
                  <a:gd name="T12" fmla="*/ 0 w 55"/>
                  <a:gd name="T13" fmla="*/ 1 h 29"/>
                  <a:gd name="T14" fmla="*/ 0 w 55"/>
                  <a:gd name="T15" fmla="*/ 1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29"/>
                  <a:gd name="T26" fmla="*/ 55 w 55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29">
                    <a:moveTo>
                      <a:pt x="55" y="0"/>
                    </a:moveTo>
                    <a:lnTo>
                      <a:pt x="45" y="4"/>
                    </a:lnTo>
                    <a:lnTo>
                      <a:pt x="33" y="8"/>
                    </a:lnTo>
                    <a:lnTo>
                      <a:pt x="20" y="17"/>
                    </a:lnTo>
                    <a:lnTo>
                      <a:pt x="6" y="27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1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3" name="Freeform 52"/>
              <p:cNvSpPr>
                <a:spLocks/>
              </p:cNvSpPr>
              <p:nvPr/>
            </p:nvSpPr>
            <p:spPr bwMode="auto">
              <a:xfrm>
                <a:off x="4312" y="437"/>
                <a:ext cx="66" cy="143"/>
              </a:xfrm>
              <a:custGeom>
                <a:avLst/>
                <a:gdLst>
                  <a:gd name="T0" fmla="*/ 1 w 132"/>
                  <a:gd name="T1" fmla="*/ 9 h 286"/>
                  <a:gd name="T2" fmla="*/ 1 w 132"/>
                  <a:gd name="T3" fmla="*/ 7 h 286"/>
                  <a:gd name="T4" fmla="*/ 1 w 132"/>
                  <a:gd name="T5" fmla="*/ 6 h 286"/>
                  <a:gd name="T6" fmla="*/ 1 w 132"/>
                  <a:gd name="T7" fmla="*/ 5 h 286"/>
                  <a:gd name="T8" fmla="*/ 1 w 132"/>
                  <a:gd name="T9" fmla="*/ 4 h 286"/>
                  <a:gd name="T10" fmla="*/ 1 w 132"/>
                  <a:gd name="T11" fmla="*/ 4 h 286"/>
                  <a:gd name="T12" fmla="*/ 1 w 132"/>
                  <a:gd name="T13" fmla="*/ 4 h 286"/>
                  <a:gd name="T14" fmla="*/ 1 w 132"/>
                  <a:gd name="T15" fmla="*/ 3 h 286"/>
                  <a:gd name="T16" fmla="*/ 1 w 132"/>
                  <a:gd name="T17" fmla="*/ 3 h 286"/>
                  <a:gd name="T18" fmla="*/ 1 w 132"/>
                  <a:gd name="T19" fmla="*/ 3 h 286"/>
                  <a:gd name="T20" fmla="*/ 0 w 132"/>
                  <a:gd name="T21" fmla="*/ 3 h 286"/>
                  <a:gd name="T22" fmla="*/ 0 w 132"/>
                  <a:gd name="T23" fmla="*/ 2 h 286"/>
                  <a:gd name="T24" fmla="*/ 1 w 132"/>
                  <a:gd name="T25" fmla="*/ 2 h 286"/>
                  <a:gd name="T26" fmla="*/ 1 w 132"/>
                  <a:gd name="T27" fmla="*/ 2 h 286"/>
                  <a:gd name="T28" fmla="*/ 1 w 132"/>
                  <a:gd name="T29" fmla="*/ 1 h 286"/>
                  <a:gd name="T30" fmla="*/ 1 w 132"/>
                  <a:gd name="T31" fmla="*/ 1 h 286"/>
                  <a:gd name="T32" fmla="*/ 1 w 132"/>
                  <a:gd name="T33" fmla="*/ 1 h 286"/>
                  <a:gd name="T34" fmla="*/ 1 w 132"/>
                  <a:gd name="T35" fmla="*/ 1 h 286"/>
                  <a:gd name="T36" fmla="*/ 1 w 132"/>
                  <a:gd name="T37" fmla="*/ 1 h 286"/>
                  <a:gd name="T38" fmla="*/ 1 w 132"/>
                  <a:gd name="T39" fmla="*/ 1 h 286"/>
                  <a:gd name="T40" fmla="*/ 1 w 132"/>
                  <a:gd name="T41" fmla="*/ 1 h 286"/>
                  <a:gd name="T42" fmla="*/ 2 w 132"/>
                  <a:gd name="T43" fmla="*/ 1 h 286"/>
                  <a:gd name="T44" fmla="*/ 2 w 132"/>
                  <a:gd name="T45" fmla="*/ 0 h 286"/>
                  <a:gd name="T46" fmla="*/ 2 w 132"/>
                  <a:gd name="T47" fmla="*/ 0 h 286"/>
                  <a:gd name="T48" fmla="*/ 2 w 132"/>
                  <a:gd name="T49" fmla="*/ 1 h 286"/>
                  <a:gd name="T50" fmla="*/ 2 w 132"/>
                  <a:gd name="T51" fmla="*/ 1 h 286"/>
                  <a:gd name="T52" fmla="*/ 4 w 132"/>
                  <a:gd name="T53" fmla="*/ 1 h 2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286"/>
                  <a:gd name="T83" fmla="*/ 132 w 132"/>
                  <a:gd name="T84" fmla="*/ 286 h 2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286">
                    <a:moveTo>
                      <a:pt x="50" y="286"/>
                    </a:moveTo>
                    <a:lnTo>
                      <a:pt x="46" y="249"/>
                    </a:lnTo>
                    <a:lnTo>
                      <a:pt x="39" y="214"/>
                    </a:lnTo>
                    <a:lnTo>
                      <a:pt x="29" y="181"/>
                    </a:lnTo>
                    <a:lnTo>
                      <a:pt x="17" y="148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5" y="117"/>
                    </a:lnTo>
                    <a:lnTo>
                      <a:pt x="4" y="10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5" y="80"/>
                    </a:lnTo>
                    <a:lnTo>
                      <a:pt x="9" y="66"/>
                    </a:lnTo>
                    <a:lnTo>
                      <a:pt x="15" y="55"/>
                    </a:lnTo>
                    <a:lnTo>
                      <a:pt x="23" y="43"/>
                    </a:lnTo>
                    <a:lnTo>
                      <a:pt x="29" y="37"/>
                    </a:lnTo>
                    <a:lnTo>
                      <a:pt x="37" y="33"/>
                    </a:lnTo>
                    <a:lnTo>
                      <a:pt x="44" y="27"/>
                    </a:lnTo>
                    <a:lnTo>
                      <a:pt x="50" y="22"/>
                    </a:lnTo>
                    <a:lnTo>
                      <a:pt x="60" y="10"/>
                    </a:lnTo>
                    <a:lnTo>
                      <a:pt x="68" y="2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4"/>
                    </a:lnTo>
                    <a:lnTo>
                      <a:pt x="87" y="10"/>
                    </a:lnTo>
                    <a:lnTo>
                      <a:pt x="132" y="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4" name="Freeform 53"/>
              <p:cNvSpPr>
                <a:spLocks/>
              </p:cNvSpPr>
              <p:nvPr/>
            </p:nvSpPr>
            <p:spPr bwMode="auto">
              <a:xfrm>
                <a:off x="4444" y="439"/>
                <a:ext cx="55" cy="148"/>
              </a:xfrm>
              <a:custGeom>
                <a:avLst/>
                <a:gdLst>
                  <a:gd name="T0" fmla="*/ 0 w 111"/>
                  <a:gd name="T1" fmla="*/ 0 h 298"/>
                  <a:gd name="T2" fmla="*/ 0 w 111"/>
                  <a:gd name="T3" fmla="*/ 0 h 298"/>
                  <a:gd name="T4" fmla="*/ 0 w 111"/>
                  <a:gd name="T5" fmla="*/ 0 h 298"/>
                  <a:gd name="T6" fmla="*/ 0 w 111"/>
                  <a:gd name="T7" fmla="*/ 0 h 298"/>
                  <a:gd name="T8" fmla="*/ 0 w 111"/>
                  <a:gd name="T9" fmla="*/ 1 h 298"/>
                  <a:gd name="T10" fmla="*/ 0 w 111"/>
                  <a:gd name="T11" fmla="*/ 1 h 298"/>
                  <a:gd name="T12" fmla="*/ 1 w 111"/>
                  <a:gd name="T13" fmla="*/ 1 h 298"/>
                  <a:gd name="T14" fmla="*/ 1 w 111"/>
                  <a:gd name="T15" fmla="*/ 1 h 298"/>
                  <a:gd name="T16" fmla="*/ 1 w 111"/>
                  <a:gd name="T17" fmla="*/ 2 h 298"/>
                  <a:gd name="T18" fmla="*/ 1 w 111"/>
                  <a:gd name="T19" fmla="*/ 2 h 298"/>
                  <a:gd name="T20" fmla="*/ 1 w 111"/>
                  <a:gd name="T21" fmla="*/ 2 h 298"/>
                  <a:gd name="T22" fmla="*/ 1 w 111"/>
                  <a:gd name="T23" fmla="*/ 2 h 298"/>
                  <a:gd name="T24" fmla="*/ 1 w 111"/>
                  <a:gd name="T25" fmla="*/ 2 h 298"/>
                  <a:gd name="T26" fmla="*/ 2 w 111"/>
                  <a:gd name="T27" fmla="*/ 3 h 298"/>
                  <a:gd name="T28" fmla="*/ 2 w 111"/>
                  <a:gd name="T29" fmla="*/ 3 h 298"/>
                  <a:gd name="T30" fmla="*/ 2 w 111"/>
                  <a:gd name="T31" fmla="*/ 4 h 298"/>
                  <a:gd name="T32" fmla="*/ 2 w 111"/>
                  <a:gd name="T33" fmla="*/ 4 h 298"/>
                  <a:gd name="T34" fmla="*/ 2 w 111"/>
                  <a:gd name="T35" fmla="*/ 5 h 298"/>
                  <a:gd name="T36" fmla="*/ 2 w 111"/>
                  <a:gd name="T37" fmla="*/ 7 h 298"/>
                  <a:gd name="T38" fmla="*/ 2 w 111"/>
                  <a:gd name="T39" fmla="*/ 8 h 298"/>
                  <a:gd name="T40" fmla="*/ 2 w 111"/>
                  <a:gd name="T41" fmla="*/ 8 h 298"/>
                  <a:gd name="T42" fmla="*/ 2 w 111"/>
                  <a:gd name="T43" fmla="*/ 9 h 298"/>
                  <a:gd name="T44" fmla="*/ 3 w 111"/>
                  <a:gd name="T45" fmla="*/ 8 h 2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1"/>
                  <a:gd name="T70" fmla="*/ 0 h 298"/>
                  <a:gd name="T71" fmla="*/ 111 w 111"/>
                  <a:gd name="T72" fmla="*/ 298 h 2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1" h="298">
                    <a:moveTo>
                      <a:pt x="0" y="0"/>
                    </a:moveTo>
                    <a:lnTo>
                      <a:pt x="8" y="8"/>
                    </a:lnTo>
                    <a:lnTo>
                      <a:pt x="14" y="14"/>
                    </a:lnTo>
                    <a:lnTo>
                      <a:pt x="20" y="25"/>
                    </a:lnTo>
                    <a:lnTo>
                      <a:pt x="25" y="37"/>
                    </a:lnTo>
                    <a:lnTo>
                      <a:pt x="29" y="45"/>
                    </a:lnTo>
                    <a:lnTo>
                      <a:pt x="33" y="55"/>
                    </a:lnTo>
                    <a:lnTo>
                      <a:pt x="35" y="62"/>
                    </a:lnTo>
                    <a:lnTo>
                      <a:pt x="39" y="66"/>
                    </a:lnTo>
                    <a:lnTo>
                      <a:pt x="43" y="72"/>
                    </a:lnTo>
                    <a:lnTo>
                      <a:pt x="47" y="78"/>
                    </a:lnTo>
                    <a:lnTo>
                      <a:pt x="51" y="82"/>
                    </a:lnTo>
                    <a:lnTo>
                      <a:pt x="55" y="88"/>
                    </a:lnTo>
                    <a:lnTo>
                      <a:pt x="64" y="103"/>
                    </a:lnTo>
                    <a:lnTo>
                      <a:pt x="72" y="119"/>
                    </a:lnTo>
                    <a:lnTo>
                      <a:pt x="78" y="136"/>
                    </a:lnTo>
                    <a:lnTo>
                      <a:pt x="84" y="154"/>
                    </a:lnTo>
                    <a:lnTo>
                      <a:pt x="88" y="189"/>
                    </a:lnTo>
                    <a:lnTo>
                      <a:pt x="90" y="226"/>
                    </a:lnTo>
                    <a:lnTo>
                      <a:pt x="91" y="265"/>
                    </a:lnTo>
                    <a:lnTo>
                      <a:pt x="88" y="282"/>
                    </a:lnTo>
                    <a:lnTo>
                      <a:pt x="84" y="298"/>
                    </a:lnTo>
                    <a:lnTo>
                      <a:pt x="111" y="2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5" name="Freeform 54"/>
              <p:cNvSpPr>
                <a:spLocks/>
              </p:cNvSpPr>
              <p:nvPr/>
            </p:nvSpPr>
            <p:spPr bwMode="auto">
              <a:xfrm>
                <a:off x="4417" y="708"/>
                <a:ext cx="52" cy="55"/>
              </a:xfrm>
              <a:custGeom>
                <a:avLst/>
                <a:gdLst>
                  <a:gd name="T0" fmla="*/ 0 w 105"/>
                  <a:gd name="T1" fmla="*/ 0 h 111"/>
                  <a:gd name="T2" fmla="*/ 0 w 105"/>
                  <a:gd name="T3" fmla="*/ 0 h 111"/>
                  <a:gd name="T4" fmla="*/ 0 w 105"/>
                  <a:gd name="T5" fmla="*/ 0 h 111"/>
                  <a:gd name="T6" fmla="*/ 1 w 105"/>
                  <a:gd name="T7" fmla="*/ 1 h 111"/>
                  <a:gd name="T8" fmla="*/ 1 w 105"/>
                  <a:gd name="T9" fmla="*/ 2 h 111"/>
                  <a:gd name="T10" fmla="*/ 1 w 105"/>
                  <a:gd name="T11" fmla="*/ 2 h 111"/>
                  <a:gd name="T12" fmla="*/ 1 w 105"/>
                  <a:gd name="T13" fmla="*/ 2 h 111"/>
                  <a:gd name="T14" fmla="*/ 1 w 105"/>
                  <a:gd name="T15" fmla="*/ 3 h 111"/>
                  <a:gd name="T16" fmla="*/ 1 w 105"/>
                  <a:gd name="T17" fmla="*/ 3 h 111"/>
                  <a:gd name="T18" fmla="*/ 1 w 105"/>
                  <a:gd name="T19" fmla="*/ 3 h 111"/>
                  <a:gd name="T20" fmla="*/ 1 w 105"/>
                  <a:gd name="T21" fmla="*/ 3 h 111"/>
                  <a:gd name="T22" fmla="*/ 1 w 105"/>
                  <a:gd name="T23" fmla="*/ 3 h 111"/>
                  <a:gd name="T24" fmla="*/ 2 w 105"/>
                  <a:gd name="T25" fmla="*/ 3 h 111"/>
                  <a:gd name="T26" fmla="*/ 2 w 105"/>
                  <a:gd name="T27" fmla="*/ 2 h 111"/>
                  <a:gd name="T28" fmla="*/ 2 w 105"/>
                  <a:gd name="T29" fmla="*/ 2 h 111"/>
                  <a:gd name="T30" fmla="*/ 2 w 105"/>
                  <a:gd name="T31" fmla="*/ 2 h 111"/>
                  <a:gd name="T32" fmla="*/ 3 w 105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111"/>
                  <a:gd name="T53" fmla="*/ 105 w 105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111">
                    <a:moveTo>
                      <a:pt x="0" y="0"/>
                    </a:moveTo>
                    <a:lnTo>
                      <a:pt x="15" y="15"/>
                    </a:lnTo>
                    <a:lnTo>
                      <a:pt x="25" y="31"/>
                    </a:lnTo>
                    <a:lnTo>
                      <a:pt x="35" y="46"/>
                    </a:lnTo>
                    <a:lnTo>
                      <a:pt x="44" y="66"/>
                    </a:lnTo>
                    <a:lnTo>
                      <a:pt x="44" y="76"/>
                    </a:lnTo>
                    <a:lnTo>
                      <a:pt x="44" y="87"/>
                    </a:lnTo>
                    <a:lnTo>
                      <a:pt x="46" y="97"/>
                    </a:lnTo>
                    <a:lnTo>
                      <a:pt x="50" y="105"/>
                    </a:lnTo>
                    <a:lnTo>
                      <a:pt x="54" y="109"/>
                    </a:lnTo>
                    <a:lnTo>
                      <a:pt x="58" y="111"/>
                    </a:lnTo>
                    <a:lnTo>
                      <a:pt x="62" y="109"/>
                    </a:lnTo>
                    <a:lnTo>
                      <a:pt x="66" y="105"/>
                    </a:lnTo>
                    <a:lnTo>
                      <a:pt x="70" y="95"/>
                    </a:lnTo>
                    <a:lnTo>
                      <a:pt x="72" y="91"/>
                    </a:lnTo>
                    <a:lnTo>
                      <a:pt x="74" y="89"/>
                    </a:lnTo>
                    <a:lnTo>
                      <a:pt x="10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379" name="Group 55"/>
            <p:cNvGrpSpPr>
              <a:grpSpLocks/>
            </p:cNvGrpSpPr>
            <p:nvPr/>
          </p:nvGrpSpPr>
          <p:grpSpPr bwMode="auto">
            <a:xfrm>
              <a:off x="5136" y="386"/>
              <a:ext cx="178" cy="379"/>
              <a:chOff x="5136" y="386"/>
              <a:chExt cx="178" cy="379"/>
            </a:xfrm>
          </p:grpSpPr>
          <p:sp>
            <p:nvSpPr>
              <p:cNvPr id="48397" name="Freeform 56"/>
              <p:cNvSpPr>
                <a:spLocks/>
              </p:cNvSpPr>
              <p:nvPr/>
            </p:nvSpPr>
            <p:spPr bwMode="auto">
              <a:xfrm>
                <a:off x="5136" y="407"/>
                <a:ext cx="31" cy="183"/>
              </a:xfrm>
              <a:custGeom>
                <a:avLst/>
                <a:gdLst>
                  <a:gd name="T0" fmla="*/ 2 w 62"/>
                  <a:gd name="T1" fmla="*/ 0 h 365"/>
                  <a:gd name="T2" fmla="*/ 1 w 62"/>
                  <a:gd name="T3" fmla="*/ 1 h 365"/>
                  <a:gd name="T4" fmla="*/ 1 w 62"/>
                  <a:gd name="T5" fmla="*/ 2 h 365"/>
                  <a:gd name="T6" fmla="*/ 2 w 62"/>
                  <a:gd name="T7" fmla="*/ 1 h 365"/>
                  <a:gd name="T8" fmla="*/ 1 w 62"/>
                  <a:gd name="T9" fmla="*/ 2 h 365"/>
                  <a:gd name="T10" fmla="*/ 1 w 62"/>
                  <a:gd name="T11" fmla="*/ 2 h 365"/>
                  <a:gd name="T12" fmla="*/ 2 w 62"/>
                  <a:gd name="T13" fmla="*/ 2 h 365"/>
                  <a:gd name="T14" fmla="*/ 1 w 62"/>
                  <a:gd name="T15" fmla="*/ 2 h 365"/>
                  <a:gd name="T16" fmla="*/ 1 w 62"/>
                  <a:gd name="T17" fmla="*/ 3 h 365"/>
                  <a:gd name="T18" fmla="*/ 1 w 62"/>
                  <a:gd name="T19" fmla="*/ 4 h 365"/>
                  <a:gd name="T20" fmla="*/ 1 w 62"/>
                  <a:gd name="T21" fmla="*/ 6 h 365"/>
                  <a:gd name="T22" fmla="*/ 1 w 62"/>
                  <a:gd name="T23" fmla="*/ 6 h 365"/>
                  <a:gd name="T24" fmla="*/ 1 w 62"/>
                  <a:gd name="T25" fmla="*/ 7 h 365"/>
                  <a:gd name="T26" fmla="*/ 2 w 62"/>
                  <a:gd name="T27" fmla="*/ 7 h 365"/>
                  <a:gd name="T28" fmla="*/ 1 w 62"/>
                  <a:gd name="T29" fmla="*/ 7 h 365"/>
                  <a:gd name="T30" fmla="*/ 1 w 62"/>
                  <a:gd name="T31" fmla="*/ 8 h 365"/>
                  <a:gd name="T32" fmla="*/ 1 w 62"/>
                  <a:gd name="T33" fmla="*/ 9 h 365"/>
                  <a:gd name="T34" fmla="*/ 1 w 62"/>
                  <a:gd name="T35" fmla="*/ 9 h 365"/>
                  <a:gd name="T36" fmla="*/ 2 w 62"/>
                  <a:gd name="T37" fmla="*/ 9 h 365"/>
                  <a:gd name="T38" fmla="*/ 1 w 62"/>
                  <a:gd name="T39" fmla="*/ 9 h 365"/>
                  <a:gd name="T40" fmla="*/ 1 w 62"/>
                  <a:gd name="T41" fmla="*/ 10 h 365"/>
                  <a:gd name="T42" fmla="*/ 1 w 62"/>
                  <a:gd name="T43" fmla="*/ 10 h 365"/>
                  <a:gd name="T44" fmla="*/ 0 w 62"/>
                  <a:gd name="T45" fmla="*/ 12 h 365"/>
                  <a:gd name="T46" fmla="*/ 1 w 62"/>
                  <a:gd name="T47" fmla="*/ 12 h 365"/>
                  <a:gd name="T48" fmla="*/ 2 w 62"/>
                  <a:gd name="T49" fmla="*/ 10 h 365"/>
                  <a:gd name="T50" fmla="*/ 1 w 62"/>
                  <a:gd name="T51" fmla="*/ 10 h 365"/>
                  <a:gd name="T52" fmla="*/ 2 w 62"/>
                  <a:gd name="T53" fmla="*/ 10 h 365"/>
                  <a:gd name="T54" fmla="*/ 2 w 62"/>
                  <a:gd name="T55" fmla="*/ 10 h 365"/>
                  <a:gd name="T56" fmla="*/ 2 w 62"/>
                  <a:gd name="T57" fmla="*/ 9 h 365"/>
                  <a:gd name="T58" fmla="*/ 2 w 62"/>
                  <a:gd name="T59" fmla="*/ 9 h 365"/>
                  <a:gd name="T60" fmla="*/ 2 w 62"/>
                  <a:gd name="T61" fmla="*/ 9 h 365"/>
                  <a:gd name="T62" fmla="*/ 2 w 62"/>
                  <a:gd name="T63" fmla="*/ 8 h 365"/>
                  <a:gd name="T64" fmla="*/ 2 w 62"/>
                  <a:gd name="T65" fmla="*/ 7 h 365"/>
                  <a:gd name="T66" fmla="*/ 2 w 62"/>
                  <a:gd name="T67" fmla="*/ 7 h 365"/>
                  <a:gd name="T68" fmla="*/ 2 w 62"/>
                  <a:gd name="T69" fmla="*/ 6 h 365"/>
                  <a:gd name="T70" fmla="*/ 2 w 62"/>
                  <a:gd name="T71" fmla="*/ 6 h 365"/>
                  <a:gd name="T72" fmla="*/ 2 w 62"/>
                  <a:gd name="T73" fmla="*/ 4 h 365"/>
                  <a:gd name="T74" fmla="*/ 2 w 62"/>
                  <a:gd name="T75" fmla="*/ 3 h 365"/>
                  <a:gd name="T76" fmla="*/ 2 w 62"/>
                  <a:gd name="T77" fmla="*/ 2 h 365"/>
                  <a:gd name="T78" fmla="*/ 2 w 62"/>
                  <a:gd name="T79" fmla="*/ 2 h 365"/>
                  <a:gd name="T80" fmla="*/ 2 w 62"/>
                  <a:gd name="T81" fmla="*/ 1 h 365"/>
                  <a:gd name="T82" fmla="*/ 2 w 62"/>
                  <a:gd name="T83" fmla="*/ 1 h 365"/>
                  <a:gd name="T84" fmla="*/ 2 w 62"/>
                  <a:gd name="T85" fmla="*/ 0 h 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"/>
                  <a:gd name="T130" fmla="*/ 0 h 365"/>
                  <a:gd name="T131" fmla="*/ 62 w 62"/>
                  <a:gd name="T132" fmla="*/ 365 h 3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" h="365">
                    <a:moveTo>
                      <a:pt x="38" y="0"/>
                    </a:moveTo>
                    <a:lnTo>
                      <a:pt x="13" y="17"/>
                    </a:lnTo>
                    <a:lnTo>
                      <a:pt x="25" y="39"/>
                    </a:lnTo>
                    <a:lnTo>
                      <a:pt x="36" y="29"/>
                    </a:lnTo>
                    <a:lnTo>
                      <a:pt x="21" y="35"/>
                    </a:lnTo>
                    <a:lnTo>
                      <a:pt x="29" y="58"/>
                    </a:lnTo>
                    <a:lnTo>
                      <a:pt x="42" y="52"/>
                    </a:lnTo>
                    <a:lnTo>
                      <a:pt x="27" y="52"/>
                    </a:lnTo>
                    <a:lnTo>
                      <a:pt x="31" y="80"/>
                    </a:lnTo>
                    <a:lnTo>
                      <a:pt x="31" y="107"/>
                    </a:lnTo>
                    <a:lnTo>
                      <a:pt x="31" y="161"/>
                    </a:lnTo>
                    <a:lnTo>
                      <a:pt x="29" y="188"/>
                    </a:lnTo>
                    <a:lnTo>
                      <a:pt x="29" y="214"/>
                    </a:lnTo>
                    <a:lnTo>
                      <a:pt x="44" y="212"/>
                    </a:lnTo>
                    <a:lnTo>
                      <a:pt x="31" y="210"/>
                    </a:lnTo>
                    <a:lnTo>
                      <a:pt x="25" y="237"/>
                    </a:lnTo>
                    <a:lnTo>
                      <a:pt x="23" y="262"/>
                    </a:lnTo>
                    <a:lnTo>
                      <a:pt x="19" y="286"/>
                    </a:lnTo>
                    <a:lnTo>
                      <a:pt x="35" y="286"/>
                    </a:lnTo>
                    <a:lnTo>
                      <a:pt x="21" y="280"/>
                    </a:lnTo>
                    <a:lnTo>
                      <a:pt x="15" y="305"/>
                    </a:lnTo>
                    <a:lnTo>
                      <a:pt x="15" y="307"/>
                    </a:lnTo>
                    <a:lnTo>
                      <a:pt x="0" y="356"/>
                    </a:lnTo>
                    <a:lnTo>
                      <a:pt x="29" y="365"/>
                    </a:lnTo>
                    <a:lnTo>
                      <a:pt x="44" y="317"/>
                    </a:lnTo>
                    <a:lnTo>
                      <a:pt x="29" y="311"/>
                    </a:lnTo>
                    <a:lnTo>
                      <a:pt x="44" y="317"/>
                    </a:lnTo>
                    <a:lnTo>
                      <a:pt x="50" y="292"/>
                    </a:lnTo>
                    <a:lnTo>
                      <a:pt x="50" y="286"/>
                    </a:lnTo>
                    <a:lnTo>
                      <a:pt x="54" y="262"/>
                    </a:lnTo>
                    <a:lnTo>
                      <a:pt x="56" y="237"/>
                    </a:lnTo>
                    <a:lnTo>
                      <a:pt x="60" y="216"/>
                    </a:lnTo>
                    <a:lnTo>
                      <a:pt x="60" y="212"/>
                    </a:lnTo>
                    <a:lnTo>
                      <a:pt x="60" y="188"/>
                    </a:lnTo>
                    <a:lnTo>
                      <a:pt x="62" y="161"/>
                    </a:lnTo>
                    <a:lnTo>
                      <a:pt x="62" y="107"/>
                    </a:lnTo>
                    <a:lnTo>
                      <a:pt x="62" y="80"/>
                    </a:lnTo>
                    <a:lnTo>
                      <a:pt x="58" y="52"/>
                    </a:lnTo>
                    <a:lnTo>
                      <a:pt x="58" y="47"/>
                    </a:lnTo>
                    <a:lnTo>
                      <a:pt x="50" y="23"/>
                    </a:lnTo>
                    <a:lnTo>
                      <a:pt x="46" y="1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98" name="Freeform 57"/>
              <p:cNvSpPr>
                <a:spLocks/>
              </p:cNvSpPr>
              <p:nvPr/>
            </p:nvSpPr>
            <p:spPr bwMode="auto">
              <a:xfrm>
                <a:off x="5172" y="617"/>
                <a:ext cx="48" cy="136"/>
              </a:xfrm>
              <a:custGeom>
                <a:avLst/>
                <a:gdLst>
                  <a:gd name="T0" fmla="*/ 1 w 96"/>
                  <a:gd name="T1" fmla="*/ 3 h 270"/>
                  <a:gd name="T2" fmla="*/ 1 w 96"/>
                  <a:gd name="T3" fmla="*/ 3 h 270"/>
                  <a:gd name="T4" fmla="*/ 1 w 96"/>
                  <a:gd name="T5" fmla="*/ 4 h 270"/>
                  <a:gd name="T6" fmla="*/ 1 w 96"/>
                  <a:gd name="T7" fmla="*/ 5 h 270"/>
                  <a:gd name="T8" fmla="*/ 1 w 96"/>
                  <a:gd name="T9" fmla="*/ 5 h 270"/>
                  <a:gd name="T10" fmla="*/ 0 w 96"/>
                  <a:gd name="T11" fmla="*/ 6 h 270"/>
                  <a:gd name="T12" fmla="*/ 1 w 96"/>
                  <a:gd name="T13" fmla="*/ 7 h 270"/>
                  <a:gd name="T14" fmla="*/ 1 w 96"/>
                  <a:gd name="T15" fmla="*/ 7 h 270"/>
                  <a:gd name="T16" fmla="*/ 1 w 96"/>
                  <a:gd name="T17" fmla="*/ 8 h 270"/>
                  <a:gd name="T18" fmla="*/ 0 w 96"/>
                  <a:gd name="T19" fmla="*/ 8 h 270"/>
                  <a:gd name="T20" fmla="*/ 0 w 96"/>
                  <a:gd name="T21" fmla="*/ 8 h 270"/>
                  <a:gd name="T22" fmla="*/ 1 w 96"/>
                  <a:gd name="T23" fmla="*/ 9 h 270"/>
                  <a:gd name="T24" fmla="*/ 1 w 96"/>
                  <a:gd name="T25" fmla="*/ 9 h 270"/>
                  <a:gd name="T26" fmla="*/ 1 w 96"/>
                  <a:gd name="T27" fmla="*/ 9 h 270"/>
                  <a:gd name="T28" fmla="*/ 1 w 96"/>
                  <a:gd name="T29" fmla="*/ 9 h 270"/>
                  <a:gd name="T30" fmla="*/ 2 w 96"/>
                  <a:gd name="T31" fmla="*/ 9 h 270"/>
                  <a:gd name="T32" fmla="*/ 2 w 96"/>
                  <a:gd name="T33" fmla="*/ 9 h 270"/>
                  <a:gd name="T34" fmla="*/ 2 w 96"/>
                  <a:gd name="T35" fmla="*/ 8 h 270"/>
                  <a:gd name="T36" fmla="*/ 2 w 96"/>
                  <a:gd name="T37" fmla="*/ 8 h 270"/>
                  <a:gd name="T38" fmla="*/ 2 w 96"/>
                  <a:gd name="T39" fmla="*/ 8 h 270"/>
                  <a:gd name="T40" fmla="*/ 2 w 96"/>
                  <a:gd name="T41" fmla="*/ 8 h 270"/>
                  <a:gd name="T42" fmla="*/ 3 w 96"/>
                  <a:gd name="T43" fmla="*/ 7 h 270"/>
                  <a:gd name="T44" fmla="*/ 3 w 96"/>
                  <a:gd name="T45" fmla="*/ 7 h 270"/>
                  <a:gd name="T46" fmla="*/ 3 w 96"/>
                  <a:gd name="T47" fmla="*/ 6 h 270"/>
                  <a:gd name="T48" fmla="*/ 3 w 96"/>
                  <a:gd name="T49" fmla="*/ 5 h 270"/>
                  <a:gd name="T50" fmla="*/ 3 w 96"/>
                  <a:gd name="T51" fmla="*/ 3 h 270"/>
                  <a:gd name="T52" fmla="*/ 3 w 96"/>
                  <a:gd name="T53" fmla="*/ 3 h 270"/>
                  <a:gd name="T54" fmla="*/ 3 w 96"/>
                  <a:gd name="T55" fmla="*/ 2 h 270"/>
                  <a:gd name="T56" fmla="*/ 3 w 96"/>
                  <a:gd name="T57" fmla="*/ 2 h 270"/>
                  <a:gd name="T58" fmla="*/ 3 w 96"/>
                  <a:gd name="T59" fmla="*/ 1 h 270"/>
                  <a:gd name="T60" fmla="*/ 3 w 96"/>
                  <a:gd name="T61" fmla="*/ 1 h 270"/>
                  <a:gd name="T62" fmla="*/ 3 w 96"/>
                  <a:gd name="T63" fmla="*/ 1 h 270"/>
                  <a:gd name="T64" fmla="*/ 3 w 96"/>
                  <a:gd name="T65" fmla="*/ 1 h 270"/>
                  <a:gd name="T66" fmla="*/ 2 w 96"/>
                  <a:gd name="T67" fmla="*/ 0 h 270"/>
                  <a:gd name="T68" fmla="*/ 2 w 96"/>
                  <a:gd name="T69" fmla="*/ 1 h 270"/>
                  <a:gd name="T70" fmla="*/ 2 w 96"/>
                  <a:gd name="T71" fmla="*/ 1 h 270"/>
                  <a:gd name="T72" fmla="*/ 1 w 96"/>
                  <a:gd name="T73" fmla="*/ 1 h 270"/>
                  <a:gd name="T74" fmla="*/ 1 w 96"/>
                  <a:gd name="T75" fmla="*/ 1 h 270"/>
                  <a:gd name="T76" fmla="*/ 1 w 96"/>
                  <a:gd name="T77" fmla="*/ 3 h 270"/>
                  <a:gd name="T78" fmla="*/ 1 w 96"/>
                  <a:gd name="T79" fmla="*/ 4 h 270"/>
                  <a:gd name="T80" fmla="*/ 1 w 96"/>
                  <a:gd name="T81" fmla="*/ 3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6"/>
                  <a:gd name="T124" fmla="*/ 0 h 270"/>
                  <a:gd name="T125" fmla="*/ 96 w 96"/>
                  <a:gd name="T126" fmla="*/ 270 h 2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6" h="270">
                    <a:moveTo>
                      <a:pt x="20" y="78"/>
                    </a:moveTo>
                    <a:lnTo>
                      <a:pt x="14" y="89"/>
                    </a:lnTo>
                    <a:lnTo>
                      <a:pt x="10" y="103"/>
                    </a:lnTo>
                    <a:lnTo>
                      <a:pt x="6" y="130"/>
                    </a:lnTo>
                    <a:lnTo>
                      <a:pt x="4" y="157"/>
                    </a:lnTo>
                    <a:lnTo>
                      <a:pt x="0" y="187"/>
                    </a:lnTo>
                    <a:lnTo>
                      <a:pt x="2" y="202"/>
                    </a:lnTo>
                    <a:lnTo>
                      <a:pt x="4" y="216"/>
                    </a:lnTo>
                    <a:lnTo>
                      <a:pt x="2" y="225"/>
                    </a:lnTo>
                    <a:lnTo>
                      <a:pt x="0" y="239"/>
                    </a:lnTo>
                    <a:lnTo>
                      <a:pt x="0" y="253"/>
                    </a:lnTo>
                    <a:lnTo>
                      <a:pt x="4" y="264"/>
                    </a:lnTo>
                    <a:lnTo>
                      <a:pt x="8" y="268"/>
                    </a:lnTo>
                    <a:lnTo>
                      <a:pt x="12" y="268"/>
                    </a:lnTo>
                    <a:lnTo>
                      <a:pt x="20" y="270"/>
                    </a:lnTo>
                    <a:lnTo>
                      <a:pt x="43" y="258"/>
                    </a:lnTo>
                    <a:lnTo>
                      <a:pt x="45" y="257"/>
                    </a:lnTo>
                    <a:lnTo>
                      <a:pt x="49" y="255"/>
                    </a:lnTo>
                    <a:lnTo>
                      <a:pt x="51" y="253"/>
                    </a:lnTo>
                    <a:lnTo>
                      <a:pt x="53" y="253"/>
                    </a:lnTo>
                    <a:lnTo>
                      <a:pt x="59" y="235"/>
                    </a:lnTo>
                    <a:lnTo>
                      <a:pt x="65" y="218"/>
                    </a:lnTo>
                    <a:lnTo>
                      <a:pt x="70" y="200"/>
                    </a:lnTo>
                    <a:lnTo>
                      <a:pt x="76" y="183"/>
                    </a:lnTo>
                    <a:lnTo>
                      <a:pt x="86" y="132"/>
                    </a:lnTo>
                    <a:lnTo>
                      <a:pt x="96" y="83"/>
                    </a:lnTo>
                    <a:lnTo>
                      <a:pt x="94" y="66"/>
                    </a:lnTo>
                    <a:lnTo>
                      <a:pt x="92" y="50"/>
                    </a:lnTo>
                    <a:lnTo>
                      <a:pt x="90" y="39"/>
                    </a:lnTo>
                    <a:lnTo>
                      <a:pt x="88" y="29"/>
                    </a:lnTo>
                    <a:lnTo>
                      <a:pt x="82" y="19"/>
                    </a:lnTo>
                    <a:lnTo>
                      <a:pt x="76" y="12"/>
                    </a:lnTo>
                    <a:lnTo>
                      <a:pt x="69" y="6"/>
                    </a:lnTo>
                    <a:lnTo>
                      <a:pt x="57" y="0"/>
                    </a:lnTo>
                    <a:lnTo>
                      <a:pt x="47" y="8"/>
                    </a:lnTo>
                    <a:lnTo>
                      <a:pt x="37" y="13"/>
                    </a:lnTo>
                    <a:lnTo>
                      <a:pt x="26" y="19"/>
                    </a:lnTo>
                    <a:lnTo>
                      <a:pt x="16" y="27"/>
                    </a:lnTo>
                    <a:lnTo>
                      <a:pt x="10" y="74"/>
                    </a:lnTo>
                    <a:lnTo>
                      <a:pt x="8" y="120"/>
                    </a:lnTo>
                    <a:lnTo>
                      <a:pt x="20" y="78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99" name="Freeform 58"/>
              <p:cNvSpPr>
                <a:spLocks/>
              </p:cNvSpPr>
              <p:nvPr/>
            </p:nvSpPr>
            <p:spPr bwMode="auto">
              <a:xfrm>
                <a:off x="5194" y="598"/>
                <a:ext cx="32" cy="45"/>
              </a:xfrm>
              <a:custGeom>
                <a:avLst/>
                <a:gdLst>
                  <a:gd name="T0" fmla="*/ 0 w 64"/>
                  <a:gd name="T1" fmla="*/ 3 h 89"/>
                  <a:gd name="T2" fmla="*/ 1 w 64"/>
                  <a:gd name="T3" fmla="*/ 3 h 89"/>
                  <a:gd name="T4" fmla="*/ 1 w 64"/>
                  <a:gd name="T5" fmla="*/ 2 h 89"/>
                  <a:gd name="T6" fmla="*/ 1 w 64"/>
                  <a:gd name="T7" fmla="*/ 2 h 89"/>
                  <a:gd name="T8" fmla="*/ 1 w 64"/>
                  <a:gd name="T9" fmla="*/ 1 h 89"/>
                  <a:gd name="T10" fmla="*/ 1 w 64"/>
                  <a:gd name="T11" fmla="*/ 1 h 89"/>
                  <a:gd name="T12" fmla="*/ 2 w 64"/>
                  <a:gd name="T13" fmla="*/ 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89"/>
                  <a:gd name="T23" fmla="*/ 64 w 64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89">
                    <a:moveTo>
                      <a:pt x="0" y="89"/>
                    </a:moveTo>
                    <a:lnTo>
                      <a:pt x="14" y="72"/>
                    </a:lnTo>
                    <a:lnTo>
                      <a:pt x="27" y="54"/>
                    </a:lnTo>
                    <a:lnTo>
                      <a:pt x="43" y="37"/>
                    </a:lnTo>
                    <a:lnTo>
                      <a:pt x="49" y="25"/>
                    </a:lnTo>
                    <a:lnTo>
                      <a:pt x="55" y="14"/>
                    </a:lnTo>
                    <a:lnTo>
                      <a:pt x="6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0" name="Freeform 59"/>
              <p:cNvSpPr>
                <a:spLocks/>
              </p:cNvSpPr>
              <p:nvPr/>
            </p:nvSpPr>
            <p:spPr bwMode="auto">
              <a:xfrm>
                <a:off x="5209" y="677"/>
                <a:ext cx="22" cy="2"/>
              </a:xfrm>
              <a:custGeom>
                <a:avLst/>
                <a:gdLst>
                  <a:gd name="T0" fmla="*/ 0 w 43"/>
                  <a:gd name="T1" fmla="*/ 0 h 4"/>
                  <a:gd name="T2" fmla="*/ 1 w 43"/>
                  <a:gd name="T3" fmla="*/ 1 h 4"/>
                  <a:gd name="T4" fmla="*/ 1 w 43"/>
                  <a:gd name="T5" fmla="*/ 1 h 4"/>
                  <a:gd name="T6" fmla="*/ 1 w 43"/>
                  <a:gd name="T7" fmla="*/ 1 h 4"/>
                  <a:gd name="T8" fmla="*/ 1 w 43"/>
                  <a:gd name="T9" fmla="*/ 1 h 4"/>
                  <a:gd name="T10" fmla="*/ 1 w 43"/>
                  <a:gd name="T11" fmla="*/ 1 h 4"/>
                  <a:gd name="T12" fmla="*/ 2 w 43"/>
                  <a:gd name="T13" fmla="*/ 1 h 4"/>
                  <a:gd name="T14" fmla="*/ 2 w 43"/>
                  <a:gd name="T15" fmla="*/ 1 h 4"/>
                  <a:gd name="T16" fmla="*/ 0 w 4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"/>
                  <a:gd name="T29" fmla="*/ 43 w 4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">
                    <a:moveTo>
                      <a:pt x="0" y="0"/>
                    </a:moveTo>
                    <a:lnTo>
                      <a:pt x="8" y="2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33" y="4"/>
                    </a:lnTo>
                    <a:lnTo>
                      <a:pt x="43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1" name="Freeform 60"/>
              <p:cNvSpPr>
                <a:spLocks/>
              </p:cNvSpPr>
              <p:nvPr/>
            </p:nvSpPr>
            <p:spPr bwMode="auto">
              <a:xfrm>
                <a:off x="5182" y="738"/>
                <a:ext cx="4" cy="27"/>
              </a:xfrm>
              <a:custGeom>
                <a:avLst/>
                <a:gdLst>
                  <a:gd name="T0" fmla="*/ 1 w 8"/>
                  <a:gd name="T1" fmla="*/ 0 h 54"/>
                  <a:gd name="T2" fmla="*/ 1 w 8"/>
                  <a:gd name="T3" fmla="*/ 1 h 54"/>
                  <a:gd name="T4" fmla="*/ 1 w 8"/>
                  <a:gd name="T5" fmla="*/ 1 h 54"/>
                  <a:gd name="T6" fmla="*/ 1 w 8"/>
                  <a:gd name="T7" fmla="*/ 2 h 54"/>
                  <a:gd name="T8" fmla="*/ 0 w 8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4"/>
                  <a:gd name="T17" fmla="*/ 8 w 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4">
                    <a:moveTo>
                      <a:pt x="8" y="0"/>
                    </a:moveTo>
                    <a:lnTo>
                      <a:pt x="8" y="16"/>
                    </a:lnTo>
                    <a:lnTo>
                      <a:pt x="6" y="29"/>
                    </a:lnTo>
                    <a:lnTo>
                      <a:pt x="4" y="41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2" name="Freeform 61"/>
              <p:cNvSpPr>
                <a:spLocks/>
              </p:cNvSpPr>
              <p:nvPr/>
            </p:nvSpPr>
            <p:spPr bwMode="auto">
              <a:xfrm>
                <a:off x="5201" y="706"/>
                <a:ext cx="20" cy="6"/>
              </a:xfrm>
              <a:custGeom>
                <a:avLst/>
                <a:gdLst>
                  <a:gd name="T0" fmla="*/ 0 w 39"/>
                  <a:gd name="T1" fmla="*/ 0 h 11"/>
                  <a:gd name="T2" fmla="*/ 1 w 39"/>
                  <a:gd name="T3" fmla="*/ 1 h 11"/>
                  <a:gd name="T4" fmla="*/ 1 w 39"/>
                  <a:gd name="T5" fmla="*/ 1 h 11"/>
                  <a:gd name="T6" fmla="*/ 2 w 39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11"/>
                  <a:gd name="T14" fmla="*/ 39 w 3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11">
                    <a:moveTo>
                      <a:pt x="0" y="0"/>
                    </a:moveTo>
                    <a:lnTo>
                      <a:pt x="19" y="8"/>
                    </a:lnTo>
                    <a:lnTo>
                      <a:pt x="29" y="11"/>
                    </a:lnTo>
                    <a:lnTo>
                      <a:pt x="39" y="1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3" name="Freeform 62"/>
              <p:cNvSpPr>
                <a:spLocks/>
              </p:cNvSpPr>
              <p:nvPr/>
            </p:nvSpPr>
            <p:spPr bwMode="auto">
              <a:xfrm>
                <a:off x="5202" y="625"/>
                <a:ext cx="54" cy="43"/>
              </a:xfrm>
              <a:custGeom>
                <a:avLst/>
                <a:gdLst>
                  <a:gd name="T0" fmla="*/ 0 w 107"/>
                  <a:gd name="T1" fmla="*/ 3 h 86"/>
                  <a:gd name="T2" fmla="*/ 1 w 107"/>
                  <a:gd name="T3" fmla="*/ 3 h 86"/>
                  <a:gd name="T4" fmla="*/ 1 w 107"/>
                  <a:gd name="T5" fmla="*/ 3 h 86"/>
                  <a:gd name="T6" fmla="*/ 1 w 107"/>
                  <a:gd name="T7" fmla="*/ 3 h 86"/>
                  <a:gd name="T8" fmla="*/ 1 w 107"/>
                  <a:gd name="T9" fmla="*/ 3 h 86"/>
                  <a:gd name="T10" fmla="*/ 1 w 107"/>
                  <a:gd name="T11" fmla="*/ 2 h 86"/>
                  <a:gd name="T12" fmla="*/ 1 w 107"/>
                  <a:gd name="T13" fmla="*/ 1 h 86"/>
                  <a:gd name="T14" fmla="*/ 2 w 107"/>
                  <a:gd name="T15" fmla="*/ 1 h 86"/>
                  <a:gd name="T16" fmla="*/ 2 w 107"/>
                  <a:gd name="T17" fmla="*/ 1 h 86"/>
                  <a:gd name="T18" fmla="*/ 2 w 107"/>
                  <a:gd name="T19" fmla="*/ 1 h 86"/>
                  <a:gd name="T20" fmla="*/ 2 w 107"/>
                  <a:gd name="T21" fmla="*/ 1 h 86"/>
                  <a:gd name="T22" fmla="*/ 2 w 107"/>
                  <a:gd name="T23" fmla="*/ 1 h 86"/>
                  <a:gd name="T24" fmla="*/ 2 w 107"/>
                  <a:gd name="T25" fmla="*/ 1 h 86"/>
                  <a:gd name="T26" fmla="*/ 3 w 107"/>
                  <a:gd name="T27" fmla="*/ 1 h 86"/>
                  <a:gd name="T28" fmla="*/ 4 w 107"/>
                  <a:gd name="T29" fmla="*/ 0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"/>
                  <a:gd name="T46" fmla="*/ 0 h 86"/>
                  <a:gd name="T47" fmla="*/ 107 w 10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" h="86">
                    <a:moveTo>
                      <a:pt x="0" y="86"/>
                    </a:moveTo>
                    <a:lnTo>
                      <a:pt x="8" y="78"/>
                    </a:lnTo>
                    <a:lnTo>
                      <a:pt x="11" y="74"/>
                    </a:lnTo>
                    <a:lnTo>
                      <a:pt x="17" y="68"/>
                    </a:lnTo>
                    <a:lnTo>
                      <a:pt x="19" y="67"/>
                    </a:lnTo>
                    <a:lnTo>
                      <a:pt x="23" y="63"/>
                    </a:lnTo>
                    <a:lnTo>
                      <a:pt x="29" y="57"/>
                    </a:lnTo>
                    <a:lnTo>
                      <a:pt x="39" y="47"/>
                    </a:lnTo>
                    <a:lnTo>
                      <a:pt x="46" y="41"/>
                    </a:lnTo>
                    <a:lnTo>
                      <a:pt x="50" y="35"/>
                    </a:lnTo>
                    <a:lnTo>
                      <a:pt x="54" y="32"/>
                    </a:lnTo>
                    <a:lnTo>
                      <a:pt x="62" y="24"/>
                    </a:lnTo>
                    <a:lnTo>
                      <a:pt x="64" y="18"/>
                    </a:lnTo>
                    <a:lnTo>
                      <a:pt x="66" y="16"/>
                    </a:lnTo>
                    <a:lnTo>
                      <a:pt x="10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4" name="Freeform 63"/>
              <p:cNvSpPr>
                <a:spLocks/>
              </p:cNvSpPr>
              <p:nvPr/>
            </p:nvSpPr>
            <p:spPr bwMode="auto">
              <a:xfrm>
                <a:off x="5162" y="685"/>
                <a:ext cx="24" cy="39"/>
              </a:xfrm>
              <a:custGeom>
                <a:avLst/>
                <a:gdLst>
                  <a:gd name="T0" fmla="*/ 1 w 49"/>
                  <a:gd name="T1" fmla="*/ 0 h 80"/>
                  <a:gd name="T2" fmla="*/ 1 w 49"/>
                  <a:gd name="T3" fmla="*/ 0 h 80"/>
                  <a:gd name="T4" fmla="*/ 1 w 49"/>
                  <a:gd name="T5" fmla="*/ 0 h 80"/>
                  <a:gd name="T6" fmla="*/ 1 w 49"/>
                  <a:gd name="T7" fmla="*/ 0 h 80"/>
                  <a:gd name="T8" fmla="*/ 1 w 49"/>
                  <a:gd name="T9" fmla="*/ 0 h 80"/>
                  <a:gd name="T10" fmla="*/ 1 w 49"/>
                  <a:gd name="T11" fmla="*/ 0 h 80"/>
                  <a:gd name="T12" fmla="*/ 1 w 49"/>
                  <a:gd name="T13" fmla="*/ 0 h 80"/>
                  <a:gd name="T14" fmla="*/ 0 w 49"/>
                  <a:gd name="T15" fmla="*/ 1 h 80"/>
                  <a:gd name="T16" fmla="*/ 0 w 49"/>
                  <a:gd name="T17" fmla="*/ 1 h 80"/>
                  <a:gd name="T18" fmla="*/ 0 w 49"/>
                  <a:gd name="T19" fmla="*/ 1 h 80"/>
                  <a:gd name="T20" fmla="*/ 0 w 49"/>
                  <a:gd name="T21" fmla="*/ 1 h 80"/>
                  <a:gd name="T22" fmla="*/ 0 w 49"/>
                  <a:gd name="T23" fmla="*/ 1 h 80"/>
                  <a:gd name="T24" fmla="*/ 0 w 49"/>
                  <a:gd name="T25" fmla="*/ 1 h 80"/>
                  <a:gd name="T26" fmla="*/ 0 w 49"/>
                  <a:gd name="T27" fmla="*/ 1 h 80"/>
                  <a:gd name="T28" fmla="*/ 0 w 49"/>
                  <a:gd name="T29" fmla="*/ 1 h 80"/>
                  <a:gd name="T30" fmla="*/ 0 w 49"/>
                  <a:gd name="T31" fmla="*/ 1 h 80"/>
                  <a:gd name="T32" fmla="*/ 0 w 49"/>
                  <a:gd name="T33" fmla="*/ 2 h 80"/>
                  <a:gd name="T34" fmla="*/ 0 w 49"/>
                  <a:gd name="T35" fmla="*/ 2 h 80"/>
                  <a:gd name="T36" fmla="*/ 0 w 49"/>
                  <a:gd name="T37" fmla="*/ 2 h 80"/>
                  <a:gd name="T38" fmla="*/ 0 w 49"/>
                  <a:gd name="T39" fmla="*/ 2 h 80"/>
                  <a:gd name="T40" fmla="*/ 0 w 49"/>
                  <a:gd name="T41" fmla="*/ 2 h 80"/>
                  <a:gd name="T42" fmla="*/ 0 w 49"/>
                  <a:gd name="T43" fmla="*/ 1 h 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80"/>
                  <a:gd name="T68" fmla="*/ 49 w 49"/>
                  <a:gd name="T69" fmla="*/ 80 h 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80">
                    <a:moveTo>
                      <a:pt x="49" y="0"/>
                    </a:moveTo>
                    <a:lnTo>
                      <a:pt x="47" y="8"/>
                    </a:lnTo>
                    <a:lnTo>
                      <a:pt x="43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3" y="27"/>
                    </a:lnTo>
                    <a:lnTo>
                      <a:pt x="27" y="35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0" y="49"/>
                    </a:lnTo>
                    <a:lnTo>
                      <a:pt x="16" y="54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8" y="68"/>
                    </a:lnTo>
                    <a:lnTo>
                      <a:pt x="4" y="76"/>
                    </a:lnTo>
                    <a:lnTo>
                      <a:pt x="2" y="78"/>
                    </a:lnTo>
                    <a:lnTo>
                      <a:pt x="0" y="80"/>
                    </a:lnTo>
                    <a:lnTo>
                      <a:pt x="21" y="5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5" name="Freeform 64"/>
              <p:cNvSpPr>
                <a:spLocks/>
              </p:cNvSpPr>
              <p:nvPr/>
            </p:nvSpPr>
            <p:spPr bwMode="auto">
              <a:xfrm>
                <a:off x="5218" y="466"/>
                <a:ext cx="96" cy="213"/>
              </a:xfrm>
              <a:custGeom>
                <a:avLst/>
                <a:gdLst>
                  <a:gd name="T0" fmla="*/ 0 w 192"/>
                  <a:gd name="T1" fmla="*/ 3 h 425"/>
                  <a:gd name="T2" fmla="*/ 1 w 192"/>
                  <a:gd name="T3" fmla="*/ 2 h 425"/>
                  <a:gd name="T4" fmla="*/ 1 w 192"/>
                  <a:gd name="T5" fmla="*/ 1 h 425"/>
                  <a:gd name="T6" fmla="*/ 2 w 192"/>
                  <a:gd name="T7" fmla="*/ 1 h 425"/>
                  <a:gd name="T8" fmla="*/ 2 w 192"/>
                  <a:gd name="T9" fmla="*/ 0 h 425"/>
                  <a:gd name="T10" fmla="*/ 3 w 192"/>
                  <a:gd name="T11" fmla="*/ 1 h 425"/>
                  <a:gd name="T12" fmla="*/ 3 w 192"/>
                  <a:gd name="T13" fmla="*/ 1 h 425"/>
                  <a:gd name="T14" fmla="*/ 3 w 192"/>
                  <a:gd name="T15" fmla="*/ 1 h 425"/>
                  <a:gd name="T16" fmla="*/ 3 w 192"/>
                  <a:gd name="T17" fmla="*/ 1 h 425"/>
                  <a:gd name="T18" fmla="*/ 5 w 192"/>
                  <a:gd name="T19" fmla="*/ 1 h 425"/>
                  <a:gd name="T20" fmla="*/ 5 w 192"/>
                  <a:gd name="T21" fmla="*/ 1 h 425"/>
                  <a:gd name="T22" fmla="*/ 5 w 192"/>
                  <a:gd name="T23" fmla="*/ 1 h 425"/>
                  <a:gd name="T24" fmla="*/ 5 w 192"/>
                  <a:gd name="T25" fmla="*/ 2 h 425"/>
                  <a:gd name="T26" fmla="*/ 6 w 192"/>
                  <a:gd name="T27" fmla="*/ 2 h 425"/>
                  <a:gd name="T28" fmla="*/ 6 w 192"/>
                  <a:gd name="T29" fmla="*/ 3 h 425"/>
                  <a:gd name="T30" fmla="*/ 6 w 192"/>
                  <a:gd name="T31" fmla="*/ 4 h 425"/>
                  <a:gd name="T32" fmla="*/ 6 w 192"/>
                  <a:gd name="T33" fmla="*/ 5 h 425"/>
                  <a:gd name="T34" fmla="*/ 6 w 192"/>
                  <a:gd name="T35" fmla="*/ 7 h 425"/>
                  <a:gd name="T36" fmla="*/ 6 w 192"/>
                  <a:gd name="T37" fmla="*/ 8 h 425"/>
                  <a:gd name="T38" fmla="*/ 6 w 192"/>
                  <a:gd name="T39" fmla="*/ 9 h 425"/>
                  <a:gd name="T40" fmla="*/ 6 w 192"/>
                  <a:gd name="T41" fmla="*/ 9 h 425"/>
                  <a:gd name="T42" fmla="*/ 5 w 192"/>
                  <a:gd name="T43" fmla="*/ 10 h 425"/>
                  <a:gd name="T44" fmla="*/ 5 w 192"/>
                  <a:gd name="T45" fmla="*/ 10 h 425"/>
                  <a:gd name="T46" fmla="*/ 5 w 192"/>
                  <a:gd name="T47" fmla="*/ 11 h 425"/>
                  <a:gd name="T48" fmla="*/ 5 w 192"/>
                  <a:gd name="T49" fmla="*/ 11 h 425"/>
                  <a:gd name="T50" fmla="*/ 5 w 192"/>
                  <a:gd name="T51" fmla="*/ 12 h 425"/>
                  <a:gd name="T52" fmla="*/ 4 w 192"/>
                  <a:gd name="T53" fmla="*/ 12 h 425"/>
                  <a:gd name="T54" fmla="*/ 3 w 192"/>
                  <a:gd name="T55" fmla="*/ 13 h 425"/>
                  <a:gd name="T56" fmla="*/ 3 w 192"/>
                  <a:gd name="T57" fmla="*/ 13 h 425"/>
                  <a:gd name="T58" fmla="*/ 3 w 192"/>
                  <a:gd name="T59" fmla="*/ 13 h 425"/>
                  <a:gd name="T60" fmla="*/ 3 w 192"/>
                  <a:gd name="T61" fmla="*/ 14 h 425"/>
                  <a:gd name="T62" fmla="*/ 3 w 192"/>
                  <a:gd name="T63" fmla="*/ 14 h 425"/>
                  <a:gd name="T64" fmla="*/ 3 w 192"/>
                  <a:gd name="T65" fmla="*/ 14 h 425"/>
                  <a:gd name="T66" fmla="*/ 3 w 192"/>
                  <a:gd name="T67" fmla="*/ 14 h 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2"/>
                  <a:gd name="T103" fmla="*/ 0 h 425"/>
                  <a:gd name="T104" fmla="*/ 192 w 192"/>
                  <a:gd name="T105" fmla="*/ 425 h 4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2" h="425">
                    <a:moveTo>
                      <a:pt x="0" y="66"/>
                    </a:moveTo>
                    <a:lnTo>
                      <a:pt x="10" y="42"/>
                    </a:lnTo>
                    <a:lnTo>
                      <a:pt x="23" y="25"/>
                    </a:lnTo>
                    <a:lnTo>
                      <a:pt x="41" y="9"/>
                    </a:lnTo>
                    <a:lnTo>
                      <a:pt x="58" y="0"/>
                    </a:lnTo>
                    <a:lnTo>
                      <a:pt x="82" y="1"/>
                    </a:lnTo>
                    <a:lnTo>
                      <a:pt x="103" y="5"/>
                    </a:lnTo>
                    <a:lnTo>
                      <a:pt x="115" y="11"/>
                    </a:lnTo>
                    <a:lnTo>
                      <a:pt x="126" y="17"/>
                    </a:lnTo>
                    <a:lnTo>
                      <a:pt x="134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53" y="42"/>
                    </a:lnTo>
                    <a:lnTo>
                      <a:pt x="169" y="64"/>
                    </a:lnTo>
                    <a:lnTo>
                      <a:pt x="183" y="89"/>
                    </a:lnTo>
                    <a:lnTo>
                      <a:pt x="192" y="116"/>
                    </a:lnTo>
                    <a:lnTo>
                      <a:pt x="188" y="155"/>
                    </a:lnTo>
                    <a:lnTo>
                      <a:pt x="183" y="198"/>
                    </a:lnTo>
                    <a:lnTo>
                      <a:pt x="175" y="239"/>
                    </a:lnTo>
                    <a:lnTo>
                      <a:pt x="169" y="258"/>
                    </a:lnTo>
                    <a:lnTo>
                      <a:pt x="161" y="276"/>
                    </a:lnTo>
                    <a:lnTo>
                      <a:pt x="157" y="295"/>
                    </a:lnTo>
                    <a:lnTo>
                      <a:pt x="152" y="313"/>
                    </a:lnTo>
                    <a:lnTo>
                      <a:pt x="142" y="330"/>
                    </a:lnTo>
                    <a:lnTo>
                      <a:pt x="134" y="348"/>
                    </a:lnTo>
                    <a:lnTo>
                      <a:pt x="130" y="361"/>
                    </a:lnTo>
                    <a:lnTo>
                      <a:pt x="128" y="377"/>
                    </a:lnTo>
                    <a:lnTo>
                      <a:pt x="126" y="392"/>
                    </a:lnTo>
                    <a:lnTo>
                      <a:pt x="122" y="408"/>
                    </a:lnTo>
                    <a:lnTo>
                      <a:pt x="120" y="414"/>
                    </a:lnTo>
                    <a:lnTo>
                      <a:pt x="118" y="420"/>
                    </a:lnTo>
                    <a:lnTo>
                      <a:pt x="117" y="423"/>
                    </a:lnTo>
                    <a:lnTo>
                      <a:pt x="113" y="425"/>
                    </a:lnTo>
                    <a:lnTo>
                      <a:pt x="107" y="42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6" name="Freeform 65"/>
              <p:cNvSpPr>
                <a:spLocks/>
              </p:cNvSpPr>
              <p:nvPr/>
            </p:nvSpPr>
            <p:spPr bwMode="auto">
              <a:xfrm>
                <a:off x="5163" y="386"/>
                <a:ext cx="43" cy="58"/>
              </a:xfrm>
              <a:custGeom>
                <a:avLst/>
                <a:gdLst>
                  <a:gd name="T0" fmla="*/ 0 w 88"/>
                  <a:gd name="T1" fmla="*/ 2 h 117"/>
                  <a:gd name="T2" fmla="*/ 0 w 88"/>
                  <a:gd name="T3" fmla="*/ 3 h 117"/>
                  <a:gd name="T4" fmla="*/ 1 w 88"/>
                  <a:gd name="T5" fmla="*/ 3 h 117"/>
                  <a:gd name="T6" fmla="*/ 1 w 88"/>
                  <a:gd name="T7" fmla="*/ 2 h 117"/>
                  <a:gd name="T8" fmla="*/ 2 w 88"/>
                  <a:gd name="T9" fmla="*/ 2 h 117"/>
                  <a:gd name="T10" fmla="*/ 2 w 88"/>
                  <a:gd name="T11" fmla="*/ 2 h 117"/>
                  <a:gd name="T12" fmla="*/ 2 w 88"/>
                  <a:gd name="T13" fmla="*/ 1 h 117"/>
                  <a:gd name="T14" fmla="*/ 2 w 88"/>
                  <a:gd name="T15" fmla="*/ 1 h 117"/>
                  <a:gd name="T16" fmla="*/ 2 w 88"/>
                  <a:gd name="T17" fmla="*/ 0 h 117"/>
                  <a:gd name="T18" fmla="*/ 2 w 88"/>
                  <a:gd name="T19" fmla="*/ 0 h 117"/>
                  <a:gd name="T20" fmla="*/ 2 w 88"/>
                  <a:gd name="T21" fmla="*/ 0 h 117"/>
                  <a:gd name="T22" fmla="*/ 1 w 88"/>
                  <a:gd name="T23" fmla="*/ 0 h 117"/>
                  <a:gd name="T24" fmla="*/ 1 w 88"/>
                  <a:gd name="T25" fmla="*/ 0 h 117"/>
                  <a:gd name="T26" fmla="*/ 2 w 88"/>
                  <a:gd name="T27" fmla="*/ 0 h 117"/>
                  <a:gd name="T28" fmla="*/ 1 w 88"/>
                  <a:gd name="T29" fmla="*/ 0 h 117"/>
                  <a:gd name="T30" fmla="*/ 1 w 88"/>
                  <a:gd name="T31" fmla="*/ 0 h 117"/>
                  <a:gd name="T32" fmla="*/ 1 w 88"/>
                  <a:gd name="T33" fmla="*/ 1 h 117"/>
                  <a:gd name="T34" fmla="*/ 1 w 88"/>
                  <a:gd name="T35" fmla="*/ 1 h 117"/>
                  <a:gd name="T36" fmla="*/ 1 w 88"/>
                  <a:gd name="T37" fmla="*/ 1 h 117"/>
                  <a:gd name="T38" fmla="*/ 1 w 88"/>
                  <a:gd name="T39" fmla="*/ 1 h 117"/>
                  <a:gd name="T40" fmla="*/ 0 w 88"/>
                  <a:gd name="T41" fmla="*/ 2 h 117"/>
                  <a:gd name="T42" fmla="*/ 0 w 88"/>
                  <a:gd name="T43" fmla="*/ 2 h 117"/>
                  <a:gd name="T44" fmla="*/ 0 w 88"/>
                  <a:gd name="T45" fmla="*/ 2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8"/>
                  <a:gd name="T70" fmla="*/ 0 h 117"/>
                  <a:gd name="T71" fmla="*/ 88 w 8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8" h="117">
                    <a:moveTo>
                      <a:pt x="0" y="95"/>
                    </a:moveTo>
                    <a:lnTo>
                      <a:pt x="31" y="117"/>
                    </a:lnTo>
                    <a:lnTo>
                      <a:pt x="39" y="105"/>
                    </a:lnTo>
                    <a:lnTo>
                      <a:pt x="51" y="93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55"/>
                    </a:lnTo>
                    <a:lnTo>
                      <a:pt x="82" y="41"/>
                    </a:lnTo>
                    <a:lnTo>
                      <a:pt x="86" y="27"/>
                    </a:lnTo>
                    <a:lnTo>
                      <a:pt x="86" y="20"/>
                    </a:lnTo>
                    <a:lnTo>
                      <a:pt x="88" y="0"/>
                    </a:lnTo>
                    <a:lnTo>
                      <a:pt x="49" y="0"/>
                    </a:lnTo>
                    <a:lnTo>
                      <a:pt x="47" y="20"/>
                    </a:lnTo>
                    <a:lnTo>
                      <a:pt x="66" y="20"/>
                    </a:lnTo>
                    <a:lnTo>
                      <a:pt x="49" y="12"/>
                    </a:lnTo>
                    <a:lnTo>
                      <a:pt x="45" y="25"/>
                    </a:lnTo>
                    <a:lnTo>
                      <a:pt x="41" y="39"/>
                    </a:lnTo>
                    <a:lnTo>
                      <a:pt x="35" y="51"/>
                    </a:lnTo>
                    <a:lnTo>
                      <a:pt x="53" y="58"/>
                    </a:lnTo>
                    <a:lnTo>
                      <a:pt x="39" y="45"/>
                    </a:lnTo>
                    <a:lnTo>
                      <a:pt x="23" y="66"/>
                    </a:lnTo>
                    <a:lnTo>
                      <a:pt x="12" y="78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380" name="Freeform 66"/>
            <p:cNvSpPr>
              <a:spLocks/>
            </p:cNvSpPr>
            <p:nvPr/>
          </p:nvSpPr>
          <p:spPr bwMode="auto">
            <a:xfrm>
              <a:off x="5121" y="335"/>
              <a:ext cx="103" cy="70"/>
            </a:xfrm>
            <a:custGeom>
              <a:avLst/>
              <a:gdLst>
                <a:gd name="T0" fmla="*/ 0 w 207"/>
                <a:gd name="T1" fmla="*/ 4 h 138"/>
                <a:gd name="T2" fmla="*/ 0 w 207"/>
                <a:gd name="T3" fmla="*/ 5 h 138"/>
                <a:gd name="T4" fmla="*/ 1 w 207"/>
                <a:gd name="T5" fmla="*/ 5 h 138"/>
                <a:gd name="T6" fmla="*/ 0 w 207"/>
                <a:gd name="T7" fmla="*/ 4 h 138"/>
                <a:gd name="T8" fmla="*/ 0 w 207"/>
                <a:gd name="T9" fmla="*/ 5 h 138"/>
                <a:gd name="T10" fmla="*/ 1 w 207"/>
                <a:gd name="T11" fmla="*/ 5 h 138"/>
                <a:gd name="T12" fmla="*/ 1 w 207"/>
                <a:gd name="T13" fmla="*/ 4 h 138"/>
                <a:gd name="T14" fmla="*/ 2 w 207"/>
                <a:gd name="T15" fmla="*/ 4 h 138"/>
                <a:gd name="T16" fmla="*/ 2 w 207"/>
                <a:gd name="T17" fmla="*/ 4 h 138"/>
                <a:gd name="T18" fmla="*/ 2 w 207"/>
                <a:gd name="T19" fmla="*/ 4 h 138"/>
                <a:gd name="T20" fmla="*/ 3 w 207"/>
                <a:gd name="T21" fmla="*/ 4 h 138"/>
                <a:gd name="T22" fmla="*/ 3 w 207"/>
                <a:gd name="T23" fmla="*/ 4 h 138"/>
                <a:gd name="T24" fmla="*/ 4 w 207"/>
                <a:gd name="T25" fmla="*/ 3 h 138"/>
                <a:gd name="T26" fmla="*/ 4 w 207"/>
                <a:gd name="T27" fmla="*/ 3 h 138"/>
                <a:gd name="T28" fmla="*/ 4 w 207"/>
                <a:gd name="T29" fmla="*/ 3 h 138"/>
                <a:gd name="T30" fmla="*/ 5 w 207"/>
                <a:gd name="T31" fmla="*/ 2 h 138"/>
                <a:gd name="T32" fmla="*/ 5 w 207"/>
                <a:gd name="T33" fmla="*/ 2 h 138"/>
                <a:gd name="T34" fmla="*/ 5 w 207"/>
                <a:gd name="T35" fmla="*/ 2 h 138"/>
                <a:gd name="T36" fmla="*/ 5 w 207"/>
                <a:gd name="T37" fmla="*/ 2 h 138"/>
                <a:gd name="T38" fmla="*/ 5 w 207"/>
                <a:gd name="T39" fmla="*/ 2 h 138"/>
                <a:gd name="T40" fmla="*/ 6 w 207"/>
                <a:gd name="T41" fmla="*/ 2 h 138"/>
                <a:gd name="T42" fmla="*/ 6 w 207"/>
                <a:gd name="T43" fmla="*/ 2 h 138"/>
                <a:gd name="T44" fmla="*/ 6 w 207"/>
                <a:gd name="T45" fmla="*/ 1 h 138"/>
                <a:gd name="T46" fmla="*/ 6 w 207"/>
                <a:gd name="T47" fmla="*/ 1 h 138"/>
                <a:gd name="T48" fmla="*/ 6 w 207"/>
                <a:gd name="T49" fmla="*/ 1 h 138"/>
                <a:gd name="T50" fmla="*/ 6 w 207"/>
                <a:gd name="T51" fmla="*/ 1 h 138"/>
                <a:gd name="T52" fmla="*/ 6 w 207"/>
                <a:gd name="T53" fmla="*/ 1 h 138"/>
                <a:gd name="T54" fmla="*/ 5 w 207"/>
                <a:gd name="T55" fmla="*/ 0 h 138"/>
                <a:gd name="T56" fmla="*/ 5 w 207"/>
                <a:gd name="T57" fmla="*/ 1 h 138"/>
                <a:gd name="T58" fmla="*/ 3 w 207"/>
                <a:gd name="T59" fmla="*/ 1 h 138"/>
                <a:gd name="T60" fmla="*/ 3 w 207"/>
                <a:gd name="T61" fmla="*/ 3 h 138"/>
                <a:gd name="T62" fmla="*/ 6 w 207"/>
                <a:gd name="T63" fmla="*/ 2 h 138"/>
                <a:gd name="T64" fmla="*/ 5 w 207"/>
                <a:gd name="T65" fmla="*/ 1 h 138"/>
                <a:gd name="T66" fmla="*/ 5 w 207"/>
                <a:gd name="T67" fmla="*/ 1 h 138"/>
                <a:gd name="T68" fmla="*/ 5 w 207"/>
                <a:gd name="T69" fmla="*/ 1 h 138"/>
                <a:gd name="T70" fmla="*/ 5 w 207"/>
                <a:gd name="T71" fmla="*/ 2 h 138"/>
                <a:gd name="T72" fmla="*/ 5 w 207"/>
                <a:gd name="T73" fmla="*/ 2 h 138"/>
                <a:gd name="T74" fmla="*/ 5 w 207"/>
                <a:gd name="T75" fmla="*/ 2 h 138"/>
                <a:gd name="T76" fmla="*/ 5 w 207"/>
                <a:gd name="T77" fmla="*/ 1 h 138"/>
                <a:gd name="T78" fmla="*/ 5 w 207"/>
                <a:gd name="T79" fmla="*/ 1 h 138"/>
                <a:gd name="T80" fmla="*/ 5 w 207"/>
                <a:gd name="T81" fmla="*/ 1 h 138"/>
                <a:gd name="T82" fmla="*/ 5 w 207"/>
                <a:gd name="T83" fmla="*/ 1 h 138"/>
                <a:gd name="T84" fmla="*/ 4 w 207"/>
                <a:gd name="T85" fmla="*/ 1 h 138"/>
                <a:gd name="T86" fmla="*/ 4 w 207"/>
                <a:gd name="T87" fmla="*/ 2 h 138"/>
                <a:gd name="T88" fmla="*/ 4 w 207"/>
                <a:gd name="T89" fmla="*/ 2 h 138"/>
                <a:gd name="T90" fmla="*/ 4 w 207"/>
                <a:gd name="T91" fmla="*/ 2 h 138"/>
                <a:gd name="T92" fmla="*/ 4 w 207"/>
                <a:gd name="T93" fmla="*/ 2 h 138"/>
                <a:gd name="T94" fmla="*/ 4 w 207"/>
                <a:gd name="T95" fmla="*/ 2 h 138"/>
                <a:gd name="T96" fmla="*/ 3 w 207"/>
                <a:gd name="T97" fmla="*/ 2 h 138"/>
                <a:gd name="T98" fmla="*/ 3 w 207"/>
                <a:gd name="T99" fmla="*/ 3 h 138"/>
                <a:gd name="T100" fmla="*/ 2 w 207"/>
                <a:gd name="T101" fmla="*/ 3 h 138"/>
                <a:gd name="T102" fmla="*/ 2 w 207"/>
                <a:gd name="T103" fmla="*/ 3 h 138"/>
                <a:gd name="T104" fmla="*/ 2 w 207"/>
                <a:gd name="T105" fmla="*/ 3 h 138"/>
                <a:gd name="T106" fmla="*/ 1 w 207"/>
                <a:gd name="T107" fmla="*/ 3 h 138"/>
                <a:gd name="T108" fmla="*/ 1 w 207"/>
                <a:gd name="T109" fmla="*/ 3 h 138"/>
                <a:gd name="T110" fmla="*/ 1 w 207"/>
                <a:gd name="T111" fmla="*/ 4 h 138"/>
                <a:gd name="T112" fmla="*/ 1 w 207"/>
                <a:gd name="T113" fmla="*/ 3 h 138"/>
                <a:gd name="T114" fmla="*/ 0 w 207"/>
                <a:gd name="T115" fmla="*/ 3 h 138"/>
                <a:gd name="T116" fmla="*/ 0 w 207"/>
                <a:gd name="T117" fmla="*/ 3 h 138"/>
                <a:gd name="T118" fmla="*/ 0 w 207"/>
                <a:gd name="T119" fmla="*/ 4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7"/>
                <a:gd name="T181" fmla="*/ 0 h 138"/>
                <a:gd name="T182" fmla="*/ 207 w 207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7" h="138">
                  <a:moveTo>
                    <a:pt x="0" y="101"/>
                  </a:moveTo>
                  <a:lnTo>
                    <a:pt x="8" y="138"/>
                  </a:lnTo>
                  <a:lnTo>
                    <a:pt x="37" y="130"/>
                  </a:lnTo>
                  <a:lnTo>
                    <a:pt x="30" y="113"/>
                  </a:lnTo>
                  <a:lnTo>
                    <a:pt x="30" y="132"/>
                  </a:lnTo>
                  <a:lnTo>
                    <a:pt x="47" y="128"/>
                  </a:lnTo>
                  <a:lnTo>
                    <a:pt x="55" y="126"/>
                  </a:lnTo>
                  <a:lnTo>
                    <a:pt x="68" y="124"/>
                  </a:lnTo>
                  <a:lnTo>
                    <a:pt x="80" y="121"/>
                  </a:lnTo>
                  <a:lnTo>
                    <a:pt x="92" y="117"/>
                  </a:lnTo>
                  <a:lnTo>
                    <a:pt x="103" y="111"/>
                  </a:lnTo>
                  <a:lnTo>
                    <a:pt x="117" y="103"/>
                  </a:lnTo>
                  <a:lnTo>
                    <a:pt x="138" y="89"/>
                  </a:lnTo>
                  <a:lnTo>
                    <a:pt x="152" y="78"/>
                  </a:lnTo>
                  <a:lnTo>
                    <a:pt x="158" y="74"/>
                  </a:lnTo>
                  <a:lnTo>
                    <a:pt x="173" y="62"/>
                  </a:lnTo>
                  <a:lnTo>
                    <a:pt x="160" y="47"/>
                  </a:lnTo>
                  <a:lnTo>
                    <a:pt x="172" y="62"/>
                  </a:lnTo>
                  <a:lnTo>
                    <a:pt x="181" y="52"/>
                  </a:lnTo>
                  <a:lnTo>
                    <a:pt x="191" y="45"/>
                  </a:lnTo>
                  <a:lnTo>
                    <a:pt x="199" y="37"/>
                  </a:lnTo>
                  <a:lnTo>
                    <a:pt x="201" y="33"/>
                  </a:lnTo>
                  <a:lnTo>
                    <a:pt x="205" y="27"/>
                  </a:lnTo>
                  <a:lnTo>
                    <a:pt x="207" y="19"/>
                  </a:lnTo>
                  <a:lnTo>
                    <a:pt x="205" y="12"/>
                  </a:lnTo>
                  <a:lnTo>
                    <a:pt x="201" y="6"/>
                  </a:lnTo>
                  <a:lnTo>
                    <a:pt x="195" y="2"/>
                  </a:lnTo>
                  <a:lnTo>
                    <a:pt x="187" y="0"/>
                  </a:lnTo>
                  <a:lnTo>
                    <a:pt x="181" y="2"/>
                  </a:lnTo>
                  <a:lnTo>
                    <a:pt x="107" y="29"/>
                  </a:lnTo>
                  <a:lnTo>
                    <a:pt x="121" y="66"/>
                  </a:lnTo>
                  <a:lnTo>
                    <a:pt x="195" y="39"/>
                  </a:lnTo>
                  <a:lnTo>
                    <a:pt x="170" y="12"/>
                  </a:lnTo>
                  <a:lnTo>
                    <a:pt x="168" y="19"/>
                  </a:lnTo>
                  <a:lnTo>
                    <a:pt x="170" y="27"/>
                  </a:lnTo>
                  <a:lnTo>
                    <a:pt x="173" y="33"/>
                  </a:lnTo>
                  <a:lnTo>
                    <a:pt x="179" y="37"/>
                  </a:lnTo>
                  <a:lnTo>
                    <a:pt x="187" y="39"/>
                  </a:lnTo>
                  <a:lnTo>
                    <a:pt x="187" y="19"/>
                  </a:lnTo>
                  <a:lnTo>
                    <a:pt x="173" y="8"/>
                  </a:lnTo>
                  <a:lnTo>
                    <a:pt x="172" y="10"/>
                  </a:lnTo>
                  <a:lnTo>
                    <a:pt x="164" y="17"/>
                  </a:lnTo>
                  <a:lnTo>
                    <a:pt x="154" y="25"/>
                  </a:lnTo>
                  <a:lnTo>
                    <a:pt x="148" y="33"/>
                  </a:lnTo>
                  <a:lnTo>
                    <a:pt x="131" y="47"/>
                  </a:lnTo>
                  <a:lnTo>
                    <a:pt x="144" y="60"/>
                  </a:lnTo>
                  <a:lnTo>
                    <a:pt x="137" y="43"/>
                  </a:lnTo>
                  <a:lnTo>
                    <a:pt x="117" y="58"/>
                  </a:lnTo>
                  <a:lnTo>
                    <a:pt x="102" y="68"/>
                  </a:lnTo>
                  <a:lnTo>
                    <a:pt x="88" y="76"/>
                  </a:lnTo>
                  <a:lnTo>
                    <a:pt x="76" y="82"/>
                  </a:lnTo>
                  <a:lnTo>
                    <a:pt x="65" y="86"/>
                  </a:lnTo>
                  <a:lnTo>
                    <a:pt x="53" y="89"/>
                  </a:lnTo>
                  <a:lnTo>
                    <a:pt x="39" y="91"/>
                  </a:lnTo>
                  <a:lnTo>
                    <a:pt x="47" y="109"/>
                  </a:lnTo>
                  <a:lnTo>
                    <a:pt x="47" y="89"/>
                  </a:lnTo>
                  <a:lnTo>
                    <a:pt x="30" y="93"/>
                  </a:lnTo>
                  <a:lnTo>
                    <a:pt x="22" y="95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1" name="Freeform 67"/>
            <p:cNvSpPr>
              <a:spLocks/>
            </p:cNvSpPr>
            <p:nvPr/>
          </p:nvSpPr>
          <p:spPr bwMode="auto">
            <a:xfrm>
              <a:off x="4391" y="66"/>
              <a:ext cx="890" cy="433"/>
            </a:xfrm>
            <a:custGeom>
              <a:avLst/>
              <a:gdLst>
                <a:gd name="T0" fmla="*/ 7 w 1781"/>
                <a:gd name="T1" fmla="*/ 18 h 866"/>
                <a:gd name="T2" fmla="*/ 4 w 1781"/>
                <a:gd name="T3" fmla="*/ 17 h 866"/>
                <a:gd name="T4" fmla="*/ 5 w 1781"/>
                <a:gd name="T5" fmla="*/ 17 h 866"/>
                <a:gd name="T6" fmla="*/ 4 w 1781"/>
                <a:gd name="T7" fmla="*/ 14 h 866"/>
                <a:gd name="T8" fmla="*/ 3 w 1781"/>
                <a:gd name="T9" fmla="*/ 9 h 866"/>
                <a:gd name="T10" fmla="*/ 8 w 1781"/>
                <a:gd name="T11" fmla="*/ 10 h 866"/>
                <a:gd name="T12" fmla="*/ 8 w 1781"/>
                <a:gd name="T13" fmla="*/ 7 h 866"/>
                <a:gd name="T14" fmla="*/ 12 w 1781"/>
                <a:gd name="T15" fmla="*/ 5 h 866"/>
                <a:gd name="T16" fmla="*/ 12 w 1781"/>
                <a:gd name="T17" fmla="*/ 12 h 866"/>
                <a:gd name="T18" fmla="*/ 13 w 1781"/>
                <a:gd name="T19" fmla="*/ 11 h 866"/>
                <a:gd name="T20" fmla="*/ 17 w 1781"/>
                <a:gd name="T21" fmla="*/ 7 h 866"/>
                <a:gd name="T22" fmla="*/ 18 w 1781"/>
                <a:gd name="T23" fmla="*/ 12 h 866"/>
                <a:gd name="T24" fmla="*/ 22 w 1781"/>
                <a:gd name="T25" fmla="*/ 7 h 866"/>
                <a:gd name="T26" fmla="*/ 22 w 1781"/>
                <a:gd name="T27" fmla="*/ 13 h 866"/>
                <a:gd name="T28" fmla="*/ 26 w 1781"/>
                <a:gd name="T29" fmla="*/ 5 h 866"/>
                <a:gd name="T30" fmla="*/ 26 w 1781"/>
                <a:gd name="T31" fmla="*/ 17 h 866"/>
                <a:gd name="T32" fmla="*/ 29 w 1781"/>
                <a:gd name="T33" fmla="*/ 7 h 866"/>
                <a:gd name="T34" fmla="*/ 32 w 1781"/>
                <a:gd name="T35" fmla="*/ 13 h 866"/>
                <a:gd name="T36" fmla="*/ 35 w 1781"/>
                <a:gd name="T37" fmla="*/ 7 h 866"/>
                <a:gd name="T38" fmla="*/ 38 w 1781"/>
                <a:gd name="T39" fmla="*/ 9 h 866"/>
                <a:gd name="T40" fmla="*/ 40 w 1781"/>
                <a:gd name="T41" fmla="*/ 3 h 866"/>
                <a:gd name="T42" fmla="*/ 41 w 1781"/>
                <a:gd name="T43" fmla="*/ 11 h 866"/>
                <a:gd name="T44" fmla="*/ 43 w 1781"/>
                <a:gd name="T45" fmla="*/ 10 h 866"/>
                <a:gd name="T46" fmla="*/ 46 w 1781"/>
                <a:gd name="T47" fmla="*/ 12 h 866"/>
                <a:gd name="T48" fmla="*/ 49 w 1781"/>
                <a:gd name="T49" fmla="*/ 9 h 866"/>
                <a:gd name="T50" fmla="*/ 46 w 1781"/>
                <a:gd name="T51" fmla="*/ 20 h 866"/>
                <a:gd name="T52" fmla="*/ 50 w 1781"/>
                <a:gd name="T53" fmla="*/ 14 h 866"/>
                <a:gd name="T54" fmla="*/ 51 w 1781"/>
                <a:gd name="T55" fmla="*/ 20 h 866"/>
                <a:gd name="T56" fmla="*/ 51 w 1781"/>
                <a:gd name="T57" fmla="*/ 24 h 866"/>
                <a:gd name="T58" fmla="*/ 49 w 1781"/>
                <a:gd name="T59" fmla="*/ 26 h 866"/>
                <a:gd name="T60" fmla="*/ 48 w 1781"/>
                <a:gd name="T61" fmla="*/ 27 h 866"/>
                <a:gd name="T62" fmla="*/ 50 w 1781"/>
                <a:gd name="T63" fmla="*/ 24 h 866"/>
                <a:gd name="T64" fmla="*/ 55 w 1781"/>
                <a:gd name="T65" fmla="*/ 23 h 866"/>
                <a:gd name="T66" fmla="*/ 45 w 1781"/>
                <a:gd name="T67" fmla="*/ 21 h 866"/>
                <a:gd name="T68" fmla="*/ 47 w 1781"/>
                <a:gd name="T69" fmla="*/ 17 h 866"/>
                <a:gd name="T70" fmla="*/ 46 w 1781"/>
                <a:gd name="T71" fmla="*/ 19 h 866"/>
                <a:gd name="T72" fmla="*/ 49 w 1781"/>
                <a:gd name="T73" fmla="*/ 9 h 866"/>
                <a:gd name="T74" fmla="*/ 46 w 1781"/>
                <a:gd name="T75" fmla="*/ 11 h 866"/>
                <a:gd name="T76" fmla="*/ 42 w 1781"/>
                <a:gd name="T77" fmla="*/ 14 h 866"/>
                <a:gd name="T78" fmla="*/ 44 w 1781"/>
                <a:gd name="T79" fmla="*/ 6 h 866"/>
                <a:gd name="T80" fmla="*/ 40 w 1781"/>
                <a:gd name="T81" fmla="*/ 11 h 866"/>
                <a:gd name="T82" fmla="*/ 39 w 1781"/>
                <a:gd name="T83" fmla="*/ 5 h 866"/>
                <a:gd name="T84" fmla="*/ 35 w 1781"/>
                <a:gd name="T85" fmla="*/ 13 h 866"/>
                <a:gd name="T86" fmla="*/ 32 w 1781"/>
                <a:gd name="T87" fmla="*/ 13 h 866"/>
                <a:gd name="T88" fmla="*/ 30 w 1781"/>
                <a:gd name="T89" fmla="*/ 7 h 866"/>
                <a:gd name="T90" fmla="*/ 29 w 1781"/>
                <a:gd name="T91" fmla="*/ 9 h 866"/>
                <a:gd name="T92" fmla="*/ 25 w 1781"/>
                <a:gd name="T93" fmla="*/ 14 h 866"/>
                <a:gd name="T94" fmla="*/ 24 w 1781"/>
                <a:gd name="T95" fmla="*/ 12 h 866"/>
                <a:gd name="T96" fmla="*/ 23 w 1781"/>
                <a:gd name="T97" fmla="*/ 12 h 866"/>
                <a:gd name="T98" fmla="*/ 21 w 1781"/>
                <a:gd name="T99" fmla="*/ 5 h 866"/>
                <a:gd name="T100" fmla="*/ 19 w 1781"/>
                <a:gd name="T101" fmla="*/ 10 h 866"/>
                <a:gd name="T102" fmla="*/ 17 w 1781"/>
                <a:gd name="T103" fmla="*/ 10 h 866"/>
                <a:gd name="T104" fmla="*/ 16 w 1781"/>
                <a:gd name="T105" fmla="*/ 7 h 866"/>
                <a:gd name="T106" fmla="*/ 13 w 1781"/>
                <a:gd name="T107" fmla="*/ 10 h 866"/>
                <a:gd name="T108" fmla="*/ 12 w 1781"/>
                <a:gd name="T109" fmla="*/ 10 h 866"/>
                <a:gd name="T110" fmla="*/ 10 w 1781"/>
                <a:gd name="T111" fmla="*/ 4 h 866"/>
                <a:gd name="T112" fmla="*/ 7 w 1781"/>
                <a:gd name="T113" fmla="*/ 5 h 866"/>
                <a:gd name="T114" fmla="*/ 5 w 1781"/>
                <a:gd name="T115" fmla="*/ 9 h 866"/>
                <a:gd name="T116" fmla="*/ 8 w 1781"/>
                <a:gd name="T117" fmla="*/ 14 h 866"/>
                <a:gd name="T118" fmla="*/ 5 w 1781"/>
                <a:gd name="T119" fmla="*/ 14 h 866"/>
                <a:gd name="T120" fmla="*/ 1 w 1781"/>
                <a:gd name="T121" fmla="*/ 14 h 866"/>
                <a:gd name="T122" fmla="*/ 5 w 1781"/>
                <a:gd name="T123" fmla="*/ 17 h 866"/>
                <a:gd name="T124" fmla="*/ 4 w 1781"/>
                <a:gd name="T125" fmla="*/ 18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1"/>
                <a:gd name="T190" fmla="*/ 0 h 866"/>
                <a:gd name="T191" fmla="*/ 1781 w 1781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1" h="866">
                  <a:moveTo>
                    <a:pt x="210" y="669"/>
                  </a:moveTo>
                  <a:lnTo>
                    <a:pt x="228" y="634"/>
                  </a:lnTo>
                  <a:lnTo>
                    <a:pt x="202" y="625"/>
                  </a:lnTo>
                  <a:lnTo>
                    <a:pt x="181" y="615"/>
                  </a:lnTo>
                  <a:lnTo>
                    <a:pt x="171" y="609"/>
                  </a:lnTo>
                  <a:lnTo>
                    <a:pt x="163" y="626"/>
                  </a:lnTo>
                  <a:lnTo>
                    <a:pt x="177" y="613"/>
                  </a:lnTo>
                  <a:lnTo>
                    <a:pt x="171" y="609"/>
                  </a:lnTo>
                  <a:lnTo>
                    <a:pt x="165" y="603"/>
                  </a:lnTo>
                  <a:lnTo>
                    <a:pt x="163" y="601"/>
                  </a:lnTo>
                  <a:lnTo>
                    <a:pt x="150" y="615"/>
                  </a:lnTo>
                  <a:lnTo>
                    <a:pt x="167" y="607"/>
                  </a:lnTo>
                  <a:lnTo>
                    <a:pt x="169" y="615"/>
                  </a:lnTo>
                  <a:lnTo>
                    <a:pt x="169" y="613"/>
                  </a:lnTo>
                  <a:lnTo>
                    <a:pt x="150" y="613"/>
                  </a:lnTo>
                  <a:lnTo>
                    <a:pt x="169" y="621"/>
                  </a:lnTo>
                  <a:lnTo>
                    <a:pt x="169" y="613"/>
                  </a:lnTo>
                  <a:lnTo>
                    <a:pt x="169" y="605"/>
                  </a:lnTo>
                  <a:lnTo>
                    <a:pt x="163" y="599"/>
                  </a:lnTo>
                  <a:lnTo>
                    <a:pt x="158" y="595"/>
                  </a:lnTo>
                  <a:lnTo>
                    <a:pt x="156" y="593"/>
                  </a:lnTo>
                  <a:lnTo>
                    <a:pt x="150" y="593"/>
                  </a:lnTo>
                  <a:lnTo>
                    <a:pt x="146" y="591"/>
                  </a:lnTo>
                  <a:lnTo>
                    <a:pt x="136" y="590"/>
                  </a:lnTo>
                  <a:lnTo>
                    <a:pt x="130" y="607"/>
                  </a:lnTo>
                  <a:lnTo>
                    <a:pt x="140" y="591"/>
                  </a:lnTo>
                  <a:lnTo>
                    <a:pt x="128" y="584"/>
                  </a:lnTo>
                  <a:lnTo>
                    <a:pt x="123" y="580"/>
                  </a:lnTo>
                  <a:lnTo>
                    <a:pt x="111" y="574"/>
                  </a:lnTo>
                  <a:lnTo>
                    <a:pt x="101" y="568"/>
                  </a:lnTo>
                  <a:lnTo>
                    <a:pt x="93" y="566"/>
                  </a:lnTo>
                  <a:lnTo>
                    <a:pt x="82" y="562"/>
                  </a:lnTo>
                  <a:lnTo>
                    <a:pt x="78" y="560"/>
                  </a:lnTo>
                  <a:lnTo>
                    <a:pt x="68" y="558"/>
                  </a:lnTo>
                  <a:lnTo>
                    <a:pt x="62" y="556"/>
                  </a:lnTo>
                  <a:lnTo>
                    <a:pt x="55" y="574"/>
                  </a:lnTo>
                  <a:lnTo>
                    <a:pt x="68" y="560"/>
                  </a:lnTo>
                  <a:lnTo>
                    <a:pt x="55" y="574"/>
                  </a:lnTo>
                  <a:lnTo>
                    <a:pt x="62" y="591"/>
                  </a:lnTo>
                  <a:lnTo>
                    <a:pt x="68" y="588"/>
                  </a:lnTo>
                  <a:lnTo>
                    <a:pt x="72" y="582"/>
                  </a:lnTo>
                  <a:lnTo>
                    <a:pt x="74" y="574"/>
                  </a:lnTo>
                  <a:lnTo>
                    <a:pt x="72" y="566"/>
                  </a:lnTo>
                  <a:lnTo>
                    <a:pt x="55" y="593"/>
                  </a:lnTo>
                  <a:lnTo>
                    <a:pt x="57" y="593"/>
                  </a:lnTo>
                  <a:lnTo>
                    <a:pt x="57" y="574"/>
                  </a:lnTo>
                  <a:lnTo>
                    <a:pt x="55" y="593"/>
                  </a:lnTo>
                  <a:lnTo>
                    <a:pt x="76" y="597"/>
                  </a:lnTo>
                  <a:lnTo>
                    <a:pt x="90" y="599"/>
                  </a:lnTo>
                  <a:lnTo>
                    <a:pt x="90" y="580"/>
                  </a:lnTo>
                  <a:lnTo>
                    <a:pt x="82" y="597"/>
                  </a:lnTo>
                  <a:lnTo>
                    <a:pt x="92" y="599"/>
                  </a:lnTo>
                  <a:lnTo>
                    <a:pt x="97" y="601"/>
                  </a:lnTo>
                  <a:lnTo>
                    <a:pt x="99" y="601"/>
                  </a:lnTo>
                  <a:lnTo>
                    <a:pt x="101" y="603"/>
                  </a:lnTo>
                  <a:lnTo>
                    <a:pt x="109" y="586"/>
                  </a:lnTo>
                  <a:lnTo>
                    <a:pt x="95" y="599"/>
                  </a:lnTo>
                  <a:lnTo>
                    <a:pt x="101" y="603"/>
                  </a:lnTo>
                  <a:lnTo>
                    <a:pt x="109" y="605"/>
                  </a:lnTo>
                  <a:lnTo>
                    <a:pt x="111" y="605"/>
                  </a:lnTo>
                  <a:lnTo>
                    <a:pt x="113" y="605"/>
                  </a:lnTo>
                  <a:lnTo>
                    <a:pt x="117" y="605"/>
                  </a:lnTo>
                  <a:lnTo>
                    <a:pt x="123" y="607"/>
                  </a:lnTo>
                  <a:lnTo>
                    <a:pt x="134" y="607"/>
                  </a:lnTo>
                  <a:lnTo>
                    <a:pt x="150" y="607"/>
                  </a:lnTo>
                  <a:lnTo>
                    <a:pt x="169" y="609"/>
                  </a:lnTo>
                  <a:lnTo>
                    <a:pt x="197" y="611"/>
                  </a:lnTo>
                  <a:lnTo>
                    <a:pt x="198" y="611"/>
                  </a:lnTo>
                  <a:lnTo>
                    <a:pt x="210" y="609"/>
                  </a:lnTo>
                  <a:lnTo>
                    <a:pt x="220" y="609"/>
                  </a:lnTo>
                  <a:lnTo>
                    <a:pt x="230" y="607"/>
                  </a:lnTo>
                  <a:lnTo>
                    <a:pt x="235" y="607"/>
                  </a:lnTo>
                  <a:lnTo>
                    <a:pt x="239" y="605"/>
                  </a:lnTo>
                  <a:lnTo>
                    <a:pt x="243" y="605"/>
                  </a:lnTo>
                  <a:lnTo>
                    <a:pt x="251" y="603"/>
                  </a:lnTo>
                  <a:lnTo>
                    <a:pt x="257" y="599"/>
                  </a:lnTo>
                  <a:lnTo>
                    <a:pt x="261" y="593"/>
                  </a:lnTo>
                  <a:lnTo>
                    <a:pt x="263" y="593"/>
                  </a:lnTo>
                  <a:lnTo>
                    <a:pt x="263" y="586"/>
                  </a:lnTo>
                  <a:lnTo>
                    <a:pt x="261" y="578"/>
                  </a:lnTo>
                  <a:lnTo>
                    <a:pt x="257" y="572"/>
                  </a:lnTo>
                  <a:lnTo>
                    <a:pt x="251" y="566"/>
                  </a:lnTo>
                  <a:lnTo>
                    <a:pt x="243" y="566"/>
                  </a:lnTo>
                  <a:lnTo>
                    <a:pt x="237" y="564"/>
                  </a:lnTo>
                  <a:lnTo>
                    <a:pt x="226" y="564"/>
                  </a:lnTo>
                  <a:lnTo>
                    <a:pt x="210" y="562"/>
                  </a:lnTo>
                  <a:lnTo>
                    <a:pt x="195" y="562"/>
                  </a:lnTo>
                  <a:lnTo>
                    <a:pt x="191" y="580"/>
                  </a:lnTo>
                  <a:lnTo>
                    <a:pt x="197" y="562"/>
                  </a:lnTo>
                  <a:lnTo>
                    <a:pt x="191" y="560"/>
                  </a:lnTo>
                  <a:lnTo>
                    <a:pt x="183" y="558"/>
                  </a:lnTo>
                  <a:lnTo>
                    <a:pt x="177" y="556"/>
                  </a:lnTo>
                  <a:lnTo>
                    <a:pt x="169" y="574"/>
                  </a:lnTo>
                  <a:lnTo>
                    <a:pt x="183" y="560"/>
                  </a:lnTo>
                  <a:lnTo>
                    <a:pt x="169" y="574"/>
                  </a:lnTo>
                  <a:lnTo>
                    <a:pt x="177" y="591"/>
                  </a:lnTo>
                  <a:lnTo>
                    <a:pt x="183" y="588"/>
                  </a:lnTo>
                  <a:lnTo>
                    <a:pt x="187" y="582"/>
                  </a:lnTo>
                  <a:lnTo>
                    <a:pt x="189" y="574"/>
                  </a:lnTo>
                  <a:lnTo>
                    <a:pt x="187" y="566"/>
                  </a:lnTo>
                  <a:lnTo>
                    <a:pt x="169" y="593"/>
                  </a:lnTo>
                  <a:lnTo>
                    <a:pt x="171" y="593"/>
                  </a:lnTo>
                  <a:lnTo>
                    <a:pt x="198" y="595"/>
                  </a:lnTo>
                  <a:lnTo>
                    <a:pt x="222" y="599"/>
                  </a:lnTo>
                  <a:lnTo>
                    <a:pt x="224" y="580"/>
                  </a:lnTo>
                  <a:lnTo>
                    <a:pt x="216" y="562"/>
                  </a:lnTo>
                  <a:lnTo>
                    <a:pt x="210" y="566"/>
                  </a:lnTo>
                  <a:lnTo>
                    <a:pt x="206" y="572"/>
                  </a:lnTo>
                  <a:lnTo>
                    <a:pt x="204" y="580"/>
                  </a:lnTo>
                  <a:lnTo>
                    <a:pt x="206" y="588"/>
                  </a:lnTo>
                  <a:lnTo>
                    <a:pt x="210" y="593"/>
                  </a:lnTo>
                  <a:lnTo>
                    <a:pt x="216" y="597"/>
                  </a:lnTo>
                  <a:lnTo>
                    <a:pt x="220" y="562"/>
                  </a:lnTo>
                  <a:lnTo>
                    <a:pt x="210" y="562"/>
                  </a:lnTo>
                  <a:lnTo>
                    <a:pt x="197" y="562"/>
                  </a:lnTo>
                  <a:lnTo>
                    <a:pt x="171" y="560"/>
                  </a:lnTo>
                  <a:lnTo>
                    <a:pt x="171" y="580"/>
                  </a:lnTo>
                  <a:lnTo>
                    <a:pt x="179" y="562"/>
                  </a:lnTo>
                  <a:lnTo>
                    <a:pt x="154" y="556"/>
                  </a:lnTo>
                  <a:lnTo>
                    <a:pt x="146" y="555"/>
                  </a:lnTo>
                  <a:lnTo>
                    <a:pt x="121" y="551"/>
                  </a:lnTo>
                  <a:lnTo>
                    <a:pt x="117" y="568"/>
                  </a:lnTo>
                  <a:lnTo>
                    <a:pt x="125" y="551"/>
                  </a:lnTo>
                  <a:lnTo>
                    <a:pt x="109" y="545"/>
                  </a:lnTo>
                  <a:lnTo>
                    <a:pt x="97" y="541"/>
                  </a:lnTo>
                  <a:lnTo>
                    <a:pt x="88" y="533"/>
                  </a:lnTo>
                  <a:lnTo>
                    <a:pt x="80" y="551"/>
                  </a:lnTo>
                  <a:lnTo>
                    <a:pt x="93" y="537"/>
                  </a:lnTo>
                  <a:lnTo>
                    <a:pt x="97" y="543"/>
                  </a:lnTo>
                  <a:lnTo>
                    <a:pt x="86" y="531"/>
                  </a:lnTo>
                  <a:lnTo>
                    <a:pt x="84" y="527"/>
                  </a:lnTo>
                  <a:lnTo>
                    <a:pt x="82" y="525"/>
                  </a:lnTo>
                  <a:lnTo>
                    <a:pt x="74" y="520"/>
                  </a:lnTo>
                  <a:lnTo>
                    <a:pt x="66" y="537"/>
                  </a:lnTo>
                  <a:lnTo>
                    <a:pt x="80" y="523"/>
                  </a:lnTo>
                  <a:lnTo>
                    <a:pt x="76" y="520"/>
                  </a:lnTo>
                  <a:lnTo>
                    <a:pt x="62" y="533"/>
                  </a:lnTo>
                  <a:lnTo>
                    <a:pt x="80" y="525"/>
                  </a:lnTo>
                  <a:lnTo>
                    <a:pt x="78" y="520"/>
                  </a:lnTo>
                  <a:lnTo>
                    <a:pt x="60" y="527"/>
                  </a:lnTo>
                  <a:lnTo>
                    <a:pt x="74" y="541"/>
                  </a:lnTo>
                  <a:lnTo>
                    <a:pt x="78" y="535"/>
                  </a:lnTo>
                  <a:lnTo>
                    <a:pt x="80" y="527"/>
                  </a:lnTo>
                  <a:lnTo>
                    <a:pt x="68" y="545"/>
                  </a:lnTo>
                  <a:lnTo>
                    <a:pt x="62" y="525"/>
                  </a:lnTo>
                  <a:lnTo>
                    <a:pt x="66" y="545"/>
                  </a:lnTo>
                  <a:lnTo>
                    <a:pt x="78" y="545"/>
                  </a:lnTo>
                  <a:lnTo>
                    <a:pt x="93" y="545"/>
                  </a:lnTo>
                  <a:lnTo>
                    <a:pt x="107" y="549"/>
                  </a:lnTo>
                  <a:lnTo>
                    <a:pt x="121" y="551"/>
                  </a:lnTo>
                  <a:lnTo>
                    <a:pt x="123" y="531"/>
                  </a:lnTo>
                  <a:lnTo>
                    <a:pt x="117" y="551"/>
                  </a:lnTo>
                  <a:lnTo>
                    <a:pt x="128" y="553"/>
                  </a:lnTo>
                  <a:lnTo>
                    <a:pt x="140" y="556"/>
                  </a:lnTo>
                  <a:lnTo>
                    <a:pt x="146" y="558"/>
                  </a:lnTo>
                  <a:lnTo>
                    <a:pt x="150" y="560"/>
                  </a:lnTo>
                  <a:lnTo>
                    <a:pt x="158" y="543"/>
                  </a:lnTo>
                  <a:lnTo>
                    <a:pt x="138" y="549"/>
                  </a:lnTo>
                  <a:lnTo>
                    <a:pt x="144" y="556"/>
                  </a:lnTo>
                  <a:lnTo>
                    <a:pt x="138" y="543"/>
                  </a:lnTo>
                  <a:lnTo>
                    <a:pt x="158" y="543"/>
                  </a:lnTo>
                  <a:lnTo>
                    <a:pt x="158" y="523"/>
                  </a:lnTo>
                  <a:lnTo>
                    <a:pt x="150" y="525"/>
                  </a:lnTo>
                  <a:lnTo>
                    <a:pt x="144" y="529"/>
                  </a:lnTo>
                  <a:lnTo>
                    <a:pt x="138" y="535"/>
                  </a:lnTo>
                  <a:lnTo>
                    <a:pt x="165" y="525"/>
                  </a:lnTo>
                  <a:lnTo>
                    <a:pt x="162" y="523"/>
                  </a:lnTo>
                  <a:lnTo>
                    <a:pt x="158" y="523"/>
                  </a:lnTo>
                  <a:lnTo>
                    <a:pt x="152" y="521"/>
                  </a:lnTo>
                  <a:lnTo>
                    <a:pt x="136" y="518"/>
                  </a:lnTo>
                  <a:lnTo>
                    <a:pt x="121" y="514"/>
                  </a:lnTo>
                  <a:lnTo>
                    <a:pt x="105" y="510"/>
                  </a:lnTo>
                  <a:lnTo>
                    <a:pt x="101" y="508"/>
                  </a:lnTo>
                  <a:lnTo>
                    <a:pt x="93" y="506"/>
                  </a:lnTo>
                  <a:lnTo>
                    <a:pt x="93" y="508"/>
                  </a:lnTo>
                  <a:lnTo>
                    <a:pt x="90" y="525"/>
                  </a:lnTo>
                  <a:lnTo>
                    <a:pt x="95" y="508"/>
                  </a:lnTo>
                  <a:lnTo>
                    <a:pt x="84" y="504"/>
                  </a:lnTo>
                  <a:lnTo>
                    <a:pt x="76" y="502"/>
                  </a:lnTo>
                  <a:lnTo>
                    <a:pt x="64" y="500"/>
                  </a:lnTo>
                  <a:lnTo>
                    <a:pt x="57" y="500"/>
                  </a:lnTo>
                  <a:lnTo>
                    <a:pt x="55" y="500"/>
                  </a:lnTo>
                  <a:lnTo>
                    <a:pt x="47" y="502"/>
                  </a:lnTo>
                  <a:lnTo>
                    <a:pt x="41" y="506"/>
                  </a:lnTo>
                  <a:lnTo>
                    <a:pt x="37" y="512"/>
                  </a:lnTo>
                  <a:lnTo>
                    <a:pt x="35" y="520"/>
                  </a:lnTo>
                  <a:lnTo>
                    <a:pt x="37" y="527"/>
                  </a:lnTo>
                  <a:lnTo>
                    <a:pt x="41" y="533"/>
                  </a:lnTo>
                  <a:lnTo>
                    <a:pt x="47" y="537"/>
                  </a:lnTo>
                  <a:lnTo>
                    <a:pt x="49" y="539"/>
                  </a:lnTo>
                  <a:lnTo>
                    <a:pt x="57" y="541"/>
                  </a:lnTo>
                  <a:lnTo>
                    <a:pt x="72" y="545"/>
                  </a:lnTo>
                  <a:lnTo>
                    <a:pt x="80" y="547"/>
                  </a:lnTo>
                  <a:lnTo>
                    <a:pt x="92" y="549"/>
                  </a:lnTo>
                  <a:lnTo>
                    <a:pt x="101" y="551"/>
                  </a:lnTo>
                  <a:lnTo>
                    <a:pt x="134" y="553"/>
                  </a:lnTo>
                  <a:lnTo>
                    <a:pt x="162" y="555"/>
                  </a:lnTo>
                  <a:lnTo>
                    <a:pt x="163" y="535"/>
                  </a:lnTo>
                  <a:lnTo>
                    <a:pt x="158" y="555"/>
                  </a:lnTo>
                  <a:lnTo>
                    <a:pt x="162" y="555"/>
                  </a:lnTo>
                  <a:lnTo>
                    <a:pt x="167" y="556"/>
                  </a:lnTo>
                  <a:lnTo>
                    <a:pt x="181" y="562"/>
                  </a:lnTo>
                  <a:lnTo>
                    <a:pt x="187" y="564"/>
                  </a:lnTo>
                  <a:lnTo>
                    <a:pt x="191" y="564"/>
                  </a:lnTo>
                  <a:lnTo>
                    <a:pt x="198" y="547"/>
                  </a:lnTo>
                  <a:lnTo>
                    <a:pt x="198" y="527"/>
                  </a:lnTo>
                  <a:lnTo>
                    <a:pt x="191" y="529"/>
                  </a:lnTo>
                  <a:lnTo>
                    <a:pt x="185" y="533"/>
                  </a:lnTo>
                  <a:lnTo>
                    <a:pt x="181" y="541"/>
                  </a:lnTo>
                  <a:lnTo>
                    <a:pt x="179" y="547"/>
                  </a:lnTo>
                  <a:lnTo>
                    <a:pt x="181" y="555"/>
                  </a:lnTo>
                  <a:lnTo>
                    <a:pt x="185" y="560"/>
                  </a:lnTo>
                  <a:lnTo>
                    <a:pt x="206" y="529"/>
                  </a:lnTo>
                  <a:lnTo>
                    <a:pt x="202" y="529"/>
                  </a:lnTo>
                  <a:lnTo>
                    <a:pt x="197" y="547"/>
                  </a:lnTo>
                  <a:lnTo>
                    <a:pt x="204" y="529"/>
                  </a:lnTo>
                  <a:lnTo>
                    <a:pt x="167" y="512"/>
                  </a:lnTo>
                  <a:lnTo>
                    <a:pt x="128" y="494"/>
                  </a:lnTo>
                  <a:lnTo>
                    <a:pt x="92" y="477"/>
                  </a:lnTo>
                  <a:lnTo>
                    <a:pt x="49" y="463"/>
                  </a:lnTo>
                  <a:lnTo>
                    <a:pt x="43" y="461"/>
                  </a:lnTo>
                  <a:lnTo>
                    <a:pt x="35" y="459"/>
                  </a:lnTo>
                  <a:lnTo>
                    <a:pt x="29" y="457"/>
                  </a:lnTo>
                  <a:lnTo>
                    <a:pt x="27" y="457"/>
                  </a:lnTo>
                  <a:lnTo>
                    <a:pt x="20" y="475"/>
                  </a:lnTo>
                  <a:lnTo>
                    <a:pt x="27" y="492"/>
                  </a:lnTo>
                  <a:lnTo>
                    <a:pt x="35" y="488"/>
                  </a:lnTo>
                  <a:lnTo>
                    <a:pt x="39" y="483"/>
                  </a:lnTo>
                  <a:lnTo>
                    <a:pt x="39" y="475"/>
                  </a:lnTo>
                  <a:lnTo>
                    <a:pt x="39" y="467"/>
                  </a:lnTo>
                  <a:lnTo>
                    <a:pt x="35" y="461"/>
                  </a:lnTo>
                  <a:lnTo>
                    <a:pt x="20" y="494"/>
                  </a:lnTo>
                  <a:lnTo>
                    <a:pt x="22" y="494"/>
                  </a:lnTo>
                  <a:lnTo>
                    <a:pt x="22" y="475"/>
                  </a:lnTo>
                  <a:lnTo>
                    <a:pt x="18" y="494"/>
                  </a:lnTo>
                  <a:lnTo>
                    <a:pt x="23" y="494"/>
                  </a:lnTo>
                  <a:lnTo>
                    <a:pt x="33" y="496"/>
                  </a:lnTo>
                  <a:lnTo>
                    <a:pt x="58" y="504"/>
                  </a:lnTo>
                  <a:lnTo>
                    <a:pt x="84" y="510"/>
                  </a:lnTo>
                  <a:lnTo>
                    <a:pt x="109" y="516"/>
                  </a:lnTo>
                  <a:lnTo>
                    <a:pt x="130" y="521"/>
                  </a:lnTo>
                  <a:lnTo>
                    <a:pt x="138" y="523"/>
                  </a:lnTo>
                  <a:lnTo>
                    <a:pt x="146" y="525"/>
                  </a:lnTo>
                  <a:lnTo>
                    <a:pt x="154" y="525"/>
                  </a:lnTo>
                  <a:lnTo>
                    <a:pt x="158" y="527"/>
                  </a:lnTo>
                  <a:lnTo>
                    <a:pt x="165" y="525"/>
                  </a:lnTo>
                  <a:lnTo>
                    <a:pt x="165" y="523"/>
                  </a:lnTo>
                  <a:lnTo>
                    <a:pt x="171" y="520"/>
                  </a:lnTo>
                  <a:lnTo>
                    <a:pt x="175" y="514"/>
                  </a:lnTo>
                  <a:lnTo>
                    <a:pt x="177" y="506"/>
                  </a:lnTo>
                  <a:lnTo>
                    <a:pt x="175" y="498"/>
                  </a:lnTo>
                  <a:lnTo>
                    <a:pt x="171" y="492"/>
                  </a:lnTo>
                  <a:lnTo>
                    <a:pt x="169" y="490"/>
                  </a:lnTo>
                  <a:lnTo>
                    <a:pt x="163" y="486"/>
                  </a:lnTo>
                  <a:lnTo>
                    <a:pt x="158" y="485"/>
                  </a:lnTo>
                  <a:lnTo>
                    <a:pt x="127" y="473"/>
                  </a:lnTo>
                  <a:lnTo>
                    <a:pt x="99" y="459"/>
                  </a:lnTo>
                  <a:lnTo>
                    <a:pt x="88" y="451"/>
                  </a:lnTo>
                  <a:lnTo>
                    <a:pt x="76" y="446"/>
                  </a:lnTo>
                  <a:lnTo>
                    <a:pt x="62" y="438"/>
                  </a:lnTo>
                  <a:lnTo>
                    <a:pt x="51" y="430"/>
                  </a:lnTo>
                  <a:lnTo>
                    <a:pt x="41" y="424"/>
                  </a:lnTo>
                  <a:lnTo>
                    <a:pt x="33" y="420"/>
                  </a:lnTo>
                  <a:lnTo>
                    <a:pt x="25" y="438"/>
                  </a:lnTo>
                  <a:lnTo>
                    <a:pt x="39" y="424"/>
                  </a:lnTo>
                  <a:lnTo>
                    <a:pt x="37" y="422"/>
                  </a:lnTo>
                  <a:lnTo>
                    <a:pt x="23" y="436"/>
                  </a:lnTo>
                  <a:lnTo>
                    <a:pt x="23" y="455"/>
                  </a:lnTo>
                  <a:lnTo>
                    <a:pt x="31" y="453"/>
                  </a:lnTo>
                  <a:lnTo>
                    <a:pt x="39" y="450"/>
                  </a:lnTo>
                  <a:lnTo>
                    <a:pt x="43" y="444"/>
                  </a:lnTo>
                  <a:lnTo>
                    <a:pt x="43" y="436"/>
                  </a:lnTo>
                  <a:lnTo>
                    <a:pt x="43" y="428"/>
                  </a:lnTo>
                  <a:lnTo>
                    <a:pt x="16" y="453"/>
                  </a:lnTo>
                  <a:lnTo>
                    <a:pt x="18" y="453"/>
                  </a:lnTo>
                  <a:lnTo>
                    <a:pt x="22" y="455"/>
                  </a:lnTo>
                  <a:lnTo>
                    <a:pt x="66" y="475"/>
                  </a:lnTo>
                  <a:lnTo>
                    <a:pt x="111" y="492"/>
                  </a:lnTo>
                  <a:lnTo>
                    <a:pt x="156" y="510"/>
                  </a:lnTo>
                  <a:lnTo>
                    <a:pt x="204" y="527"/>
                  </a:lnTo>
                  <a:lnTo>
                    <a:pt x="230" y="537"/>
                  </a:lnTo>
                  <a:lnTo>
                    <a:pt x="257" y="549"/>
                  </a:lnTo>
                  <a:lnTo>
                    <a:pt x="261" y="551"/>
                  </a:lnTo>
                  <a:lnTo>
                    <a:pt x="263" y="553"/>
                  </a:lnTo>
                  <a:lnTo>
                    <a:pt x="270" y="535"/>
                  </a:lnTo>
                  <a:lnTo>
                    <a:pt x="257" y="549"/>
                  </a:lnTo>
                  <a:lnTo>
                    <a:pt x="265" y="553"/>
                  </a:lnTo>
                  <a:lnTo>
                    <a:pt x="270" y="556"/>
                  </a:lnTo>
                  <a:lnTo>
                    <a:pt x="276" y="560"/>
                  </a:lnTo>
                  <a:lnTo>
                    <a:pt x="284" y="562"/>
                  </a:lnTo>
                  <a:lnTo>
                    <a:pt x="286" y="562"/>
                  </a:lnTo>
                  <a:lnTo>
                    <a:pt x="294" y="560"/>
                  </a:lnTo>
                  <a:lnTo>
                    <a:pt x="300" y="556"/>
                  </a:lnTo>
                  <a:lnTo>
                    <a:pt x="303" y="551"/>
                  </a:lnTo>
                  <a:lnTo>
                    <a:pt x="305" y="543"/>
                  </a:lnTo>
                  <a:lnTo>
                    <a:pt x="305" y="541"/>
                  </a:lnTo>
                  <a:lnTo>
                    <a:pt x="303" y="537"/>
                  </a:lnTo>
                  <a:lnTo>
                    <a:pt x="302" y="529"/>
                  </a:lnTo>
                  <a:lnTo>
                    <a:pt x="298" y="521"/>
                  </a:lnTo>
                  <a:lnTo>
                    <a:pt x="292" y="520"/>
                  </a:lnTo>
                  <a:lnTo>
                    <a:pt x="286" y="516"/>
                  </a:lnTo>
                  <a:lnTo>
                    <a:pt x="278" y="512"/>
                  </a:lnTo>
                  <a:lnTo>
                    <a:pt x="270" y="529"/>
                  </a:lnTo>
                  <a:lnTo>
                    <a:pt x="284" y="516"/>
                  </a:lnTo>
                  <a:lnTo>
                    <a:pt x="276" y="510"/>
                  </a:lnTo>
                  <a:lnTo>
                    <a:pt x="265" y="525"/>
                  </a:lnTo>
                  <a:lnTo>
                    <a:pt x="278" y="512"/>
                  </a:lnTo>
                  <a:lnTo>
                    <a:pt x="259" y="492"/>
                  </a:lnTo>
                  <a:lnTo>
                    <a:pt x="235" y="471"/>
                  </a:lnTo>
                  <a:lnTo>
                    <a:pt x="224" y="486"/>
                  </a:lnTo>
                  <a:lnTo>
                    <a:pt x="237" y="473"/>
                  </a:lnTo>
                  <a:lnTo>
                    <a:pt x="206" y="446"/>
                  </a:lnTo>
                  <a:lnTo>
                    <a:pt x="173" y="420"/>
                  </a:lnTo>
                  <a:lnTo>
                    <a:pt x="167" y="416"/>
                  </a:lnTo>
                  <a:lnTo>
                    <a:pt x="130" y="395"/>
                  </a:lnTo>
                  <a:lnTo>
                    <a:pt x="90" y="376"/>
                  </a:lnTo>
                  <a:lnTo>
                    <a:pt x="82" y="374"/>
                  </a:lnTo>
                  <a:lnTo>
                    <a:pt x="74" y="376"/>
                  </a:lnTo>
                  <a:lnTo>
                    <a:pt x="68" y="380"/>
                  </a:lnTo>
                  <a:lnTo>
                    <a:pt x="64" y="385"/>
                  </a:lnTo>
                  <a:lnTo>
                    <a:pt x="62" y="393"/>
                  </a:lnTo>
                  <a:lnTo>
                    <a:pt x="64" y="401"/>
                  </a:lnTo>
                  <a:lnTo>
                    <a:pt x="66" y="405"/>
                  </a:lnTo>
                  <a:lnTo>
                    <a:pt x="82" y="424"/>
                  </a:lnTo>
                  <a:lnTo>
                    <a:pt x="93" y="438"/>
                  </a:lnTo>
                  <a:lnTo>
                    <a:pt x="101" y="450"/>
                  </a:lnTo>
                  <a:lnTo>
                    <a:pt x="109" y="457"/>
                  </a:lnTo>
                  <a:lnTo>
                    <a:pt x="119" y="467"/>
                  </a:lnTo>
                  <a:lnTo>
                    <a:pt x="130" y="477"/>
                  </a:lnTo>
                  <a:lnTo>
                    <a:pt x="148" y="490"/>
                  </a:lnTo>
                  <a:lnTo>
                    <a:pt x="171" y="508"/>
                  </a:lnTo>
                  <a:lnTo>
                    <a:pt x="173" y="508"/>
                  </a:lnTo>
                  <a:lnTo>
                    <a:pt x="183" y="516"/>
                  </a:lnTo>
                  <a:lnTo>
                    <a:pt x="189" y="520"/>
                  </a:lnTo>
                  <a:lnTo>
                    <a:pt x="204" y="529"/>
                  </a:lnTo>
                  <a:lnTo>
                    <a:pt x="239" y="553"/>
                  </a:lnTo>
                  <a:lnTo>
                    <a:pt x="255" y="560"/>
                  </a:lnTo>
                  <a:lnTo>
                    <a:pt x="267" y="568"/>
                  </a:lnTo>
                  <a:lnTo>
                    <a:pt x="274" y="574"/>
                  </a:lnTo>
                  <a:lnTo>
                    <a:pt x="276" y="576"/>
                  </a:lnTo>
                  <a:lnTo>
                    <a:pt x="278" y="576"/>
                  </a:lnTo>
                  <a:lnTo>
                    <a:pt x="286" y="578"/>
                  </a:lnTo>
                  <a:lnTo>
                    <a:pt x="294" y="576"/>
                  </a:lnTo>
                  <a:lnTo>
                    <a:pt x="300" y="572"/>
                  </a:lnTo>
                  <a:lnTo>
                    <a:pt x="303" y="566"/>
                  </a:lnTo>
                  <a:lnTo>
                    <a:pt x="305" y="558"/>
                  </a:lnTo>
                  <a:lnTo>
                    <a:pt x="305" y="553"/>
                  </a:lnTo>
                  <a:lnTo>
                    <a:pt x="296" y="531"/>
                  </a:lnTo>
                  <a:lnTo>
                    <a:pt x="282" y="512"/>
                  </a:lnTo>
                  <a:lnTo>
                    <a:pt x="278" y="506"/>
                  </a:lnTo>
                  <a:lnTo>
                    <a:pt x="261" y="486"/>
                  </a:lnTo>
                  <a:lnTo>
                    <a:pt x="243" y="471"/>
                  </a:lnTo>
                  <a:lnTo>
                    <a:pt x="206" y="436"/>
                  </a:lnTo>
                  <a:lnTo>
                    <a:pt x="187" y="418"/>
                  </a:lnTo>
                  <a:lnTo>
                    <a:pt x="173" y="403"/>
                  </a:lnTo>
                  <a:lnTo>
                    <a:pt x="158" y="387"/>
                  </a:lnTo>
                  <a:lnTo>
                    <a:pt x="144" y="372"/>
                  </a:lnTo>
                  <a:lnTo>
                    <a:pt x="130" y="385"/>
                  </a:lnTo>
                  <a:lnTo>
                    <a:pt x="150" y="378"/>
                  </a:lnTo>
                  <a:lnTo>
                    <a:pt x="140" y="364"/>
                  </a:lnTo>
                  <a:lnTo>
                    <a:pt x="136" y="354"/>
                  </a:lnTo>
                  <a:lnTo>
                    <a:pt x="119" y="362"/>
                  </a:lnTo>
                  <a:lnTo>
                    <a:pt x="138" y="36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17" y="352"/>
                  </a:lnTo>
                  <a:lnTo>
                    <a:pt x="109" y="372"/>
                  </a:lnTo>
                  <a:lnTo>
                    <a:pt x="117" y="372"/>
                  </a:lnTo>
                  <a:lnTo>
                    <a:pt x="125" y="372"/>
                  </a:lnTo>
                  <a:lnTo>
                    <a:pt x="130" y="366"/>
                  </a:lnTo>
                  <a:lnTo>
                    <a:pt x="134" y="360"/>
                  </a:lnTo>
                  <a:lnTo>
                    <a:pt x="103" y="366"/>
                  </a:lnTo>
                  <a:lnTo>
                    <a:pt x="105" y="368"/>
                  </a:lnTo>
                  <a:lnTo>
                    <a:pt x="119" y="354"/>
                  </a:lnTo>
                  <a:lnTo>
                    <a:pt x="99" y="362"/>
                  </a:lnTo>
                  <a:lnTo>
                    <a:pt x="103" y="366"/>
                  </a:lnTo>
                  <a:lnTo>
                    <a:pt x="107" y="374"/>
                  </a:lnTo>
                  <a:lnTo>
                    <a:pt x="113" y="380"/>
                  </a:lnTo>
                  <a:lnTo>
                    <a:pt x="117" y="385"/>
                  </a:lnTo>
                  <a:lnTo>
                    <a:pt x="119" y="387"/>
                  </a:lnTo>
                  <a:lnTo>
                    <a:pt x="140" y="405"/>
                  </a:lnTo>
                  <a:lnTo>
                    <a:pt x="165" y="424"/>
                  </a:lnTo>
                  <a:lnTo>
                    <a:pt x="177" y="434"/>
                  </a:lnTo>
                  <a:lnTo>
                    <a:pt x="189" y="442"/>
                  </a:lnTo>
                  <a:lnTo>
                    <a:pt x="198" y="448"/>
                  </a:lnTo>
                  <a:lnTo>
                    <a:pt x="204" y="451"/>
                  </a:lnTo>
                  <a:lnTo>
                    <a:pt x="212" y="457"/>
                  </a:lnTo>
                  <a:lnTo>
                    <a:pt x="220" y="463"/>
                  </a:lnTo>
                  <a:lnTo>
                    <a:pt x="230" y="467"/>
                  </a:lnTo>
                  <a:lnTo>
                    <a:pt x="241" y="475"/>
                  </a:lnTo>
                  <a:lnTo>
                    <a:pt x="255" y="483"/>
                  </a:lnTo>
                  <a:lnTo>
                    <a:pt x="257" y="483"/>
                  </a:lnTo>
                  <a:lnTo>
                    <a:pt x="265" y="485"/>
                  </a:lnTo>
                  <a:lnTo>
                    <a:pt x="272" y="483"/>
                  </a:lnTo>
                  <a:lnTo>
                    <a:pt x="278" y="479"/>
                  </a:lnTo>
                  <a:lnTo>
                    <a:pt x="282" y="473"/>
                  </a:lnTo>
                  <a:lnTo>
                    <a:pt x="284" y="471"/>
                  </a:lnTo>
                  <a:lnTo>
                    <a:pt x="286" y="461"/>
                  </a:lnTo>
                  <a:lnTo>
                    <a:pt x="286" y="453"/>
                  </a:lnTo>
                  <a:lnTo>
                    <a:pt x="286" y="440"/>
                  </a:lnTo>
                  <a:lnTo>
                    <a:pt x="284" y="432"/>
                  </a:lnTo>
                  <a:lnTo>
                    <a:pt x="282" y="420"/>
                  </a:lnTo>
                  <a:lnTo>
                    <a:pt x="276" y="407"/>
                  </a:lnTo>
                  <a:lnTo>
                    <a:pt x="268" y="393"/>
                  </a:lnTo>
                  <a:lnTo>
                    <a:pt x="261" y="381"/>
                  </a:lnTo>
                  <a:lnTo>
                    <a:pt x="255" y="376"/>
                  </a:lnTo>
                  <a:lnTo>
                    <a:pt x="233" y="348"/>
                  </a:lnTo>
                  <a:lnTo>
                    <a:pt x="208" y="323"/>
                  </a:lnTo>
                  <a:lnTo>
                    <a:pt x="181" y="300"/>
                  </a:lnTo>
                  <a:lnTo>
                    <a:pt x="154" y="280"/>
                  </a:lnTo>
                  <a:lnTo>
                    <a:pt x="148" y="276"/>
                  </a:lnTo>
                  <a:lnTo>
                    <a:pt x="128" y="261"/>
                  </a:lnTo>
                  <a:lnTo>
                    <a:pt x="125" y="259"/>
                  </a:lnTo>
                  <a:lnTo>
                    <a:pt x="117" y="257"/>
                  </a:lnTo>
                  <a:lnTo>
                    <a:pt x="109" y="259"/>
                  </a:lnTo>
                  <a:lnTo>
                    <a:pt x="103" y="263"/>
                  </a:lnTo>
                  <a:lnTo>
                    <a:pt x="99" y="269"/>
                  </a:lnTo>
                  <a:lnTo>
                    <a:pt x="97" y="276"/>
                  </a:lnTo>
                  <a:lnTo>
                    <a:pt x="99" y="284"/>
                  </a:lnTo>
                  <a:lnTo>
                    <a:pt x="109" y="304"/>
                  </a:lnTo>
                  <a:lnTo>
                    <a:pt x="113" y="310"/>
                  </a:lnTo>
                  <a:lnTo>
                    <a:pt x="128" y="329"/>
                  </a:lnTo>
                  <a:lnTo>
                    <a:pt x="146" y="348"/>
                  </a:lnTo>
                  <a:lnTo>
                    <a:pt x="165" y="366"/>
                  </a:lnTo>
                  <a:lnTo>
                    <a:pt x="206" y="399"/>
                  </a:lnTo>
                  <a:lnTo>
                    <a:pt x="228" y="415"/>
                  </a:lnTo>
                  <a:lnTo>
                    <a:pt x="247" y="430"/>
                  </a:lnTo>
                  <a:lnTo>
                    <a:pt x="259" y="415"/>
                  </a:lnTo>
                  <a:lnTo>
                    <a:pt x="245" y="428"/>
                  </a:lnTo>
                  <a:lnTo>
                    <a:pt x="251" y="434"/>
                  </a:lnTo>
                  <a:lnTo>
                    <a:pt x="257" y="440"/>
                  </a:lnTo>
                  <a:lnTo>
                    <a:pt x="263" y="444"/>
                  </a:lnTo>
                  <a:lnTo>
                    <a:pt x="267" y="448"/>
                  </a:lnTo>
                  <a:lnTo>
                    <a:pt x="270" y="450"/>
                  </a:lnTo>
                  <a:lnTo>
                    <a:pt x="278" y="451"/>
                  </a:lnTo>
                  <a:lnTo>
                    <a:pt x="286" y="450"/>
                  </a:lnTo>
                  <a:lnTo>
                    <a:pt x="292" y="446"/>
                  </a:lnTo>
                  <a:lnTo>
                    <a:pt x="296" y="440"/>
                  </a:lnTo>
                  <a:lnTo>
                    <a:pt x="298" y="440"/>
                  </a:lnTo>
                  <a:lnTo>
                    <a:pt x="298" y="426"/>
                  </a:lnTo>
                  <a:lnTo>
                    <a:pt x="300" y="418"/>
                  </a:lnTo>
                  <a:lnTo>
                    <a:pt x="298" y="411"/>
                  </a:lnTo>
                  <a:lnTo>
                    <a:pt x="294" y="393"/>
                  </a:lnTo>
                  <a:lnTo>
                    <a:pt x="284" y="374"/>
                  </a:lnTo>
                  <a:lnTo>
                    <a:pt x="270" y="356"/>
                  </a:lnTo>
                  <a:lnTo>
                    <a:pt x="267" y="350"/>
                  </a:lnTo>
                  <a:lnTo>
                    <a:pt x="251" y="331"/>
                  </a:lnTo>
                  <a:lnTo>
                    <a:pt x="235" y="313"/>
                  </a:lnTo>
                  <a:lnTo>
                    <a:pt x="222" y="298"/>
                  </a:lnTo>
                  <a:lnTo>
                    <a:pt x="210" y="286"/>
                  </a:lnTo>
                  <a:lnTo>
                    <a:pt x="197" y="300"/>
                  </a:lnTo>
                  <a:lnTo>
                    <a:pt x="212" y="288"/>
                  </a:lnTo>
                  <a:lnTo>
                    <a:pt x="197" y="271"/>
                  </a:lnTo>
                  <a:lnTo>
                    <a:pt x="187" y="263"/>
                  </a:lnTo>
                  <a:lnTo>
                    <a:pt x="181" y="259"/>
                  </a:lnTo>
                  <a:lnTo>
                    <a:pt x="169" y="255"/>
                  </a:lnTo>
                  <a:lnTo>
                    <a:pt x="163" y="273"/>
                  </a:lnTo>
                  <a:lnTo>
                    <a:pt x="171" y="255"/>
                  </a:lnTo>
                  <a:lnTo>
                    <a:pt x="169" y="255"/>
                  </a:lnTo>
                  <a:lnTo>
                    <a:pt x="162" y="253"/>
                  </a:lnTo>
                  <a:lnTo>
                    <a:pt x="154" y="255"/>
                  </a:lnTo>
                  <a:lnTo>
                    <a:pt x="148" y="259"/>
                  </a:lnTo>
                  <a:lnTo>
                    <a:pt x="144" y="265"/>
                  </a:lnTo>
                  <a:lnTo>
                    <a:pt x="142" y="273"/>
                  </a:lnTo>
                  <a:lnTo>
                    <a:pt x="142" y="280"/>
                  </a:lnTo>
                  <a:lnTo>
                    <a:pt x="144" y="280"/>
                  </a:lnTo>
                  <a:lnTo>
                    <a:pt x="148" y="286"/>
                  </a:lnTo>
                  <a:lnTo>
                    <a:pt x="154" y="292"/>
                  </a:lnTo>
                  <a:lnTo>
                    <a:pt x="163" y="300"/>
                  </a:lnTo>
                  <a:lnTo>
                    <a:pt x="167" y="306"/>
                  </a:lnTo>
                  <a:lnTo>
                    <a:pt x="169" y="308"/>
                  </a:lnTo>
                  <a:lnTo>
                    <a:pt x="195" y="331"/>
                  </a:lnTo>
                  <a:lnTo>
                    <a:pt x="218" y="352"/>
                  </a:lnTo>
                  <a:lnTo>
                    <a:pt x="232" y="366"/>
                  </a:lnTo>
                  <a:lnTo>
                    <a:pt x="241" y="376"/>
                  </a:lnTo>
                  <a:lnTo>
                    <a:pt x="249" y="385"/>
                  </a:lnTo>
                  <a:lnTo>
                    <a:pt x="255" y="391"/>
                  </a:lnTo>
                  <a:lnTo>
                    <a:pt x="259" y="397"/>
                  </a:lnTo>
                  <a:lnTo>
                    <a:pt x="272" y="383"/>
                  </a:lnTo>
                  <a:lnTo>
                    <a:pt x="255" y="391"/>
                  </a:lnTo>
                  <a:lnTo>
                    <a:pt x="259" y="399"/>
                  </a:lnTo>
                  <a:lnTo>
                    <a:pt x="265" y="409"/>
                  </a:lnTo>
                  <a:lnTo>
                    <a:pt x="276" y="424"/>
                  </a:lnTo>
                  <a:lnTo>
                    <a:pt x="278" y="428"/>
                  </a:lnTo>
                  <a:lnTo>
                    <a:pt x="284" y="432"/>
                  </a:lnTo>
                  <a:lnTo>
                    <a:pt x="292" y="434"/>
                  </a:lnTo>
                  <a:lnTo>
                    <a:pt x="300" y="432"/>
                  </a:lnTo>
                  <a:lnTo>
                    <a:pt x="305" y="428"/>
                  </a:lnTo>
                  <a:lnTo>
                    <a:pt x="309" y="422"/>
                  </a:lnTo>
                  <a:lnTo>
                    <a:pt x="311" y="415"/>
                  </a:lnTo>
                  <a:lnTo>
                    <a:pt x="311" y="411"/>
                  </a:lnTo>
                  <a:lnTo>
                    <a:pt x="305" y="387"/>
                  </a:lnTo>
                  <a:lnTo>
                    <a:pt x="302" y="372"/>
                  </a:lnTo>
                  <a:lnTo>
                    <a:pt x="300" y="360"/>
                  </a:lnTo>
                  <a:lnTo>
                    <a:pt x="296" y="346"/>
                  </a:lnTo>
                  <a:lnTo>
                    <a:pt x="290" y="335"/>
                  </a:lnTo>
                  <a:lnTo>
                    <a:pt x="286" y="321"/>
                  </a:lnTo>
                  <a:lnTo>
                    <a:pt x="278" y="306"/>
                  </a:lnTo>
                  <a:lnTo>
                    <a:pt x="268" y="286"/>
                  </a:lnTo>
                  <a:lnTo>
                    <a:pt x="255" y="257"/>
                  </a:lnTo>
                  <a:lnTo>
                    <a:pt x="239" y="228"/>
                  </a:lnTo>
                  <a:lnTo>
                    <a:pt x="208" y="171"/>
                  </a:lnTo>
                  <a:lnTo>
                    <a:pt x="206" y="166"/>
                  </a:lnTo>
                  <a:lnTo>
                    <a:pt x="204" y="162"/>
                  </a:lnTo>
                  <a:lnTo>
                    <a:pt x="187" y="170"/>
                  </a:lnTo>
                  <a:lnTo>
                    <a:pt x="179" y="187"/>
                  </a:lnTo>
                  <a:lnTo>
                    <a:pt x="187" y="189"/>
                  </a:lnTo>
                  <a:lnTo>
                    <a:pt x="195" y="187"/>
                  </a:lnTo>
                  <a:lnTo>
                    <a:pt x="200" y="183"/>
                  </a:lnTo>
                  <a:lnTo>
                    <a:pt x="204" y="177"/>
                  </a:lnTo>
                  <a:lnTo>
                    <a:pt x="206" y="170"/>
                  </a:lnTo>
                  <a:lnTo>
                    <a:pt x="173" y="183"/>
                  </a:lnTo>
                  <a:lnTo>
                    <a:pt x="177" y="187"/>
                  </a:lnTo>
                  <a:lnTo>
                    <a:pt x="191" y="173"/>
                  </a:lnTo>
                  <a:lnTo>
                    <a:pt x="171" y="181"/>
                  </a:lnTo>
                  <a:lnTo>
                    <a:pt x="175" y="189"/>
                  </a:lnTo>
                  <a:lnTo>
                    <a:pt x="181" y="197"/>
                  </a:lnTo>
                  <a:lnTo>
                    <a:pt x="197" y="218"/>
                  </a:lnTo>
                  <a:lnTo>
                    <a:pt x="214" y="245"/>
                  </a:lnTo>
                  <a:lnTo>
                    <a:pt x="218" y="251"/>
                  </a:lnTo>
                  <a:lnTo>
                    <a:pt x="237" y="276"/>
                  </a:lnTo>
                  <a:lnTo>
                    <a:pt x="255" y="302"/>
                  </a:lnTo>
                  <a:lnTo>
                    <a:pt x="265" y="311"/>
                  </a:lnTo>
                  <a:lnTo>
                    <a:pt x="274" y="321"/>
                  </a:lnTo>
                  <a:lnTo>
                    <a:pt x="286" y="306"/>
                  </a:lnTo>
                  <a:lnTo>
                    <a:pt x="272" y="319"/>
                  </a:lnTo>
                  <a:lnTo>
                    <a:pt x="288" y="335"/>
                  </a:lnTo>
                  <a:lnTo>
                    <a:pt x="298" y="345"/>
                  </a:lnTo>
                  <a:lnTo>
                    <a:pt x="305" y="352"/>
                  </a:lnTo>
                  <a:lnTo>
                    <a:pt x="309" y="356"/>
                  </a:lnTo>
                  <a:lnTo>
                    <a:pt x="313" y="360"/>
                  </a:lnTo>
                  <a:lnTo>
                    <a:pt x="319" y="364"/>
                  </a:lnTo>
                  <a:lnTo>
                    <a:pt x="325" y="368"/>
                  </a:lnTo>
                  <a:lnTo>
                    <a:pt x="333" y="372"/>
                  </a:lnTo>
                  <a:lnTo>
                    <a:pt x="344" y="378"/>
                  </a:lnTo>
                  <a:lnTo>
                    <a:pt x="352" y="380"/>
                  </a:lnTo>
                  <a:lnTo>
                    <a:pt x="360" y="378"/>
                  </a:lnTo>
                  <a:lnTo>
                    <a:pt x="366" y="374"/>
                  </a:lnTo>
                  <a:lnTo>
                    <a:pt x="370" y="368"/>
                  </a:lnTo>
                  <a:lnTo>
                    <a:pt x="372" y="360"/>
                  </a:lnTo>
                  <a:lnTo>
                    <a:pt x="372" y="354"/>
                  </a:lnTo>
                  <a:lnTo>
                    <a:pt x="346" y="282"/>
                  </a:lnTo>
                  <a:lnTo>
                    <a:pt x="333" y="247"/>
                  </a:lnTo>
                  <a:lnTo>
                    <a:pt x="315" y="214"/>
                  </a:lnTo>
                  <a:lnTo>
                    <a:pt x="298" y="222"/>
                  </a:lnTo>
                  <a:lnTo>
                    <a:pt x="315" y="214"/>
                  </a:lnTo>
                  <a:lnTo>
                    <a:pt x="300" y="181"/>
                  </a:lnTo>
                  <a:lnTo>
                    <a:pt x="282" y="148"/>
                  </a:lnTo>
                  <a:lnTo>
                    <a:pt x="278" y="138"/>
                  </a:lnTo>
                  <a:lnTo>
                    <a:pt x="270" y="127"/>
                  </a:lnTo>
                  <a:lnTo>
                    <a:pt x="268" y="115"/>
                  </a:lnTo>
                  <a:lnTo>
                    <a:pt x="249" y="123"/>
                  </a:lnTo>
                  <a:lnTo>
                    <a:pt x="268" y="123"/>
                  </a:lnTo>
                  <a:lnTo>
                    <a:pt x="268" y="119"/>
                  </a:lnTo>
                  <a:lnTo>
                    <a:pt x="249" y="119"/>
                  </a:lnTo>
                  <a:lnTo>
                    <a:pt x="268" y="127"/>
                  </a:lnTo>
                  <a:lnTo>
                    <a:pt x="268" y="123"/>
                  </a:lnTo>
                  <a:lnTo>
                    <a:pt x="251" y="113"/>
                  </a:lnTo>
                  <a:lnTo>
                    <a:pt x="267" y="125"/>
                  </a:lnTo>
                  <a:lnTo>
                    <a:pt x="272" y="119"/>
                  </a:lnTo>
                  <a:lnTo>
                    <a:pt x="255" y="111"/>
                  </a:lnTo>
                  <a:lnTo>
                    <a:pt x="255" y="131"/>
                  </a:lnTo>
                  <a:lnTo>
                    <a:pt x="261" y="129"/>
                  </a:lnTo>
                  <a:lnTo>
                    <a:pt x="268" y="125"/>
                  </a:lnTo>
                  <a:lnTo>
                    <a:pt x="247" y="129"/>
                  </a:lnTo>
                  <a:lnTo>
                    <a:pt x="249" y="129"/>
                  </a:lnTo>
                  <a:lnTo>
                    <a:pt x="257" y="111"/>
                  </a:lnTo>
                  <a:lnTo>
                    <a:pt x="243" y="125"/>
                  </a:lnTo>
                  <a:lnTo>
                    <a:pt x="245" y="129"/>
                  </a:lnTo>
                  <a:lnTo>
                    <a:pt x="259" y="115"/>
                  </a:lnTo>
                  <a:lnTo>
                    <a:pt x="241" y="123"/>
                  </a:lnTo>
                  <a:lnTo>
                    <a:pt x="243" y="129"/>
                  </a:lnTo>
                  <a:lnTo>
                    <a:pt x="249" y="142"/>
                  </a:lnTo>
                  <a:lnTo>
                    <a:pt x="251" y="148"/>
                  </a:lnTo>
                  <a:lnTo>
                    <a:pt x="255" y="156"/>
                  </a:lnTo>
                  <a:lnTo>
                    <a:pt x="272" y="146"/>
                  </a:lnTo>
                  <a:lnTo>
                    <a:pt x="255" y="154"/>
                  </a:lnTo>
                  <a:lnTo>
                    <a:pt x="267" y="193"/>
                  </a:lnTo>
                  <a:lnTo>
                    <a:pt x="280" y="228"/>
                  </a:lnTo>
                  <a:lnTo>
                    <a:pt x="280" y="230"/>
                  </a:lnTo>
                  <a:lnTo>
                    <a:pt x="284" y="241"/>
                  </a:lnTo>
                  <a:lnTo>
                    <a:pt x="288" y="253"/>
                  </a:lnTo>
                  <a:lnTo>
                    <a:pt x="294" y="269"/>
                  </a:lnTo>
                  <a:lnTo>
                    <a:pt x="300" y="280"/>
                  </a:lnTo>
                  <a:lnTo>
                    <a:pt x="303" y="288"/>
                  </a:lnTo>
                  <a:lnTo>
                    <a:pt x="307" y="296"/>
                  </a:lnTo>
                  <a:lnTo>
                    <a:pt x="313" y="306"/>
                  </a:lnTo>
                  <a:lnTo>
                    <a:pt x="319" y="311"/>
                  </a:lnTo>
                  <a:lnTo>
                    <a:pt x="327" y="323"/>
                  </a:lnTo>
                  <a:lnTo>
                    <a:pt x="340" y="310"/>
                  </a:lnTo>
                  <a:lnTo>
                    <a:pt x="321" y="317"/>
                  </a:lnTo>
                  <a:lnTo>
                    <a:pt x="337" y="339"/>
                  </a:lnTo>
                  <a:lnTo>
                    <a:pt x="338" y="341"/>
                  </a:lnTo>
                  <a:lnTo>
                    <a:pt x="344" y="345"/>
                  </a:lnTo>
                  <a:lnTo>
                    <a:pt x="352" y="346"/>
                  </a:lnTo>
                  <a:lnTo>
                    <a:pt x="358" y="346"/>
                  </a:lnTo>
                  <a:lnTo>
                    <a:pt x="370" y="343"/>
                  </a:lnTo>
                  <a:lnTo>
                    <a:pt x="377" y="341"/>
                  </a:lnTo>
                  <a:lnTo>
                    <a:pt x="385" y="335"/>
                  </a:lnTo>
                  <a:lnTo>
                    <a:pt x="391" y="331"/>
                  </a:lnTo>
                  <a:lnTo>
                    <a:pt x="397" y="325"/>
                  </a:lnTo>
                  <a:lnTo>
                    <a:pt x="399" y="321"/>
                  </a:lnTo>
                  <a:lnTo>
                    <a:pt x="401" y="313"/>
                  </a:lnTo>
                  <a:lnTo>
                    <a:pt x="401" y="308"/>
                  </a:lnTo>
                  <a:lnTo>
                    <a:pt x="401" y="300"/>
                  </a:lnTo>
                  <a:lnTo>
                    <a:pt x="399" y="286"/>
                  </a:lnTo>
                  <a:lnTo>
                    <a:pt x="391" y="257"/>
                  </a:lnTo>
                  <a:lnTo>
                    <a:pt x="391" y="249"/>
                  </a:lnTo>
                  <a:lnTo>
                    <a:pt x="379" y="220"/>
                  </a:lnTo>
                  <a:lnTo>
                    <a:pt x="368" y="191"/>
                  </a:lnTo>
                  <a:lnTo>
                    <a:pt x="358" y="164"/>
                  </a:lnTo>
                  <a:lnTo>
                    <a:pt x="350" y="127"/>
                  </a:lnTo>
                  <a:lnTo>
                    <a:pt x="344" y="98"/>
                  </a:lnTo>
                  <a:lnTo>
                    <a:pt x="325" y="101"/>
                  </a:lnTo>
                  <a:lnTo>
                    <a:pt x="344" y="100"/>
                  </a:lnTo>
                  <a:lnTo>
                    <a:pt x="344" y="96"/>
                  </a:lnTo>
                  <a:lnTo>
                    <a:pt x="342" y="88"/>
                  </a:lnTo>
                  <a:lnTo>
                    <a:pt x="338" y="68"/>
                  </a:lnTo>
                  <a:lnTo>
                    <a:pt x="338" y="61"/>
                  </a:lnTo>
                  <a:lnTo>
                    <a:pt x="338" y="57"/>
                  </a:lnTo>
                  <a:lnTo>
                    <a:pt x="338" y="55"/>
                  </a:lnTo>
                  <a:lnTo>
                    <a:pt x="319" y="55"/>
                  </a:lnTo>
                  <a:lnTo>
                    <a:pt x="303" y="68"/>
                  </a:lnTo>
                  <a:lnTo>
                    <a:pt x="311" y="72"/>
                  </a:lnTo>
                  <a:lnTo>
                    <a:pt x="319" y="74"/>
                  </a:lnTo>
                  <a:lnTo>
                    <a:pt x="325" y="72"/>
                  </a:lnTo>
                  <a:lnTo>
                    <a:pt x="333" y="68"/>
                  </a:lnTo>
                  <a:lnTo>
                    <a:pt x="337" y="63"/>
                  </a:lnTo>
                  <a:lnTo>
                    <a:pt x="300" y="63"/>
                  </a:lnTo>
                  <a:lnTo>
                    <a:pt x="302" y="63"/>
                  </a:lnTo>
                  <a:lnTo>
                    <a:pt x="319" y="57"/>
                  </a:lnTo>
                  <a:lnTo>
                    <a:pt x="302" y="63"/>
                  </a:lnTo>
                  <a:lnTo>
                    <a:pt x="305" y="88"/>
                  </a:lnTo>
                  <a:lnTo>
                    <a:pt x="325" y="80"/>
                  </a:lnTo>
                  <a:lnTo>
                    <a:pt x="305" y="80"/>
                  </a:lnTo>
                  <a:lnTo>
                    <a:pt x="309" y="103"/>
                  </a:lnTo>
                  <a:lnTo>
                    <a:pt x="313" y="127"/>
                  </a:lnTo>
                  <a:lnTo>
                    <a:pt x="313" y="135"/>
                  </a:lnTo>
                  <a:lnTo>
                    <a:pt x="321" y="156"/>
                  </a:lnTo>
                  <a:lnTo>
                    <a:pt x="321" y="158"/>
                  </a:lnTo>
                  <a:lnTo>
                    <a:pt x="337" y="195"/>
                  </a:lnTo>
                  <a:lnTo>
                    <a:pt x="356" y="232"/>
                  </a:lnTo>
                  <a:lnTo>
                    <a:pt x="366" y="249"/>
                  </a:lnTo>
                  <a:lnTo>
                    <a:pt x="372" y="265"/>
                  </a:lnTo>
                  <a:lnTo>
                    <a:pt x="377" y="275"/>
                  </a:lnTo>
                  <a:lnTo>
                    <a:pt x="381" y="280"/>
                  </a:lnTo>
                  <a:lnTo>
                    <a:pt x="385" y="288"/>
                  </a:lnTo>
                  <a:lnTo>
                    <a:pt x="389" y="294"/>
                  </a:lnTo>
                  <a:lnTo>
                    <a:pt x="395" y="300"/>
                  </a:lnTo>
                  <a:lnTo>
                    <a:pt x="403" y="308"/>
                  </a:lnTo>
                  <a:lnTo>
                    <a:pt x="412" y="319"/>
                  </a:lnTo>
                  <a:lnTo>
                    <a:pt x="418" y="323"/>
                  </a:lnTo>
                  <a:lnTo>
                    <a:pt x="426" y="325"/>
                  </a:lnTo>
                  <a:lnTo>
                    <a:pt x="434" y="323"/>
                  </a:lnTo>
                  <a:lnTo>
                    <a:pt x="440" y="319"/>
                  </a:lnTo>
                  <a:lnTo>
                    <a:pt x="443" y="313"/>
                  </a:lnTo>
                  <a:lnTo>
                    <a:pt x="447" y="304"/>
                  </a:lnTo>
                  <a:lnTo>
                    <a:pt x="447" y="296"/>
                  </a:lnTo>
                  <a:lnTo>
                    <a:pt x="449" y="286"/>
                  </a:lnTo>
                  <a:lnTo>
                    <a:pt x="445" y="259"/>
                  </a:lnTo>
                  <a:lnTo>
                    <a:pt x="445" y="251"/>
                  </a:lnTo>
                  <a:lnTo>
                    <a:pt x="438" y="218"/>
                  </a:lnTo>
                  <a:lnTo>
                    <a:pt x="428" y="187"/>
                  </a:lnTo>
                  <a:lnTo>
                    <a:pt x="416" y="156"/>
                  </a:lnTo>
                  <a:lnTo>
                    <a:pt x="412" y="142"/>
                  </a:lnTo>
                  <a:lnTo>
                    <a:pt x="408" y="131"/>
                  </a:lnTo>
                  <a:lnTo>
                    <a:pt x="405" y="119"/>
                  </a:lnTo>
                  <a:lnTo>
                    <a:pt x="401" y="111"/>
                  </a:lnTo>
                  <a:lnTo>
                    <a:pt x="399" y="107"/>
                  </a:lnTo>
                  <a:lnTo>
                    <a:pt x="397" y="105"/>
                  </a:lnTo>
                  <a:lnTo>
                    <a:pt x="379" y="113"/>
                  </a:lnTo>
                  <a:lnTo>
                    <a:pt x="399" y="107"/>
                  </a:lnTo>
                  <a:lnTo>
                    <a:pt x="395" y="92"/>
                  </a:lnTo>
                  <a:lnTo>
                    <a:pt x="391" y="78"/>
                  </a:lnTo>
                  <a:lnTo>
                    <a:pt x="385" y="47"/>
                  </a:lnTo>
                  <a:lnTo>
                    <a:pt x="366" y="55"/>
                  </a:lnTo>
                  <a:lnTo>
                    <a:pt x="385" y="55"/>
                  </a:lnTo>
                  <a:lnTo>
                    <a:pt x="383" y="41"/>
                  </a:lnTo>
                  <a:lnTo>
                    <a:pt x="381" y="30"/>
                  </a:lnTo>
                  <a:lnTo>
                    <a:pt x="379" y="22"/>
                  </a:lnTo>
                  <a:lnTo>
                    <a:pt x="379" y="16"/>
                  </a:lnTo>
                  <a:lnTo>
                    <a:pt x="377" y="12"/>
                  </a:lnTo>
                  <a:lnTo>
                    <a:pt x="373" y="6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52" y="0"/>
                  </a:lnTo>
                  <a:lnTo>
                    <a:pt x="346" y="6"/>
                  </a:lnTo>
                  <a:lnTo>
                    <a:pt x="342" y="12"/>
                  </a:lnTo>
                  <a:lnTo>
                    <a:pt x="337" y="24"/>
                  </a:lnTo>
                  <a:lnTo>
                    <a:pt x="333" y="31"/>
                  </a:lnTo>
                  <a:lnTo>
                    <a:pt x="331" y="37"/>
                  </a:lnTo>
                  <a:lnTo>
                    <a:pt x="331" y="45"/>
                  </a:lnTo>
                  <a:lnTo>
                    <a:pt x="331" y="49"/>
                  </a:lnTo>
                  <a:lnTo>
                    <a:pt x="331" y="57"/>
                  </a:lnTo>
                  <a:lnTo>
                    <a:pt x="333" y="65"/>
                  </a:lnTo>
                  <a:lnTo>
                    <a:pt x="335" y="76"/>
                  </a:lnTo>
                  <a:lnTo>
                    <a:pt x="354" y="68"/>
                  </a:lnTo>
                  <a:lnTo>
                    <a:pt x="335" y="68"/>
                  </a:lnTo>
                  <a:lnTo>
                    <a:pt x="337" y="84"/>
                  </a:lnTo>
                  <a:lnTo>
                    <a:pt x="338" y="94"/>
                  </a:lnTo>
                  <a:lnTo>
                    <a:pt x="342" y="111"/>
                  </a:lnTo>
                  <a:lnTo>
                    <a:pt x="360" y="107"/>
                  </a:lnTo>
                  <a:lnTo>
                    <a:pt x="340" y="109"/>
                  </a:lnTo>
                  <a:lnTo>
                    <a:pt x="346" y="162"/>
                  </a:lnTo>
                  <a:lnTo>
                    <a:pt x="352" y="214"/>
                  </a:lnTo>
                  <a:lnTo>
                    <a:pt x="360" y="269"/>
                  </a:lnTo>
                  <a:lnTo>
                    <a:pt x="362" y="276"/>
                  </a:lnTo>
                  <a:lnTo>
                    <a:pt x="375" y="327"/>
                  </a:lnTo>
                  <a:lnTo>
                    <a:pt x="375" y="329"/>
                  </a:lnTo>
                  <a:lnTo>
                    <a:pt x="379" y="335"/>
                  </a:lnTo>
                  <a:lnTo>
                    <a:pt x="385" y="339"/>
                  </a:lnTo>
                  <a:lnTo>
                    <a:pt x="393" y="341"/>
                  </a:lnTo>
                  <a:lnTo>
                    <a:pt x="401" y="339"/>
                  </a:lnTo>
                  <a:lnTo>
                    <a:pt x="403" y="339"/>
                  </a:lnTo>
                  <a:lnTo>
                    <a:pt x="412" y="333"/>
                  </a:lnTo>
                  <a:lnTo>
                    <a:pt x="418" y="329"/>
                  </a:lnTo>
                  <a:lnTo>
                    <a:pt x="424" y="327"/>
                  </a:lnTo>
                  <a:lnTo>
                    <a:pt x="430" y="323"/>
                  </a:lnTo>
                  <a:lnTo>
                    <a:pt x="432" y="319"/>
                  </a:lnTo>
                  <a:lnTo>
                    <a:pt x="438" y="313"/>
                  </a:lnTo>
                  <a:lnTo>
                    <a:pt x="440" y="308"/>
                  </a:lnTo>
                  <a:lnTo>
                    <a:pt x="440" y="300"/>
                  </a:lnTo>
                  <a:lnTo>
                    <a:pt x="440" y="292"/>
                  </a:lnTo>
                  <a:lnTo>
                    <a:pt x="440" y="282"/>
                  </a:lnTo>
                  <a:lnTo>
                    <a:pt x="440" y="267"/>
                  </a:lnTo>
                  <a:lnTo>
                    <a:pt x="440" y="214"/>
                  </a:lnTo>
                  <a:lnTo>
                    <a:pt x="436" y="162"/>
                  </a:lnTo>
                  <a:lnTo>
                    <a:pt x="430" y="109"/>
                  </a:lnTo>
                  <a:lnTo>
                    <a:pt x="428" y="101"/>
                  </a:lnTo>
                  <a:lnTo>
                    <a:pt x="420" y="53"/>
                  </a:lnTo>
                  <a:lnTo>
                    <a:pt x="418" y="49"/>
                  </a:lnTo>
                  <a:lnTo>
                    <a:pt x="414" y="43"/>
                  </a:lnTo>
                  <a:lnTo>
                    <a:pt x="408" y="39"/>
                  </a:lnTo>
                  <a:lnTo>
                    <a:pt x="401" y="37"/>
                  </a:lnTo>
                  <a:lnTo>
                    <a:pt x="393" y="39"/>
                  </a:lnTo>
                  <a:lnTo>
                    <a:pt x="387" y="43"/>
                  </a:lnTo>
                  <a:lnTo>
                    <a:pt x="383" y="49"/>
                  </a:lnTo>
                  <a:lnTo>
                    <a:pt x="383" y="51"/>
                  </a:lnTo>
                  <a:lnTo>
                    <a:pt x="373" y="88"/>
                  </a:lnTo>
                  <a:lnTo>
                    <a:pt x="372" y="96"/>
                  </a:lnTo>
                  <a:lnTo>
                    <a:pt x="366" y="135"/>
                  </a:lnTo>
                  <a:lnTo>
                    <a:pt x="364" y="171"/>
                  </a:lnTo>
                  <a:lnTo>
                    <a:pt x="364" y="212"/>
                  </a:lnTo>
                  <a:lnTo>
                    <a:pt x="368" y="251"/>
                  </a:lnTo>
                  <a:lnTo>
                    <a:pt x="373" y="290"/>
                  </a:lnTo>
                  <a:lnTo>
                    <a:pt x="373" y="298"/>
                  </a:lnTo>
                  <a:lnTo>
                    <a:pt x="389" y="370"/>
                  </a:lnTo>
                  <a:lnTo>
                    <a:pt x="389" y="374"/>
                  </a:lnTo>
                  <a:lnTo>
                    <a:pt x="393" y="380"/>
                  </a:lnTo>
                  <a:lnTo>
                    <a:pt x="399" y="383"/>
                  </a:lnTo>
                  <a:lnTo>
                    <a:pt x="407" y="385"/>
                  </a:lnTo>
                  <a:lnTo>
                    <a:pt x="414" y="383"/>
                  </a:lnTo>
                  <a:lnTo>
                    <a:pt x="420" y="380"/>
                  </a:lnTo>
                  <a:lnTo>
                    <a:pt x="424" y="374"/>
                  </a:lnTo>
                  <a:lnTo>
                    <a:pt x="426" y="372"/>
                  </a:lnTo>
                  <a:lnTo>
                    <a:pt x="432" y="343"/>
                  </a:lnTo>
                  <a:lnTo>
                    <a:pt x="434" y="335"/>
                  </a:lnTo>
                  <a:lnTo>
                    <a:pt x="440" y="306"/>
                  </a:lnTo>
                  <a:lnTo>
                    <a:pt x="445" y="247"/>
                  </a:lnTo>
                  <a:lnTo>
                    <a:pt x="445" y="241"/>
                  </a:lnTo>
                  <a:lnTo>
                    <a:pt x="443" y="232"/>
                  </a:lnTo>
                  <a:lnTo>
                    <a:pt x="442" y="224"/>
                  </a:lnTo>
                  <a:lnTo>
                    <a:pt x="440" y="214"/>
                  </a:lnTo>
                  <a:lnTo>
                    <a:pt x="436" y="208"/>
                  </a:lnTo>
                  <a:lnTo>
                    <a:pt x="432" y="203"/>
                  </a:lnTo>
                  <a:lnTo>
                    <a:pt x="430" y="199"/>
                  </a:lnTo>
                  <a:lnTo>
                    <a:pt x="424" y="195"/>
                  </a:lnTo>
                  <a:lnTo>
                    <a:pt x="416" y="193"/>
                  </a:lnTo>
                  <a:lnTo>
                    <a:pt x="412" y="193"/>
                  </a:lnTo>
                  <a:lnTo>
                    <a:pt x="405" y="195"/>
                  </a:lnTo>
                  <a:lnTo>
                    <a:pt x="399" y="199"/>
                  </a:lnTo>
                  <a:lnTo>
                    <a:pt x="397" y="201"/>
                  </a:lnTo>
                  <a:lnTo>
                    <a:pt x="393" y="206"/>
                  </a:lnTo>
                  <a:lnTo>
                    <a:pt x="391" y="210"/>
                  </a:lnTo>
                  <a:lnTo>
                    <a:pt x="389" y="216"/>
                  </a:lnTo>
                  <a:lnTo>
                    <a:pt x="385" y="232"/>
                  </a:lnTo>
                  <a:lnTo>
                    <a:pt x="381" y="247"/>
                  </a:lnTo>
                  <a:lnTo>
                    <a:pt x="377" y="263"/>
                  </a:lnTo>
                  <a:lnTo>
                    <a:pt x="375" y="276"/>
                  </a:lnTo>
                  <a:lnTo>
                    <a:pt x="373" y="282"/>
                  </a:lnTo>
                  <a:lnTo>
                    <a:pt x="375" y="288"/>
                  </a:lnTo>
                  <a:lnTo>
                    <a:pt x="375" y="300"/>
                  </a:lnTo>
                  <a:lnTo>
                    <a:pt x="395" y="292"/>
                  </a:lnTo>
                  <a:lnTo>
                    <a:pt x="375" y="292"/>
                  </a:lnTo>
                  <a:lnTo>
                    <a:pt x="377" y="302"/>
                  </a:lnTo>
                  <a:lnTo>
                    <a:pt x="377" y="310"/>
                  </a:lnTo>
                  <a:lnTo>
                    <a:pt x="381" y="319"/>
                  </a:lnTo>
                  <a:lnTo>
                    <a:pt x="385" y="325"/>
                  </a:lnTo>
                  <a:lnTo>
                    <a:pt x="391" y="329"/>
                  </a:lnTo>
                  <a:lnTo>
                    <a:pt x="399" y="331"/>
                  </a:lnTo>
                  <a:lnTo>
                    <a:pt x="405" y="335"/>
                  </a:lnTo>
                  <a:lnTo>
                    <a:pt x="407" y="315"/>
                  </a:lnTo>
                  <a:lnTo>
                    <a:pt x="401" y="335"/>
                  </a:lnTo>
                  <a:lnTo>
                    <a:pt x="405" y="333"/>
                  </a:lnTo>
                  <a:lnTo>
                    <a:pt x="412" y="335"/>
                  </a:lnTo>
                  <a:lnTo>
                    <a:pt x="420" y="333"/>
                  </a:lnTo>
                  <a:lnTo>
                    <a:pt x="426" y="329"/>
                  </a:lnTo>
                  <a:lnTo>
                    <a:pt x="432" y="325"/>
                  </a:lnTo>
                  <a:lnTo>
                    <a:pt x="438" y="319"/>
                  </a:lnTo>
                  <a:lnTo>
                    <a:pt x="443" y="311"/>
                  </a:lnTo>
                  <a:lnTo>
                    <a:pt x="455" y="296"/>
                  </a:lnTo>
                  <a:lnTo>
                    <a:pt x="459" y="290"/>
                  </a:lnTo>
                  <a:lnTo>
                    <a:pt x="463" y="284"/>
                  </a:lnTo>
                  <a:lnTo>
                    <a:pt x="467" y="276"/>
                  </a:lnTo>
                  <a:lnTo>
                    <a:pt x="469" y="267"/>
                  </a:lnTo>
                  <a:lnTo>
                    <a:pt x="471" y="255"/>
                  </a:lnTo>
                  <a:lnTo>
                    <a:pt x="475" y="247"/>
                  </a:lnTo>
                  <a:lnTo>
                    <a:pt x="477" y="241"/>
                  </a:lnTo>
                  <a:lnTo>
                    <a:pt x="482" y="228"/>
                  </a:lnTo>
                  <a:lnTo>
                    <a:pt x="486" y="222"/>
                  </a:lnTo>
                  <a:lnTo>
                    <a:pt x="467" y="214"/>
                  </a:lnTo>
                  <a:lnTo>
                    <a:pt x="480" y="228"/>
                  </a:lnTo>
                  <a:lnTo>
                    <a:pt x="484" y="224"/>
                  </a:lnTo>
                  <a:lnTo>
                    <a:pt x="471" y="210"/>
                  </a:lnTo>
                  <a:lnTo>
                    <a:pt x="478" y="228"/>
                  </a:lnTo>
                  <a:lnTo>
                    <a:pt x="480" y="228"/>
                  </a:lnTo>
                  <a:lnTo>
                    <a:pt x="473" y="210"/>
                  </a:lnTo>
                  <a:lnTo>
                    <a:pt x="459" y="224"/>
                  </a:lnTo>
                  <a:lnTo>
                    <a:pt x="465" y="228"/>
                  </a:lnTo>
                  <a:lnTo>
                    <a:pt x="473" y="230"/>
                  </a:lnTo>
                  <a:lnTo>
                    <a:pt x="455" y="218"/>
                  </a:lnTo>
                  <a:lnTo>
                    <a:pt x="457" y="218"/>
                  </a:lnTo>
                  <a:lnTo>
                    <a:pt x="475" y="212"/>
                  </a:lnTo>
                  <a:lnTo>
                    <a:pt x="457" y="218"/>
                  </a:lnTo>
                  <a:lnTo>
                    <a:pt x="457" y="234"/>
                  </a:lnTo>
                  <a:lnTo>
                    <a:pt x="477" y="226"/>
                  </a:lnTo>
                  <a:lnTo>
                    <a:pt x="457" y="226"/>
                  </a:lnTo>
                  <a:lnTo>
                    <a:pt x="455" y="245"/>
                  </a:lnTo>
                  <a:lnTo>
                    <a:pt x="451" y="269"/>
                  </a:lnTo>
                  <a:lnTo>
                    <a:pt x="471" y="269"/>
                  </a:lnTo>
                  <a:lnTo>
                    <a:pt x="453" y="261"/>
                  </a:lnTo>
                  <a:lnTo>
                    <a:pt x="447" y="284"/>
                  </a:lnTo>
                  <a:lnTo>
                    <a:pt x="442" y="310"/>
                  </a:lnTo>
                  <a:lnTo>
                    <a:pt x="438" y="331"/>
                  </a:lnTo>
                  <a:lnTo>
                    <a:pt x="432" y="350"/>
                  </a:lnTo>
                  <a:lnTo>
                    <a:pt x="430" y="368"/>
                  </a:lnTo>
                  <a:lnTo>
                    <a:pt x="428" y="372"/>
                  </a:lnTo>
                  <a:lnTo>
                    <a:pt x="428" y="374"/>
                  </a:lnTo>
                  <a:lnTo>
                    <a:pt x="428" y="387"/>
                  </a:lnTo>
                  <a:lnTo>
                    <a:pt x="426" y="403"/>
                  </a:lnTo>
                  <a:lnTo>
                    <a:pt x="426" y="418"/>
                  </a:lnTo>
                  <a:lnTo>
                    <a:pt x="426" y="426"/>
                  </a:lnTo>
                  <a:lnTo>
                    <a:pt x="430" y="434"/>
                  </a:lnTo>
                  <a:lnTo>
                    <a:pt x="434" y="440"/>
                  </a:lnTo>
                  <a:lnTo>
                    <a:pt x="442" y="448"/>
                  </a:lnTo>
                  <a:lnTo>
                    <a:pt x="443" y="448"/>
                  </a:lnTo>
                  <a:lnTo>
                    <a:pt x="449" y="451"/>
                  </a:lnTo>
                  <a:lnTo>
                    <a:pt x="457" y="453"/>
                  </a:lnTo>
                  <a:lnTo>
                    <a:pt x="465" y="451"/>
                  </a:lnTo>
                  <a:lnTo>
                    <a:pt x="469" y="450"/>
                  </a:lnTo>
                  <a:lnTo>
                    <a:pt x="475" y="446"/>
                  </a:lnTo>
                  <a:lnTo>
                    <a:pt x="478" y="440"/>
                  </a:lnTo>
                  <a:lnTo>
                    <a:pt x="482" y="436"/>
                  </a:lnTo>
                  <a:lnTo>
                    <a:pt x="484" y="430"/>
                  </a:lnTo>
                  <a:lnTo>
                    <a:pt x="488" y="415"/>
                  </a:lnTo>
                  <a:lnTo>
                    <a:pt x="490" y="407"/>
                  </a:lnTo>
                  <a:lnTo>
                    <a:pt x="492" y="401"/>
                  </a:lnTo>
                  <a:lnTo>
                    <a:pt x="502" y="383"/>
                  </a:lnTo>
                  <a:lnTo>
                    <a:pt x="512" y="362"/>
                  </a:lnTo>
                  <a:lnTo>
                    <a:pt x="523" y="337"/>
                  </a:lnTo>
                  <a:lnTo>
                    <a:pt x="533" y="311"/>
                  </a:lnTo>
                  <a:lnTo>
                    <a:pt x="543" y="286"/>
                  </a:lnTo>
                  <a:lnTo>
                    <a:pt x="552" y="261"/>
                  </a:lnTo>
                  <a:lnTo>
                    <a:pt x="556" y="236"/>
                  </a:lnTo>
                  <a:lnTo>
                    <a:pt x="558" y="228"/>
                  </a:lnTo>
                  <a:lnTo>
                    <a:pt x="560" y="206"/>
                  </a:lnTo>
                  <a:lnTo>
                    <a:pt x="560" y="205"/>
                  </a:lnTo>
                  <a:lnTo>
                    <a:pt x="558" y="199"/>
                  </a:lnTo>
                  <a:lnTo>
                    <a:pt x="554" y="191"/>
                  </a:lnTo>
                  <a:lnTo>
                    <a:pt x="548" y="187"/>
                  </a:lnTo>
                  <a:lnTo>
                    <a:pt x="541" y="185"/>
                  </a:lnTo>
                  <a:lnTo>
                    <a:pt x="533" y="187"/>
                  </a:lnTo>
                  <a:lnTo>
                    <a:pt x="527" y="191"/>
                  </a:lnTo>
                  <a:lnTo>
                    <a:pt x="527" y="193"/>
                  </a:lnTo>
                  <a:lnTo>
                    <a:pt x="521" y="199"/>
                  </a:lnTo>
                  <a:lnTo>
                    <a:pt x="519" y="203"/>
                  </a:lnTo>
                  <a:lnTo>
                    <a:pt x="517" y="208"/>
                  </a:lnTo>
                  <a:lnTo>
                    <a:pt x="517" y="216"/>
                  </a:lnTo>
                  <a:lnTo>
                    <a:pt x="535" y="222"/>
                  </a:lnTo>
                  <a:lnTo>
                    <a:pt x="517" y="214"/>
                  </a:lnTo>
                  <a:lnTo>
                    <a:pt x="506" y="241"/>
                  </a:lnTo>
                  <a:lnTo>
                    <a:pt x="496" y="269"/>
                  </a:lnTo>
                  <a:lnTo>
                    <a:pt x="496" y="273"/>
                  </a:lnTo>
                  <a:lnTo>
                    <a:pt x="490" y="280"/>
                  </a:lnTo>
                  <a:lnTo>
                    <a:pt x="484" y="292"/>
                  </a:lnTo>
                  <a:lnTo>
                    <a:pt x="480" y="304"/>
                  </a:lnTo>
                  <a:lnTo>
                    <a:pt x="480" y="311"/>
                  </a:lnTo>
                  <a:lnTo>
                    <a:pt x="480" y="315"/>
                  </a:lnTo>
                  <a:lnTo>
                    <a:pt x="482" y="323"/>
                  </a:lnTo>
                  <a:lnTo>
                    <a:pt x="486" y="329"/>
                  </a:lnTo>
                  <a:lnTo>
                    <a:pt x="486" y="333"/>
                  </a:lnTo>
                  <a:lnTo>
                    <a:pt x="502" y="321"/>
                  </a:lnTo>
                  <a:lnTo>
                    <a:pt x="486" y="331"/>
                  </a:lnTo>
                  <a:lnTo>
                    <a:pt x="490" y="337"/>
                  </a:lnTo>
                  <a:lnTo>
                    <a:pt x="496" y="341"/>
                  </a:lnTo>
                  <a:lnTo>
                    <a:pt x="504" y="343"/>
                  </a:lnTo>
                  <a:lnTo>
                    <a:pt x="508" y="343"/>
                  </a:lnTo>
                  <a:lnTo>
                    <a:pt x="515" y="341"/>
                  </a:lnTo>
                  <a:lnTo>
                    <a:pt x="521" y="337"/>
                  </a:lnTo>
                  <a:lnTo>
                    <a:pt x="523" y="335"/>
                  </a:lnTo>
                  <a:lnTo>
                    <a:pt x="527" y="331"/>
                  </a:lnTo>
                  <a:lnTo>
                    <a:pt x="535" y="321"/>
                  </a:lnTo>
                  <a:lnTo>
                    <a:pt x="541" y="313"/>
                  </a:lnTo>
                  <a:lnTo>
                    <a:pt x="545" y="310"/>
                  </a:lnTo>
                  <a:lnTo>
                    <a:pt x="550" y="300"/>
                  </a:lnTo>
                  <a:lnTo>
                    <a:pt x="554" y="290"/>
                  </a:lnTo>
                  <a:lnTo>
                    <a:pt x="558" y="284"/>
                  </a:lnTo>
                  <a:lnTo>
                    <a:pt x="558" y="280"/>
                  </a:lnTo>
                  <a:lnTo>
                    <a:pt x="566" y="265"/>
                  </a:lnTo>
                  <a:lnTo>
                    <a:pt x="572" y="251"/>
                  </a:lnTo>
                  <a:lnTo>
                    <a:pt x="576" y="240"/>
                  </a:lnTo>
                  <a:lnTo>
                    <a:pt x="580" y="230"/>
                  </a:lnTo>
                  <a:lnTo>
                    <a:pt x="583" y="222"/>
                  </a:lnTo>
                  <a:lnTo>
                    <a:pt x="585" y="218"/>
                  </a:lnTo>
                  <a:lnTo>
                    <a:pt x="585" y="214"/>
                  </a:lnTo>
                  <a:lnTo>
                    <a:pt x="568" y="206"/>
                  </a:lnTo>
                  <a:lnTo>
                    <a:pt x="548" y="206"/>
                  </a:lnTo>
                  <a:lnTo>
                    <a:pt x="550" y="214"/>
                  </a:lnTo>
                  <a:lnTo>
                    <a:pt x="554" y="220"/>
                  </a:lnTo>
                  <a:lnTo>
                    <a:pt x="560" y="224"/>
                  </a:lnTo>
                  <a:lnTo>
                    <a:pt x="568" y="226"/>
                  </a:lnTo>
                  <a:lnTo>
                    <a:pt x="576" y="224"/>
                  </a:lnTo>
                  <a:lnTo>
                    <a:pt x="582" y="220"/>
                  </a:lnTo>
                  <a:lnTo>
                    <a:pt x="548" y="199"/>
                  </a:lnTo>
                  <a:lnTo>
                    <a:pt x="548" y="201"/>
                  </a:lnTo>
                  <a:lnTo>
                    <a:pt x="547" y="205"/>
                  </a:lnTo>
                  <a:lnTo>
                    <a:pt x="545" y="210"/>
                  </a:lnTo>
                  <a:lnTo>
                    <a:pt x="543" y="218"/>
                  </a:lnTo>
                  <a:lnTo>
                    <a:pt x="539" y="230"/>
                  </a:lnTo>
                  <a:lnTo>
                    <a:pt x="533" y="241"/>
                  </a:lnTo>
                  <a:lnTo>
                    <a:pt x="529" y="257"/>
                  </a:lnTo>
                  <a:lnTo>
                    <a:pt x="523" y="276"/>
                  </a:lnTo>
                  <a:lnTo>
                    <a:pt x="521" y="280"/>
                  </a:lnTo>
                  <a:lnTo>
                    <a:pt x="519" y="290"/>
                  </a:lnTo>
                  <a:lnTo>
                    <a:pt x="539" y="290"/>
                  </a:lnTo>
                  <a:lnTo>
                    <a:pt x="521" y="282"/>
                  </a:lnTo>
                  <a:lnTo>
                    <a:pt x="517" y="288"/>
                  </a:lnTo>
                  <a:lnTo>
                    <a:pt x="512" y="304"/>
                  </a:lnTo>
                  <a:lnTo>
                    <a:pt x="510" y="310"/>
                  </a:lnTo>
                  <a:lnTo>
                    <a:pt x="508" y="317"/>
                  </a:lnTo>
                  <a:lnTo>
                    <a:pt x="508" y="325"/>
                  </a:lnTo>
                  <a:lnTo>
                    <a:pt x="510" y="333"/>
                  </a:lnTo>
                  <a:lnTo>
                    <a:pt x="512" y="337"/>
                  </a:lnTo>
                  <a:lnTo>
                    <a:pt x="515" y="343"/>
                  </a:lnTo>
                  <a:lnTo>
                    <a:pt x="521" y="346"/>
                  </a:lnTo>
                  <a:lnTo>
                    <a:pt x="527" y="350"/>
                  </a:lnTo>
                  <a:lnTo>
                    <a:pt x="529" y="352"/>
                  </a:lnTo>
                  <a:lnTo>
                    <a:pt x="533" y="350"/>
                  </a:lnTo>
                  <a:lnTo>
                    <a:pt x="541" y="352"/>
                  </a:lnTo>
                  <a:lnTo>
                    <a:pt x="548" y="350"/>
                  </a:lnTo>
                  <a:lnTo>
                    <a:pt x="554" y="348"/>
                  </a:lnTo>
                  <a:lnTo>
                    <a:pt x="560" y="345"/>
                  </a:lnTo>
                  <a:lnTo>
                    <a:pt x="564" y="341"/>
                  </a:lnTo>
                  <a:lnTo>
                    <a:pt x="570" y="335"/>
                  </a:lnTo>
                  <a:lnTo>
                    <a:pt x="574" y="329"/>
                  </a:lnTo>
                  <a:lnTo>
                    <a:pt x="580" y="315"/>
                  </a:lnTo>
                  <a:lnTo>
                    <a:pt x="562" y="308"/>
                  </a:lnTo>
                  <a:lnTo>
                    <a:pt x="576" y="321"/>
                  </a:lnTo>
                  <a:lnTo>
                    <a:pt x="583" y="306"/>
                  </a:lnTo>
                  <a:lnTo>
                    <a:pt x="595" y="286"/>
                  </a:lnTo>
                  <a:lnTo>
                    <a:pt x="601" y="280"/>
                  </a:lnTo>
                  <a:lnTo>
                    <a:pt x="611" y="257"/>
                  </a:lnTo>
                  <a:lnTo>
                    <a:pt x="630" y="208"/>
                  </a:lnTo>
                  <a:lnTo>
                    <a:pt x="646" y="160"/>
                  </a:lnTo>
                  <a:lnTo>
                    <a:pt x="655" y="138"/>
                  </a:lnTo>
                  <a:lnTo>
                    <a:pt x="667" y="117"/>
                  </a:lnTo>
                  <a:lnTo>
                    <a:pt x="669" y="113"/>
                  </a:lnTo>
                  <a:lnTo>
                    <a:pt x="652" y="105"/>
                  </a:lnTo>
                  <a:lnTo>
                    <a:pt x="632" y="113"/>
                  </a:lnTo>
                  <a:lnTo>
                    <a:pt x="636" y="119"/>
                  </a:lnTo>
                  <a:lnTo>
                    <a:pt x="644" y="123"/>
                  </a:lnTo>
                  <a:lnTo>
                    <a:pt x="652" y="125"/>
                  </a:lnTo>
                  <a:lnTo>
                    <a:pt x="657" y="123"/>
                  </a:lnTo>
                  <a:lnTo>
                    <a:pt x="665" y="119"/>
                  </a:lnTo>
                  <a:lnTo>
                    <a:pt x="632" y="105"/>
                  </a:lnTo>
                  <a:lnTo>
                    <a:pt x="632" y="107"/>
                  </a:lnTo>
                  <a:lnTo>
                    <a:pt x="652" y="107"/>
                  </a:lnTo>
                  <a:lnTo>
                    <a:pt x="632" y="100"/>
                  </a:lnTo>
                  <a:lnTo>
                    <a:pt x="632" y="101"/>
                  </a:lnTo>
                  <a:lnTo>
                    <a:pt x="630" y="107"/>
                  </a:lnTo>
                  <a:lnTo>
                    <a:pt x="626" y="117"/>
                  </a:lnTo>
                  <a:lnTo>
                    <a:pt x="624" y="127"/>
                  </a:lnTo>
                  <a:lnTo>
                    <a:pt x="624" y="129"/>
                  </a:lnTo>
                  <a:lnTo>
                    <a:pt x="611" y="168"/>
                  </a:lnTo>
                  <a:lnTo>
                    <a:pt x="599" y="210"/>
                  </a:lnTo>
                  <a:lnTo>
                    <a:pt x="599" y="212"/>
                  </a:lnTo>
                  <a:lnTo>
                    <a:pt x="587" y="261"/>
                  </a:lnTo>
                  <a:lnTo>
                    <a:pt x="585" y="282"/>
                  </a:lnTo>
                  <a:lnTo>
                    <a:pt x="583" y="306"/>
                  </a:lnTo>
                  <a:lnTo>
                    <a:pt x="603" y="306"/>
                  </a:lnTo>
                  <a:lnTo>
                    <a:pt x="585" y="304"/>
                  </a:lnTo>
                  <a:lnTo>
                    <a:pt x="582" y="317"/>
                  </a:lnTo>
                  <a:lnTo>
                    <a:pt x="582" y="331"/>
                  </a:lnTo>
                  <a:lnTo>
                    <a:pt x="583" y="343"/>
                  </a:lnTo>
                  <a:lnTo>
                    <a:pt x="585" y="350"/>
                  </a:lnTo>
                  <a:lnTo>
                    <a:pt x="589" y="356"/>
                  </a:lnTo>
                  <a:lnTo>
                    <a:pt x="595" y="368"/>
                  </a:lnTo>
                  <a:lnTo>
                    <a:pt x="599" y="370"/>
                  </a:lnTo>
                  <a:lnTo>
                    <a:pt x="605" y="374"/>
                  </a:lnTo>
                  <a:lnTo>
                    <a:pt x="613" y="376"/>
                  </a:lnTo>
                  <a:lnTo>
                    <a:pt x="615" y="376"/>
                  </a:lnTo>
                  <a:lnTo>
                    <a:pt x="622" y="374"/>
                  </a:lnTo>
                  <a:lnTo>
                    <a:pt x="628" y="370"/>
                  </a:lnTo>
                  <a:lnTo>
                    <a:pt x="636" y="364"/>
                  </a:lnTo>
                  <a:lnTo>
                    <a:pt x="642" y="358"/>
                  </a:lnTo>
                  <a:lnTo>
                    <a:pt x="628" y="345"/>
                  </a:lnTo>
                  <a:lnTo>
                    <a:pt x="636" y="362"/>
                  </a:lnTo>
                  <a:lnTo>
                    <a:pt x="644" y="356"/>
                  </a:lnTo>
                  <a:lnTo>
                    <a:pt x="650" y="352"/>
                  </a:lnTo>
                  <a:lnTo>
                    <a:pt x="653" y="346"/>
                  </a:lnTo>
                  <a:lnTo>
                    <a:pt x="659" y="335"/>
                  </a:lnTo>
                  <a:lnTo>
                    <a:pt x="665" y="325"/>
                  </a:lnTo>
                  <a:lnTo>
                    <a:pt x="667" y="317"/>
                  </a:lnTo>
                  <a:lnTo>
                    <a:pt x="671" y="311"/>
                  </a:lnTo>
                  <a:lnTo>
                    <a:pt x="673" y="304"/>
                  </a:lnTo>
                  <a:lnTo>
                    <a:pt x="675" y="300"/>
                  </a:lnTo>
                  <a:lnTo>
                    <a:pt x="675" y="292"/>
                  </a:lnTo>
                  <a:lnTo>
                    <a:pt x="677" y="288"/>
                  </a:lnTo>
                  <a:lnTo>
                    <a:pt x="657" y="288"/>
                  </a:lnTo>
                  <a:lnTo>
                    <a:pt x="675" y="296"/>
                  </a:lnTo>
                  <a:lnTo>
                    <a:pt x="677" y="286"/>
                  </a:lnTo>
                  <a:lnTo>
                    <a:pt x="679" y="280"/>
                  </a:lnTo>
                  <a:lnTo>
                    <a:pt x="681" y="273"/>
                  </a:lnTo>
                  <a:lnTo>
                    <a:pt x="685" y="261"/>
                  </a:lnTo>
                  <a:lnTo>
                    <a:pt x="688" y="245"/>
                  </a:lnTo>
                  <a:lnTo>
                    <a:pt x="698" y="214"/>
                  </a:lnTo>
                  <a:lnTo>
                    <a:pt x="710" y="181"/>
                  </a:lnTo>
                  <a:lnTo>
                    <a:pt x="710" y="179"/>
                  </a:lnTo>
                  <a:lnTo>
                    <a:pt x="714" y="170"/>
                  </a:lnTo>
                  <a:lnTo>
                    <a:pt x="722" y="158"/>
                  </a:lnTo>
                  <a:lnTo>
                    <a:pt x="723" y="152"/>
                  </a:lnTo>
                  <a:lnTo>
                    <a:pt x="725" y="148"/>
                  </a:lnTo>
                  <a:lnTo>
                    <a:pt x="725" y="140"/>
                  </a:lnTo>
                  <a:lnTo>
                    <a:pt x="725" y="138"/>
                  </a:lnTo>
                  <a:lnTo>
                    <a:pt x="723" y="131"/>
                  </a:lnTo>
                  <a:lnTo>
                    <a:pt x="720" y="125"/>
                  </a:lnTo>
                  <a:lnTo>
                    <a:pt x="714" y="121"/>
                  </a:lnTo>
                  <a:lnTo>
                    <a:pt x="706" y="119"/>
                  </a:lnTo>
                  <a:lnTo>
                    <a:pt x="698" y="121"/>
                  </a:lnTo>
                  <a:lnTo>
                    <a:pt x="692" y="125"/>
                  </a:lnTo>
                  <a:lnTo>
                    <a:pt x="692" y="127"/>
                  </a:lnTo>
                  <a:lnTo>
                    <a:pt x="704" y="140"/>
                  </a:lnTo>
                  <a:lnTo>
                    <a:pt x="692" y="125"/>
                  </a:lnTo>
                  <a:lnTo>
                    <a:pt x="679" y="140"/>
                  </a:lnTo>
                  <a:lnTo>
                    <a:pt x="673" y="146"/>
                  </a:lnTo>
                  <a:lnTo>
                    <a:pt x="663" y="166"/>
                  </a:lnTo>
                  <a:lnTo>
                    <a:pt x="655" y="187"/>
                  </a:lnTo>
                  <a:lnTo>
                    <a:pt x="648" y="212"/>
                  </a:lnTo>
                  <a:lnTo>
                    <a:pt x="642" y="236"/>
                  </a:lnTo>
                  <a:lnTo>
                    <a:pt x="642" y="243"/>
                  </a:lnTo>
                  <a:lnTo>
                    <a:pt x="638" y="269"/>
                  </a:lnTo>
                  <a:lnTo>
                    <a:pt x="634" y="288"/>
                  </a:lnTo>
                  <a:lnTo>
                    <a:pt x="653" y="288"/>
                  </a:lnTo>
                  <a:lnTo>
                    <a:pt x="634" y="280"/>
                  </a:lnTo>
                  <a:lnTo>
                    <a:pt x="632" y="302"/>
                  </a:lnTo>
                  <a:lnTo>
                    <a:pt x="630" y="306"/>
                  </a:lnTo>
                  <a:lnTo>
                    <a:pt x="632" y="313"/>
                  </a:lnTo>
                  <a:lnTo>
                    <a:pt x="636" y="323"/>
                  </a:lnTo>
                  <a:lnTo>
                    <a:pt x="638" y="333"/>
                  </a:lnTo>
                  <a:lnTo>
                    <a:pt x="642" y="343"/>
                  </a:lnTo>
                  <a:lnTo>
                    <a:pt x="646" y="346"/>
                  </a:lnTo>
                  <a:lnTo>
                    <a:pt x="650" y="352"/>
                  </a:lnTo>
                  <a:lnTo>
                    <a:pt x="655" y="358"/>
                  </a:lnTo>
                  <a:lnTo>
                    <a:pt x="663" y="358"/>
                  </a:lnTo>
                  <a:lnTo>
                    <a:pt x="671" y="358"/>
                  </a:lnTo>
                  <a:lnTo>
                    <a:pt x="677" y="352"/>
                  </a:lnTo>
                  <a:lnTo>
                    <a:pt x="683" y="346"/>
                  </a:lnTo>
                  <a:lnTo>
                    <a:pt x="683" y="345"/>
                  </a:lnTo>
                  <a:lnTo>
                    <a:pt x="685" y="337"/>
                  </a:lnTo>
                  <a:lnTo>
                    <a:pt x="685" y="327"/>
                  </a:lnTo>
                  <a:lnTo>
                    <a:pt x="687" y="313"/>
                  </a:lnTo>
                  <a:lnTo>
                    <a:pt x="690" y="292"/>
                  </a:lnTo>
                  <a:lnTo>
                    <a:pt x="671" y="292"/>
                  </a:lnTo>
                  <a:lnTo>
                    <a:pt x="690" y="300"/>
                  </a:lnTo>
                  <a:lnTo>
                    <a:pt x="696" y="273"/>
                  </a:lnTo>
                  <a:lnTo>
                    <a:pt x="696" y="271"/>
                  </a:lnTo>
                  <a:lnTo>
                    <a:pt x="700" y="261"/>
                  </a:lnTo>
                  <a:lnTo>
                    <a:pt x="704" y="247"/>
                  </a:lnTo>
                  <a:lnTo>
                    <a:pt x="716" y="218"/>
                  </a:lnTo>
                  <a:lnTo>
                    <a:pt x="696" y="212"/>
                  </a:lnTo>
                  <a:lnTo>
                    <a:pt x="716" y="220"/>
                  </a:lnTo>
                  <a:lnTo>
                    <a:pt x="718" y="212"/>
                  </a:lnTo>
                  <a:lnTo>
                    <a:pt x="720" y="205"/>
                  </a:lnTo>
                  <a:lnTo>
                    <a:pt x="723" y="187"/>
                  </a:lnTo>
                  <a:lnTo>
                    <a:pt x="725" y="179"/>
                  </a:lnTo>
                  <a:lnTo>
                    <a:pt x="727" y="173"/>
                  </a:lnTo>
                  <a:lnTo>
                    <a:pt x="727" y="171"/>
                  </a:lnTo>
                  <a:lnTo>
                    <a:pt x="710" y="164"/>
                  </a:lnTo>
                  <a:lnTo>
                    <a:pt x="692" y="171"/>
                  </a:lnTo>
                  <a:lnTo>
                    <a:pt x="696" y="177"/>
                  </a:lnTo>
                  <a:lnTo>
                    <a:pt x="702" y="183"/>
                  </a:lnTo>
                  <a:lnTo>
                    <a:pt x="710" y="183"/>
                  </a:lnTo>
                  <a:lnTo>
                    <a:pt x="718" y="183"/>
                  </a:lnTo>
                  <a:lnTo>
                    <a:pt x="723" y="177"/>
                  </a:lnTo>
                  <a:lnTo>
                    <a:pt x="690" y="164"/>
                  </a:lnTo>
                  <a:lnTo>
                    <a:pt x="690" y="168"/>
                  </a:lnTo>
                  <a:lnTo>
                    <a:pt x="688" y="193"/>
                  </a:lnTo>
                  <a:lnTo>
                    <a:pt x="685" y="216"/>
                  </a:lnTo>
                  <a:lnTo>
                    <a:pt x="704" y="216"/>
                  </a:lnTo>
                  <a:lnTo>
                    <a:pt x="687" y="208"/>
                  </a:lnTo>
                  <a:lnTo>
                    <a:pt x="673" y="259"/>
                  </a:lnTo>
                  <a:lnTo>
                    <a:pt x="657" y="310"/>
                  </a:lnTo>
                  <a:lnTo>
                    <a:pt x="650" y="335"/>
                  </a:lnTo>
                  <a:lnTo>
                    <a:pt x="650" y="343"/>
                  </a:lnTo>
                  <a:lnTo>
                    <a:pt x="646" y="362"/>
                  </a:lnTo>
                  <a:lnTo>
                    <a:pt x="644" y="368"/>
                  </a:lnTo>
                  <a:lnTo>
                    <a:pt x="644" y="383"/>
                  </a:lnTo>
                  <a:lnTo>
                    <a:pt x="642" y="403"/>
                  </a:lnTo>
                  <a:lnTo>
                    <a:pt x="644" y="420"/>
                  </a:lnTo>
                  <a:lnTo>
                    <a:pt x="644" y="428"/>
                  </a:lnTo>
                  <a:lnTo>
                    <a:pt x="646" y="438"/>
                  </a:lnTo>
                  <a:lnTo>
                    <a:pt x="653" y="448"/>
                  </a:lnTo>
                  <a:lnTo>
                    <a:pt x="653" y="450"/>
                  </a:lnTo>
                  <a:lnTo>
                    <a:pt x="657" y="453"/>
                  </a:lnTo>
                  <a:lnTo>
                    <a:pt x="663" y="457"/>
                  </a:lnTo>
                  <a:lnTo>
                    <a:pt x="671" y="459"/>
                  </a:lnTo>
                  <a:lnTo>
                    <a:pt x="679" y="457"/>
                  </a:lnTo>
                  <a:lnTo>
                    <a:pt x="683" y="455"/>
                  </a:lnTo>
                  <a:lnTo>
                    <a:pt x="688" y="451"/>
                  </a:lnTo>
                  <a:lnTo>
                    <a:pt x="690" y="450"/>
                  </a:lnTo>
                  <a:lnTo>
                    <a:pt x="696" y="444"/>
                  </a:lnTo>
                  <a:lnTo>
                    <a:pt x="698" y="438"/>
                  </a:lnTo>
                  <a:lnTo>
                    <a:pt x="704" y="426"/>
                  </a:lnTo>
                  <a:lnTo>
                    <a:pt x="708" y="418"/>
                  </a:lnTo>
                  <a:lnTo>
                    <a:pt x="708" y="416"/>
                  </a:lnTo>
                  <a:lnTo>
                    <a:pt x="716" y="393"/>
                  </a:lnTo>
                  <a:lnTo>
                    <a:pt x="716" y="385"/>
                  </a:lnTo>
                  <a:lnTo>
                    <a:pt x="720" y="362"/>
                  </a:lnTo>
                  <a:lnTo>
                    <a:pt x="723" y="339"/>
                  </a:lnTo>
                  <a:lnTo>
                    <a:pt x="704" y="339"/>
                  </a:lnTo>
                  <a:lnTo>
                    <a:pt x="723" y="346"/>
                  </a:lnTo>
                  <a:lnTo>
                    <a:pt x="729" y="321"/>
                  </a:lnTo>
                  <a:lnTo>
                    <a:pt x="737" y="294"/>
                  </a:lnTo>
                  <a:lnTo>
                    <a:pt x="745" y="271"/>
                  </a:lnTo>
                  <a:lnTo>
                    <a:pt x="751" y="253"/>
                  </a:lnTo>
                  <a:lnTo>
                    <a:pt x="757" y="240"/>
                  </a:lnTo>
                  <a:lnTo>
                    <a:pt x="758" y="232"/>
                  </a:lnTo>
                  <a:lnTo>
                    <a:pt x="762" y="226"/>
                  </a:lnTo>
                  <a:lnTo>
                    <a:pt x="743" y="218"/>
                  </a:lnTo>
                  <a:lnTo>
                    <a:pt x="757" y="232"/>
                  </a:lnTo>
                  <a:lnTo>
                    <a:pt x="758" y="230"/>
                  </a:lnTo>
                  <a:lnTo>
                    <a:pt x="745" y="216"/>
                  </a:lnTo>
                  <a:lnTo>
                    <a:pt x="725" y="224"/>
                  </a:lnTo>
                  <a:lnTo>
                    <a:pt x="731" y="230"/>
                  </a:lnTo>
                  <a:lnTo>
                    <a:pt x="737" y="236"/>
                  </a:lnTo>
                  <a:lnTo>
                    <a:pt x="745" y="236"/>
                  </a:lnTo>
                  <a:lnTo>
                    <a:pt x="753" y="236"/>
                  </a:lnTo>
                  <a:lnTo>
                    <a:pt x="725" y="216"/>
                  </a:lnTo>
                  <a:lnTo>
                    <a:pt x="725" y="218"/>
                  </a:lnTo>
                  <a:lnTo>
                    <a:pt x="723" y="224"/>
                  </a:lnTo>
                  <a:lnTo>
                    <a:pt x="723" y="230"/>
                  </a:lnTo>
                  <a:lnTo>
                    <a:pt x="722" y="240"/>
                  </a:lnTo>
                  <a:lnTo>
                    <a:pt x="741" y="240"/>
                  </a:lnTo>
                  <a:lnTo>
                    <a:pt x="723" y="232"/>
                  </a:lnTo>
                  <a:lnTo>
                    <a:pt x="720" y="241"/>
                  </a:lnTo>
                  <a:lnTo>
                    <a:pt x="716" y="267"/>
                  </a:lnTo>
                  <a:lnTo>
                    <a:pt x="714" y="275"/>
                  </a:lnTo>
                  <a:lnTo>
                    <a:pt x="712" y="298"/>
                  </a:lnTo>
                  <a:lnTo>
                    <a:pt x="710" y="298"/>
                  </a:lnTo>
                  <a:lnTo>
                    <a:pt x="708" y="331"/>
                  </a:lnTo>
                  <a:lnTo>
                    <a:pt x="704" y="358"/>
                  </a:lnTo>
                  <a:lnTo>
                    <a:pt x="706" y="364"/>
                  </a:lnTo>
                  <a:lnTo>
                    <a:pt x="704" y="372"/>
                  </a:lnTo>
                  <a:lnTo>
                    <a:pt x="704" y="383"/>
                  </a:lnTo>
                  <a:lnTo>
                    <a:pt x="704" y="395"/>
                  </a:lnTo>
                  <a:lnTo>
                    <a:pt x="706" y="403"/>
                  </a:lnTo>
                  <a:lnTo>
                    <a:pt x="710" y="409"/>
                  </a:lnTo>
                  <a:lnTo>
                    <a:pt x="716" y="418"/>
                  </a:lnTo>
                  <a:lnTo>
                    <a:pt x="720" y="422"/>
                  </a:lnTo>
                  <a:lnTo>
                    <a:pt x="729" y="424"/>
                  </a:lnTo>
                  <a:lnTo>
                    <a:pt x="737" y="426"/>
                  </a:lnTo>
                  <a:lnTo>
                    <a:pt x="745" y="424"/>
                  </a:lnTo>
                  <a:lnTo>
                    <a:pt x="755" y="422"/>
                  </a:lnTo>
                  <a:lnTo>
                    <a:pt x="764" y="416"/>
                  </a:lnTo>
                  <a:lnTo>
                    <a:pt x="770" y="413"/>
                  </a:lnTo>
                  <a:lnTo>
                    <a:pt x="778" y="407"/>
                  </a:lnTo>
                  <a:lnTo>
                    <a:pt x="784" y="399"/>
                  </a:lnTo>
                  <a:lnTo>
                    <a:pt x="788" y="393"/>
                  </a:lnTo>
                  <a:lnTo>
                    <a:pt x="792" y="385"/>
                  </a:lnTo>
                  <a:lnTo>
                    <a:pt x="797" y="366"/>
                  </a:lnTo>
                  <a:lnTo>
                    <a:pt x="797" y="364"/>
                  </a:lnTo>
                  <a:lnTo>
                    <a:pt x="801" y="315"/>
                  </a:lnTo>
                  <a:lnTo>
                    <a:pt x="807" y="271"/>
                  </a:lnTo>
                  <a:lnTo>
                    <a:pt x="815" y="226"/>
                  </a:lnTo>
                  <a:lnTo>
                    <a:pt x="795" y="226"/>
                  </a:lnTo>
                  <a:lnTo>
                    <a:pt x="815" y="234"/>
                  </a:lnTo>
                  <a:lnTo>
                    <a:pt x="821" y="212"/>
                  </a:lnTo>
                  <a:lnTo>
                    <a:pt x="828" y="193"/>
                  </a:lnTo>
                  <a:lnTo>
                    <a:pt x="811" y="183"/>
                  </a:lnTo>
                  <a:lnTo>
                    <a:pt x="792" y="183"/>
                  </a:lnTo>
                  <a:lnTo>
                    <a:pt x="793" y="191"/>
                  </a:lnTo>
                  <a:lnTo>
                    <a:pt x="797" y="197"/>
                  </a:lnTo>
                  <a:lnTo>
                    <a:pt x="803" y="201"/>
                  </a:lnTo>
                  <a:lnTo>
                    <a:pt x="811" y="203"/>
                  </a:lnTo>
                  <a:lnTo>
                    <a:pt x="819" y="201"/>
                  </a:lnTo>
                  <a:lnTo>
                    <a:pt x="825" y="197"/>
                  </a:lnTo>
                  <a:lnTo>
                    <a:pt x="792" y="181"/>
                  </a:lnTo>
                  <a:lnTo>
                    <a:pt x="790" y="205"/>
                  </a:lnTo>
                  <a:lnTo>
                    <a:pt x="790" y="222"/>
                  </a:lnTo>
                  <a:lnTo>
                    <a:pt x="788" y="236"/>
                  </a:lnTo>
                  <a:lnTo>
                    <a:pt x="788" y="247"/>
                  </a:lnTo>
                  <a:lnTo>
                    <a:pt x="788" y="255"/>
                  </a:lnTo>
                  <a:lnTo>
                    <a:pt x="786" y="263"/>
                  </a:lnTo>
                  <a:lnTo>
                    <a:pt x="786" y="273"/>
                  </a:lnTo>
                  <a:lnTo>
                    <a:pt x="784" y="280"/>
                  </a:lnTo>
                  <a:lnTo>
                    <a:pt x="784" y="284"/>
                  </a:lnTo>
                  <a:lnTo>
                    <a:pt x="803" y="284"/>
                  </a:lnTo>
                  <a:lnTo>
                    <a:pt x="784" y="276"/>
                  </a:lnTo>
                  <a:lnTo>
                    <a:pt x="784" y="284"/>
                  </a:lnTo>
                  <a:lnTo>
                    <a:pt x="782" y="292"/>
                  </a:lnTo>
                  <a:lnTo>
                    <a:pt x="780" y="300"/>
                  </a:lnTo>
                  <a:lnTo>
                    <a:pt x="778" y="311"/>
                  </a:lnTo>
                  <a:lnTo>
                    <a:pt x="797" y="311"/>
                  </a:lnTo>
                  <a:lnTo>
                    <a:pt x="780" y="304"/>
                  </a:lnTo>
                  <a:lnTo>
                    <a:pt x="776" y="317"/>
                  </a:lnTo>
                  <a:lnTo>
                    <a:pt x="776" y="325"/>
                  </a:lnTo>
                  <a:lnTo>
                    <a:pt x="774" y="339"/>
                  </a:lnTo>
                  <a:lnTo>
                    <a:pt x="792" y="343"/>
                  </a:lnTo>
                  <a:lnTo>
                    <a:pt x="774" y="337"/>
                  </a:lnTo>
                  <a:lnTo>
                    <a:pt x="766" y="354"/>
                  </a:lnTo>
                  <a:lnTo>
                    <a:pt x="764" y="364"/>
                  </a:lnTo>
                  <a:lnTo>
                    <a:pt x="764" y="372"/>
                  </a:lnTo>
                  <a:lnTo>
                    <a:pt x="764" y="380"/>
                  </a:lnTo>
                  <a:lnTo>
                    <a:pt x="766" y="387"/>
                  </a:lnTo>
                  <a:lnTo>
                    <a:pt x="766" y="391"/>
                  </a:lnTo>
                  <a:lnTo>
                    <a:pt x="770" y="397"/>
                  </a:lnTo>
                  <a:lnTo>
                    <a:pt x="778" y="401"/>
                  </a:lnTo>
                  <a:lnTo>
                    <a:pt x="786" y="403"/>
                  </a:lnTo>
                  <a:lnTo>
                    <a:pt x="793" y="401"/>
                  </a:lnTo>
                  <a:lnTo>
                    <a:pt x="793" y="399"/>
                  </a:lnTo>
                  <a:lnTo>
                    <a:pt x="799" y="395"/>
                  </a:lnTo>
                  <a:lnTo>
                    <a:pt x="803" y="391"/>
                  </a:lnTo>
                  <a:lnTo>
                    <a:pt x="809" y="385"/>
                  </a:lnTo>
                  <a:lnTo>
                    <a:pt x="813" y="380"/>
                  </a:lnTo>
                  <a:lnTo>
                    <a:pt x="813" y="378"/>
                  </a:lnTo>
                  <a:lnTo>
                    <a:pt x="815" y="374"/>
                  </a:lnTo>
                  <a:lnTo>
                    <a:pt x="817" y="370"/>
                  </a:lnTo>
                  <a:lnTo>
                    <a:pt x="830" y="292"/>
                  </a:lnTo>
                  <a:lnTo>
                    <a:pt x="844" y="220"/>
                  </a:lnTo>
                  <a:lnTo>
                    <a:pt x="846" y="210"/>
                  </a:lnTo>
                  <a:lnTo>
                    <a:pt x="827" y="210"/>
                  </a:lnTo>
                  <a:lnTo>
                    <a:pt x="844" y="218"/>
                  </a:lnTo>
                  <a:lnTo>
                    <a:pt x="846" y="212"/>
                  </a:lnTo>
                  <a:lnTo>
                    <a:pt x="850" y="197"/>
                  </a:lnTo>
                  <a:lnTo>
                    <a:pt x="852" y="189"/>
                  </a:lnTo>
                  <a:lnTo>
                    <a:pt x="852" y="185"/>
                  </a:lnTo>
                  <a:lnTo>
                    <a:pt x="854" y="177"/>
                  </a:lnTo>
                  <a:lnTo>
                    <a:pt x="852" y="170"/>
                  </a:lnTo>
                  <a:lnTo>
                    <a:pt x="848" y="164"/>
                  </a:lnTo>
                  <a:lnTo>
                    <a:pt x="842" y="158"/>
                  </a:lnTo>
                  <a:lnTo>
                    <a:pt x="834" y="158"/>
                  </a:lnTo>
                  <a:lnTo>
                    <a:pt x="827" y="158"/>
                  </a:lnTo>
                  <a:lnTo>
                    <a:pt x="821" y="164"/>
                  </a:lnTo>
                  <a:lnTo>
                    <a:pt x="815" y="170"/>
                  </a:lnTo>
                  <a:lnTo>
                    <a:pt x="815" y="171"/>
                  </a:lnTo>
                  <a:lnTo>
                    <a:pt x="832" y="179"/>
                  </a:lnTo>
                  <a:lnTo>
                    <a:pt x="817" y="171"/>
                  </a:lnTo>
                  <a:lnTo>
                    <a:pt x="809" y="181"/>
                  </a:lnTo>
                  <a:lnTo>
                    <a:pt x="803" y="195"/>
                  </a:lnTo>
                  <a:lnTo>
                    <a:pt x="795" y="212"/>
                  </a:lnTo>
                  <a:lnTo>
                    <a:pt x="788" y="232"/>
                  </a:lnTo>
                  <a:lnTo>
                    <a:pt x="772" y="278"/>
                  </a:lnTo>
                  <a:lnTo>
                    <a:pt x="764" y="300"/>
                  </a:lnTo>
                  <a:lnTo>
                    <a:pt x="758" y="323"/>
                  </a:lnTo>
                  <a:lnTo>
                    <a:pt x="753" y="343"/>
                  </a:lnTo>
                  <a:lnTo>
                    <a:pt x="749" y="360"/>
                  </a:lnTo>
                  <a:lnTo>
                    <a:pt x="749" y="368"/>
                  </a:lnTo>
                  <a:lnTo>
                    <a:pt x="747" y="380"/>
                  </a:lnTo>
                  <a:lnTo>
                    <a:pt x="749" y="389"/>
                  </a:lnTo>
                  <a:lnTo>
                    <a:pt x="749" y="395"/>
                  </a:lnTo>
                  <a:lnTo>
                    <a:pt x="755" y="403"/>
                  </a:lnTo>
                  <a:lnTo>
                    <a:pt x="760" y="407"/>
                  </a:lnTo>
                  <a:lnTo>
                    <a:pt x="764" y="409"/>
                  </a:lnTo>
                  <a:lnTo>
                    <a:pt x="772" y="411"/>
                  </a:lnTo>
                  <a:lnTo>
                    <a:pt x="780" y="409"/>
                  </a:lnTo>
                  <a:lnTo>
                    <a:pt x="786" y="405"/>
                  </a:lnTo>
                  <a:lnTo>
                    <a:pt x="792" y="401"/>
                  </a:lnTo>
                  <a:lnTo>
                    <a:pt x="797" y="395"/>
                  </a:lnTo>
                  <a:lnTo>
                    <a:pt x="803" y="389"/>
                  </a:lnTo>
                  <a:lnTo>
                    <a:pt x="811" y="380"/>
                  </a:lnTo>
                  <a:lnTo>
                    <a:pt x="821" y="366"/>
                  </a:lnTo>
                  <a:lnTo>
                    <a:pt x="823" y="362"/>
                  </a:lnTo>
                  <a:lnTo>
                    <a:pt x="825" y="360"/>
                  </a:lnTo>
                  <a:lnTo>
                    <a:pt x="836" y="319"/>
                  </a:lnTo>
                  <a:lnTo>
                    <a:pt x="848" y="273"/>
                  </a:lnTo>
                  <a:lnTo>
                    <a:pt x="863" y="228"/>
                  </a:lnTo>
                  <a:lnTo>
                    <a:pt x="873" y="206"/>
                  </a:lnTo>
                  <a:lnTo>
                    <a:pt x="883" y="189"/>
                  </a:lnTo>
                  <a:lnTo>
                    <a:pt x="885" y="185"/>
                  </a:lnTo>
                  <a:lnTo>
                    <a:pt x="867" y="177"/>
                  </a:lnTo>
                  <a:lnTo>
                    <a:pt x="854" y="191"/>
                  </a:lnTo>
                  <a:lnTo>
                    <a:pt x="860" y="195"/>
                  </a:lnTo>
                  <a:lnTo>
                    <a:pt x="867" y="197"/>
                  </a:lnTo>
                  <a:lnTo>
                    <a:pt x="875" y="195"/>
                  </a:lnTo>
                  <a:lnTo>
                    <a:pt x="881" y="191"/>
                  </a:lnTo>
                  <a:lnTo>
                    <a:pt x="848" y="185"/>
                  </a:lnTo>
                  <a:lnTo>
                    <a:pt x="867" y="177"/>
                  </a:lnTo>
                  <a:lnTo>
                    <a:pt x="848" y="177"/>
                  </a:lnTo>
                  <a:lnTo>
                    <a:pt x="848" y="170"/>
                  </a:lnTo>
                  <a:lnTo>
                    <a:pt x="848" y="173"/>
                  </a:lnTo>
                  <a:lnTo>
                    <a:pt x="846" y="179"/>
                  </a:lnTo>
                  <a:lnTo>
                    <a:pt x="842" y="193"/>
                  </a:lnTo>
                  <a:lnTo>
                    <a:pt x="840" y="199"/>
                  </a:lnTo>
                  <a:lnTo>
                    <a:pt x="840" y="206"/>
                  </a:lnTo>
                  <a:lnTo>
                    <a:pt x="840" y="208"/>
                  </a:lnTo>
                  <a:lnTo>
                    <a:pt x="821" y="290"/>
                  </a:lnTo>
                  <a:lnTo>
                    <a:pt x="801" y="378"/>
                  </a:lnTo>
                  <a:lnTo>
                    <a:pt x="819" y="381"/>
                  </a:lnTo>
                  <a:lnTo>
                    <a:pt x="801" y="376"/>
                  </a:lnTo>
                  <a:lnTo>
                    <a:pt x="797" y="385"/>
                  </a:lnTo>
                  <a:lnTo>
                    <a:pt x="793" y="399"/>
                  </a:lnTo>
                  <a:lnTo>
                    <a:pt x="788" y="426"/>
                  </a:lnTo>
                  <a:lnTo>
                    <a:pt x="784" y="438"/>
                  </a:lnTo>
                  <a:lnTo>
                    <a:pt x="782" y="448"/>
                  </a:lnTo>
                  <a:lnTo>
                    <a:pt x="780" y="455"/>
                  </a:lnTo>
                  <a:lnTo>
                    <a:pt x="780" y="461"/>
                  </a:lnTo>
                  <a:lnTo>
                    <a:pt x="778" y="465"/>
                  </a:lnTo>
                  <a:lnTo>
                    <a:pt x="780" y="473"/>
                  </a:lnTo>
                  <a:lnTo>
                    <a:pt x="782" y="477"/>
                  </a:lnTo>
                  <a:lnTo>
                    <a:pt x="784" y="485"/>
                  </a:lnTo>
                  <a:lnTo>
                    <a:pt x="786" y="498"/>
                  </a:lnTo>
                  <a:lnTo>
                    <a:pt x="792" y="508"/>
                  </a:lnTo>
                  <a:lnTo>
                    <a:pt x="795" y="514"/>
                  </a:lnTo>
                  <a:lnTo>
                    <a:pt x="801" y="518"/>
                  </a:lnTo>
                  <a:lnTo>
                    <a:pt x="805" y="520"/>
                  </a:lnTo>
                  <a:lnTo>
                    <a:pt x="813" y="521"/>
                  </a:lnTo>
                  <a:lnTo>
                    <a:pt x="821" y="520"/>
                  </a:lnTo>
                  <a:lnTo>
                    <a:pt x="823" y="521"/>
                  </a:lnTo>
                  <a:lnTo>
                    <a:pt x="819" y="502"/>
                  </a:lnTo>
                  <a:lnTo>
                    <a:pt x="823" y="521"/>
                  </a:lnTo>
                  <a:lnTo>
                    <a:pt x="827" y="520"/>
                  </a:lnTo>
                  <a:lnTo>
                    <a:pt x="834" y="518"/>
                  </a:lnTo>
                  <a:lnTo>
                    <a:pt x="840" y="514"/>
                  </a:lnTo>
                  <a:lnTo>
                    <a:pt x="846" y="510"/>
                  </a:lnTo>
                  <a:lnTo>
                    <a:pt x="850" y="504"/>
                  </a:lnTo>
                  <a:lnTo>
                    <a:pt x="858" y="490"/>
                  </a:lnTo>
                  <a:lnTo>
                    <a:pt x="863" y="475"/>
                  </a:lnTo>
                  <a:lnTo>
                    <a:pt x="869" y="463"/>
                  </a:lnTo>
                  <a:lnTo>
                    <a:pt x="885" y="432"/>
                  </a:lnTo>
                  <a:lnTo>
                    <a:pt x="895" y="403"/>
                  </a:lnTo>
                  <a:lnTo>
                    <a:pt x="900" y="372"/>
                  </a:lnTo>
                  <a:lnTo>
                    <a:pt x="902" y="364"/>
                  </a:lnTo>
                  <a:lnTo>
                    <a:pt x="908" y="335"/>
                  </a:lnTo>
                  <a:lnTo>
                    <a:pt x="912" y="306"/>
                  </a:lnTo>
                  <a:lnTo>
                    <a:pt x="893" y="306"/>
                  </a:lnTo>
                  <a:lnTo>
                    <a:pt x="912" y="313"/>
                  </a:lnTo>
                  <a:lnTo>
                    <a:pt x="918" y="282"/>
                  </a:lnTo>
                  <a:lnTo>
                    <a:pt x="926" y="253"/>
                  </a:lnTo>
                  <a:lnTo>
                    <a:pt x="937" y="226"/>
                  </a:lnTo>
                  <a:lnTo>
                    <a:pt x="920" y="216"/>
                  </a:lnTo>
                  <a:lnTo>
                    <a:pt x="900" y="216"/>
                  </a:lnTo>
                  <a:lnTo>
                    <a:pt x="902" y="224"/>
                  </a:lnTo>
                  <a:lnTo>
                    <a:pt x="906" y="230"/>
                  </a:lnTo>
                  <a:lnTo>
                    <a:pt x="912" y="234"/>
                  </a:lnTo>
                  <a:lnTo>
                    <a:pt x="920" y="236"/>
                  </a:lnTo>
                  <a:lnTo>
                    <a:pt x="928" y="234"/>
                  </a:lnTo>
                  <a:lnTo>
                    <a:pt x="933" y="230"/>
                  </a:lnTo>
                  <a:lnTo>
                    <a:pt x="902" y="212"/>
                  </a:lnTo>
                  <a:lnTo>
                    <a:pt x="895" y="238"/>
                  </a:lnTo>
                  <a:lnTo>
                    <a:pt x="889" y="261"/>
                  </a:lnTo>
                  <a:lnTo>
                    <a:pt x="883" y="280"/>
                  </a:lnTo>
                  <a:lnTo>
                    <a:pt x="877" y="296"/>
                  </a:lnTo>
                  <a:lnTo>
                    <a:pt x="871" y="308"/>
                  </a:lnTo>
                  <a:lnTo>
                    <a:pt x="867" y="319"/>
                  </a:lnTo>
                  <a:lnTo>
                    <a:pt x="863" y="327"/>
                  </a:lnTo>
                  <a:lnTo>
                    <a:pt x="862" y="333"/>
                  </a:lnTo>
                  <a:lnTo>
                    <a:pt x="860" y="343"/>
                  </a:lnTo>
                  <a:lnTo>
                    <a:pt x="858" y="350"/>
                  </a:lnTo>
                  <a:lnTo>
                    <a:pt x="860" y="358"/>
                  </a:lnTo>
                  <a:lnTo>
                    <a:pt x="862" y="368"/>
                  </a:lnTo>
                  <a:lnTo>
                    <a:pt x="867" y="381"/>
                  </a:lnTo>
                  <a:lnTo>
                    <a:pt x="873" y="389"/>
                  </a:lnTo>
                  <a:lnTo>
                    <a:pt x="883" y="403"/>
                  </a:lnTo>
                  <a:lnTo>
                    <a:pt x="885" y="407"/>
                  </a:lnTo>
                  <a:lnTo>
                    <a:pt x="891" y="411"/>
                  </a:lnTo>
                  <a:lnTo>
                    <a:pt x="898" y="413"/>
                  </a:lnTo>
                  <a:lnTo>
                    <a:pt x="906" y="411"/>
                  </a:lnTo>
                  <a:lnTo>
                    <a:pt x="912" y="407"/>
                  </a:lnTo>
                  <a:lnTo>
                    <a:pt x="916" y="403"/>
                  </a:lnTo>
                  <a:lnTo>
                    <a:pt x="932" y="376"/>
                  </a:lnTo>
                  <a:lnTo>
                    <a:pt x="943" y="350"/>
                  </a:lnTo>
                  <a:lnTo>
                    <a:pt x="926" y="343"/>
                  </a:lnTo>
                  <a:lnTo>
                    <a:pt x="941" y="354"/>
                  </a:lnTo>
                  <a:lnTo>
                    <a:pt x="943" y="348"/>
                  </a:lnTo>
                  <a:lnTo>
                    <a:pt x="949" y="343"/>
                  </a:lnTo>
                  <a:lnTo>
                    <a:pt x="953" y="335"/>
                  </a:lnTo>
                  <a:lnTo>
                    <a:pt x="957" y="327"/>
                  </a:lnTo>
                  <a:lnTo>
                    <a:pt x="957" y="323"/>
                  </a:lnTo>
                  <a:lnTo>
                    <a:pt x="959" y="321"/>
                  </a:lnTo>
                  <a:lnTo>
                    <a:pt x="961" y="317"/>
                  </a:lnTo>
                  <a:lnTo>
                    <a:pt x="963" y="311"/>
                  </a:lnTo>
                  <a:lnTo>
                    <a:pt x="967" y="304"/>
                  </a:lnTo>
                  <a:lnTo>
                    <a:pt x="974" y="284"/>
                  </a:lnTo>
                  <a:lnTo>
                    <a:pt x="986" y="259"/>
                  </a:lnTo>
                  <a:lnTo>
                    <a:pt x="996" y="234"/>
                  </a:lnTo>
                  <a:lnTo>
                    <a:pt x="1003" y="210"/>
                  </a:lnTo>
                  <a:lnTo>
                    <a:pt x="1009" y="189"/>
                  </a:lnTo>
                  <a:lnTo>
                    <a:pt x="1011" y="181"/>
                  </a:lnTo>
                  <a:lnTo>
                    <a:pt x="1013" y="173"/>
                  </a:lnTo>
                  <a:lnTo>
                    <a:pt x="1013" y="168"/>
                  </a:lnTo>
                  <a:lnTo>
                    <a:pt x="1013" y="164"/>
                  </a:lnTo>
                  <a:lnTo>
                    <a:pt x="1011" y="158"/>
                  </a:lnTo>
                  <a:lnTo>
                    <a:pt x="1007" y="150"/>
                  </a:lnTo>
                  <a:lnTo>
                    <a:pt x="1002" y="146"/>
                  </a:lnTo>
                  <a:lnTo>
                    <a:pt x="994" y="144"/>
                  </a:lnTo>
                  <a:lnTo>
                    <a:pt x="986" y="146"/>
                  </a:lnTo>
                  <a:lnTo>
                    <a:pt x="980" y="150"/>
                  </a:lnTo>
                  <a:lnTo>
                    <a:pt x="978" y="152"/>
                  </a:lnTo>
                  <a:lnTo>
                    <a:pt x="974" y="158"/>
                  </a:lnTo>
                  <a:lnTo>
                    <a:pt x="972" y="164"/>
                  </a:lnTo>
                  <a:lnTo>
                    <a:pt x="970" y="171"/>
                  </a:lnTo>
                  <a:lnTo>
                    <a:pt x="965" y="189"/>
                  </a:lnTo>
                  <a:lnTo>
                    <a:pt x="963" y="197"/>
                  </a:lnTo>
                  <a:lnTo>
                    <a:pt x="963" y="208"/>
                  </a:lnTo>
                  <a:lnTo>
                    <a:pt x="980" y="212"/>
                  </a:lnTo>
                  <a:lnTo>
                    <a:pt x="963" y="206"/>
                  </a:lnTo>
                  <a:lnTo>
                    <a:pt x="955" y="226"/>
                  </a:lnTo>
                  <a:lnTo>
                    <a:pt x="949" y="249"/>
                  </a:lnTo>
                  <a:lnTo>
                    <a:pt x="941" y="275"/>
                  </a:lnTo>
                  <a:lnTo>
                    <a:pt x="935" y="300"/>
                  </a:lnTo>
                  <a:lnTo>
                    <a:pt x="930" y="323"/>
                  </a:lnTo>
                  <a:lnTo>
                    <a:pt x="926" y="341"/>
                  </a:lnTo>
                  <a:lnTo>
                    <a:pt x="924" y="348"/>
                  </a:lnTo>
                  <a:lnTo>
                    <a:pt x="922" y="354"/>
                  </a:lnTo>
                  <a:lnTo>
                    <a:pt x="922" y="356"/>
                  </a:lnTo>
                  <a:lnTo>
                    <a:pt x="922" y="362"/>
                  </a:lnTo>
                  <a:lnTo>
                    <a:pt x="920" y="364"/>
                  </a:lnTo>
                  <a:lnTo>
                    <a:pt x="916" y="397"/>
                  </a:lnTo>
                  <a:lnTo>
                    <a:pt x="914" y="426"/>
                  </a:lnTo>
                  <a:lnTo>
                    <a:pt x="912" y="438"/>
                  </a:lnTo>
                  <a:lnTo>
                    <a:pt x="912" y="451"/>
                  </a:lnTo>
                  <a:lnTo>
                    <a:pt x="912" y="457"/>
                  </a:lnTo>
                  <a:lnTo>
                    <a:pt x="912" y="465"/>
                  </a:lnTo>
                  <a:lnTo>
                    <a:pt x="914" y="471"/>
                  </a:lnTo>
                  <a:lnTo>
                    <a:pt x="918" y="477"/>
                  </a:lnTo>
                  <a:lnTo>
                    <a:pt x="922" y="479"/>
                  </a:lnTo>
                  <a:lnTo>
                    <a:pt x="928" y="483"/>
                  </a:lnTo>
                  <a:lnTo>
                    <a:pt x="935" y="485"/>
                  </a:lnTo>
                  <a:lnTo>
                    <a:pt x="943" y="483"/>
                  </a:lnTo>
                  <a:lnTo>
                    <a:pt x="945" y="485"/>
                  </a:lnTo>
                  <a:lnTo>
                    <a:pt x="947" y="485"/>
                  </a:lnTo>
                  <a:lnTo>
                    <a:pt x="961" y="475"/>
                  </a:lnTo>
                  <a:lnTo>
                    <a:pt x="967" y="471"/>
                  </a:lnTo>
                  <a:lnTo>
                    <a:pt x="970" y="465"/>
                  </a:lnTo>
                  <a:lnTo>
                    <a:pt x="978" y="451"/>
                  </a:lnTo>
                  <a:lnTo>
                    <a:pt x="984" y="436"/>
                  </a:lnTo>
                  <a:lnTo>
                    <a:pt x="990" y="424"/>
                  </a:lnTo>
                  <a:lnTo>
                    <a:pt x="992" y="420"/>
                  </a:lnTo>
                  <a:lnTo>
                    <a:pt x="996" y="409"/>
                  </a:lnTo>
                  <a:lnTo>
                    <a:pt x="1000" y="399"/>
                  </a:lnTo>
                  <a:lnTo>
                    <a:pt x="1002" y="391"/>
                  </a:lnTo>
                  <a:lnTo>
                    <a:pt x="1003" y="383"/>
                  </a:lnTo>
                  <a:lnTo>
                    <a:pt x="1007" y="374"/>
                  </a:lnTo>
                  <a:lnTo>
                    <a:pt x="1007" y="366"/>
                  </a:lnTo>
                  <a:lnTo>
                    <a:pt x="1009" y="358"/>
                  </a:lnTo>
                  <a:lnTo>
                    <a:pt x="1011" y="346"/>
                  </a:lnTo>
                  <a:lnTo>
                    <a:pt x="1011" y="341"/>
                  </a:lnTo>
                  <a:lnTo>
                    <a:pt x="1011" y="331"/>
                  </a:lnTo>
                  <a:lnTo>
                    <a:pt x="1013" y="321"/>
                  </a:lnTo>
                  <a:lnTo>
                    <a:pt x="1015" y="308"/>
                  </a:lnTo>
                  <a:lnTo>
                    <a:pt x="1017" y="292"/>
                  </a:lnTo>
                  <a:lnTo>
                    <a:pt x="1019" y="276"/>
                  </a:lnTo>
                  <a:lnTo>
                    <a:pt x="1021" y="267"/>
                  </a:lnTo>
                  <a:lnTo>
                    <a:pt x="1021" y="259"/>
                  </a:lnTo>
                  <a:lnTo>
                    <a:pt x="1002" y="259"/>
                  </a:lnTo>
                  <a:lnTo>
                    <a:pt x="1021" y="267"/>
                  </a:lnTo>
                  <a:lnTo>
                    <a:pt x="1025" y="251"/>
                  </a:lnTo>
                  <a:lnTo>
                    <a:pt x="1025" y="243"/>
                  </a:lnTo>
                  <a:lnTo>
                    <a:pt x="1027" y="240"/>
                  </a:lnTo>
                  <a:lnTo>
                    <a:pt x="1027" y="232"/>
                  </a:lnTo>
                  <a:lnTo>
                    <a:pt x="1027" y="224"/>
                  </a:lnTo>
                  <a:lnTo>
                    <a:pt x="1023" y="218"/>
                  </a:lnTo>
                  <a:lnTo>
                    <a:pt x="1015" y="212"/>
                  </a:lnTo>
                  <a:lnTo>
                    <a:pt x="1007" y="212"/>
                  </a:lnTo>
                  <a:lnTo>
                    <a:pt x="1002" y="212"/>
                  </a:lnTo>
                  <a:lnTo>
                    <a:pt x="994" y="218"/>
                  </a:lnTo>
                  <a:lnTo>
                    <a:pt x="990" y="224"/>
                  </a:lnTo>
                  <a:lnTo>
                    <a:pt x="990" y="228"/>
                  </a:lnTo>
                  <a:lnTo>
                    <a:pt x="974" y="275"/>
                  </a:lnTo>
                  <a:lnTo>
                    <a:pt x="965" y="325"/>
                  </a:lnTo>
                  <a:lnTo>
                    <a:pt x="963" y="333"/>
                  </a:lnTo>
                  <a:lnTo>
                    <a:pt x="955" y="381"/>
                  </a:lnTo>
                  <a:lnTo>
                    <a:pt x="949" y="430"/>
                  </a:lnTo>
                  <a:lnTo>
                    <a:pt x="947" y="432"/>
                  </a:lnTo>
                  <a:lnTo>
                    <a:pt x="949" y="436"/>
                  </a:lnTo>
                  <a:lnTo>
                    <a:pt x="951" y="453"/>
                  </a:lnTo>
                  <a:lnTo>
                    <a:pt x="955" y="463"/>
                  </a:lnTo>
                  <a:lnTo>
                    <a:pt x="959" y="469"/>
                  </a:lnTo>
                  <a:lnTo>
                    <a:pt x="963" y="475"/>
                  </a:lnTo>
                  <a:lnTo>
                    <a:pt x="968" y="479"/>
                  </a:lnTo>
                  <a:lnTo>
                    <a:pt x="972" y="483"/>
                  </a:lnTo>
                  <a:lnTo>
                    <a:pt x="980" y="485"/>
                  </a:lnTo>
                  <a:lnTo>
                    <a:pt x="984" y="483"/>
                  </a:lnTo>
                  <a:lnTo>
                    <a:pt x="992" y="481"/>
                  </a:lnTo>
                  <a:lnTo>
                    <a:pt x="998" y="477"/>
                  </a:lnTo>
                  <a:lnTo>
                    <a:pt x="1002" y="475"/>
                  </a:lnTo>
                  <a:lnTo>
                    <a:pt x="1005" y="469"/>
                  </a:lnTo>
                  <a:lnTo>
                    <a:pt x="1009" y="463"/>
                  </a:lnTo>
                  <a:lnTo>
                    <a:pt x="1013" y="455"/>
                  </a:lnTo>
                  <a:lnTo>
                    <a:pt x="1019" y="440"/>
                  </a:lnTo>
                  <a:lnTo>
                    <a:pt x="1025" y="420"/>
                  </a:lnTo>
                  <a:lnTo>
                    <a:pt x="1029" y="405"/>
                  </a:lnTo>
                  <a:lnTo>
                    <a:pt x="1031" y="399"/>
                  </a:lnTo>
                  <a:lnTo>
                    <a:pt x="1033" y="393"/>
                  </a:lnTo>
                  <a:lnTo>
                    <a:pt x="1013" y="387"/>
                  </a:lnTo>
                  <a:lnTo>
                    <a:pt x="1033" y="393"/>
                  </a:lnTo>
                  <a:lnTo>
                    <a:pt x="1052" y="315"/>
                  </a:lnTo>
                  <a:lnTo>
                    <a:pt x="1073" y="234"/>
                  </a:lnTo>
                  <a:lnTo>
                    <a:pt x="1073" y="232"/>
                  </a:lnTo>
                  <a:lnTo>
                    <a:pt x="1075" y="218"/>
                  </a:lnTo>
                  <a:lnTo>
                    <a:pt x="1081" y="201"/>
                  </a:lnTo>
                  <a:lnTo>
                    <a:pt x="1083" y="193"/>
                  </a:lnTo>
                  <a:lnTo>
                    <a:pt x="1085" y="187"/>
                  </a:lnTo>
                  <a:lnTo>
                    <a:pt x="1085" y="183"/>
                  </a:lnTo>
                  <a:lnTo>
                    <a:pt x="1087" y="179"/>
                  </a:lnTo>
                  <a:lnTo>
                    <a:pt x="1068" y="173"/>
                  </a:lnTo>
                  <a:lnTo>
                    <a:pt x="1050" y="181"/>
                  </a:lnTo>
                  <a:lnTo>
                    <a:pt x="1054" y="187"/>
                  </a:lnTo>
                  <a:lnTo>
                    <a:pt x="1060" y="191"/>
                  </a:lnTo>
                  <a:lnTo>
                    <a:pt x="1068" y="193"/>
                  </a:lnTo>
                  <a:lnTo>
                    <a:pt x="1075" y="191"/>
                  </a:lnTo>
                  <a:lnTo>
                    <a:pt x="1081" y="187"/>
                  </a:lnTo>
                  <a:lnTo>
                    <a:pt x="1085" y="181"/>
                  </a:lnTo>
                  <a:lnTo>
                    <a:pt x="1050" y="177"/>
                  </a:lnTo>
                  <a:lnTo>
                    <a:pt x="1050" y="185"/>
                  </a:lnTo>
                  <a:lnTo>
                    <a:pt x="1052" y="193"/>
                  </a:lnTo>
                  <a:lnTo>
                    <a:pt x="1054" y="206"/>
                  </a:lnTo>
                  <a:lnTo>
                    <a:pt x="1073" y="199"/>
                  </a:lnTo>
                  <a:lnTo>
                    <a:pt x="1054" y="199"/>
                  </a:lnTo>
                  <a:lnTo>
                    <a:pt x="1056" y="210"/>
                  </a:lnTo>
                  <a:lnTo>
                    <a:pt x="1075" y="210"/>
                  </a:lnTo>
                  <a:lnTo>
                    <a:pt x="1056" y="203"/>
                  </a:lnTo>
                  <a:lnTo>
                    <a:pt x="1056" y="218"/>
                  </a:lnTo>
                  <a:lnTo>
                    <a:pt x="1056" y="220"/>
                  </a:lnTo>
                  <a:lnTo>
                    <a:pt x="1050" y="245"/>
                  </a:lnTo>
                  <a:lnTo>
                    <a:pt x="1070" y="245"/>
                  </a:lnTo>
                  <a:lnTo>
                    <a:pt x="1052" y="238"/>
                  </a:lnTo>
                  <a:lnTo>
                    <a:pt x="1046" y="263"/>
                  </a:lnTo>
                  <a:lnTo>
                    <a:pt x="1038" y="288"/>
                  </a:lnTo>
                  <a:lnTo>
                    <a:pt x="1033" y="315"/>
                  </a:lnTo>
                  <a:lnTo>
                    <a:pt x="1027" y="337"/>
                  </a:lnTo>
                  <a:lnTo>
                    <a:pt x="1021" y="356"/>
                  </a:lnTo>
                  <a:lnTo>
                    <a:pt x="1019" y="364"/>
                  </a:lnTo>
                  <a:lnTo>
                    <a:pt x="1017" y="370"/>
                  </a:lnTo>
                  <a:lnTo>
                    <a:pt x="1017" y="372"/>
                  </a:lnTo>
                  <a:lnTo>
                    <a:pt x="1017" y="376"/>
                  </a:lnTo>
                  <a:lnTo>
                    <a:pt x="1017" y="378"/>
                  </a:lnTo>
                  <a:lnTo>
                    <a:pt x="1009" y="413"/>
                  </a:lnTo>
                  <a:lnTo>
                    <a:pt x="1007" y="442"/>
                  </a:lnTo>
                  <a:lnTo>
                    <a:pt x="1007" y="450"/>
                  </a:lnTo>
                  <a:lnTo>
                    <a:pt x="1007" y="457"/>
                  </a:lnTo>
                  <a:lnTo>
                    <a:pt x="1009" y="465"/>
                  </a:lnTo>
                  <a:lnTo>
                    <a:pt x="1011" y="471"/>
                  </a:lnTo>
                  <a:lnTo>
                    <a:pt x="1015" y="477"/>
                  </a:lnTo>
                  <a:lnTo>
                    <a:pt x="1021" y="481"/>
                  </a:lnTo>
                  <a:lnTo>
                    <a:pt x="1029" y="483"/>
                  </a:lnTo>
                  <a:lnTo>
                    <a:pt x="1038" y="485"/>
                  </a:lnTo>
                  <a:lnTo>
                    <a:pt x="1040" y="485"/>
                  </a:lnTo>
                  <a:lnTo>
                    <a:pt x="1050" y="479"/>
                  </a:lnTo>
                  <a:lnTo>
                    <a:pt x="1056" y="475"/>
                  </a:lnTo>
                  <a:lnTo>
                    <a:pt x="1060" y="469"/>
                  </a:lnTo>
                  <a:lnTo>
                    <a:pt x="1066" y="461"/>
                  </a:lnTo>
                  <a:lnTo>
                    <a:pt x="1070" y="453"/>
                  </a:lnTo>
                  <a:lnTo>
                    <a:pt x="1050" y="446"/>
                  </a:lnTo>
                  <a:lnTo>
                    <a:pt x="1064" y="459"/>
                  </a:lnTo>
                  <a:lnTo>
                    <a:pt x="1070" y="450"/>
                  </a:lnTo>
                  <a:lnTo>
                    <a:pt x="1072" y="448"/>
                  </a:lnTo>
                  <a:lnTo>
                    <a:pt x="1085" y="424"/>
                  </a:lnTo>
                  <a:lnTo>
                    <a:pt x="1095" y="407"/>
                  </a:lnTo>
                  <a:lnTo>
                    <a:pt x="1103" y="393"/>
                  </a:lnTo>
                  <a:lnTo>
                    <a:pt x="1108" y="380"/>
                  </a:lnTo>
                  <a:lnTo>
                    <a:pt x="1114" y="366"/>
                  </a:lnTo>
                  <a:lnTo>
                    <a:pt x="1118" y="350"/>
                  </a:lnTo>
                  <a:lnTo>
                    <a:pt x="1126" y="331"/>
                  </a:lnTo>
                  <a:lnTo>
                    <a:pt x="1134" y="306"/>
                  </a:lnTo>
                  <a:lnTo>
                    <a:pt x="1143" y="275"/>
                  </a:lnTo>
                  <a:lnTo>
                    <a:pt x="1155" y="241"/>
                  </a:lnTo>
                  <a:lnTo>
                    <a:pt x="1155" y="240"/>
                  </a:lnTo>
                  <a:lnTo>
                    <a:pt x="1155" y="236"/>
                  </a:lnTo>
                  <a:lnTo>
                    <a:pt x="1157" y="228"/>
                  </a:lnTo>
                  <a:lnTo>
                    <a:pt x="1163" y="212"/>
                  </a:lnTo>
                  <a:lnTo>
                    <a:pt x="1165" y="205"/>
                  </a:lnTo>
                  <a:lnTo>
                    <a:pt x="1167" y="201"/>
                  </a:lnTo>
                  <a:lnTo>
                    <a:pt x="1147" y="193"/>
                  </a:lnTo>
                  <a:lnTo>
                    <a:pt x="1161" y="206"/>
                  </a:lnTo>
                  <a:lnTo>
                    <a:pt x="1163" y="206"/>
                  </a:lnTo>
                  <a:lnTo>
                    <a:pt x="1149" y="193"/>
                  </a:lnTo>
                  <a:lnTo>
                    <a:pt x="1132" y="199"/>
                  </a:lnTo>
                  <a:lnTo>
                    <a:pt x="1136" y="206"/>
                  </a:lnTo>
                  <a:lnTo>
                    <a:pt x="1142" y="210"/>
                  </a:lnTo>
                  <a:lnTo>
                    <a:pt x="1149" y="212"/>
                  </a:lnTo>
                  <a:lnTo>
                    <a:pt x="1157" y="210"/>
                  </a:lnTo>
                  <a:lnTo>
                    <a:pt x="1130" y="193"/>
                  </a:lnTo>
                  <a:lnTo>
                    <a:pt x="1130" y="195"/>
                  </a:lnTo>
                  <a:lnTo>
                    <a:pt x="1128" y="214"/>
                  </a:lnTo>
                  <a:lnTo>
                    <a:pt x="1126" y="234"/>
                  </a:lnTo>
                  <a:lnTo>
                    <a:pt x="1145" y="234"/>
                  </a:lnTo>
                  <a:lnTo>
                    <a:pt x="1126" y="226"/>
                  </a:lnTo>
                  <a:lnTo>
                    <a:pt x="1118" y="269"/>
                  </a:lnTo>
                  <a:lnTo>
                    <a:pt x="1107" y="300"/>
                  </a:lnTo>
                  <a:lnTo>
                    <a:pt x="1097" y="337"/>
                  </a:lnTo>
                  <a:lnTo>
                    <a:pt x="1097" y="339"/>
                  </a:lnTo>
                  <a:lnTo>
                    <a:pt x="1089" y="364"/>
                  </a:lnTo>
                  <a:lnTo>
                    <a:pt x="1083" y="395"/>
                  </a:lnTo>
                  <a:lnTo>
                    <a:pt x="1081" y="399"/>
                  </a:lnTo>
                  <a:lnTo>
                    <a:pt x="1083" y="403"/>
                  </a:lnTo>
                  <a:lnTo>
                    <a:pt x="1085" y="416"/>
                  </a:lnTo>
                  <a:lnTo>
                    <a:pt x="1087" y="426"/>
                  </a:lnTo>
                  <a:lnTo>
                    <a:pt x="1091" y="432"/>
                  </a:lnTo>
                  <a:lnTo>
                    <a:pt x="1093" y="436"/>
                  </a:lnTo>
                  <a:lnTo>
                    <a:pt x="1099" y="442"/>
                  </a:lnTo>
                  <a:lnTo>
                    <a:pt x="1105" y="446"/>
                  </a:lnTo>
                  <a:lnTo>
                    <a:pt x="1110" y="450"/>
                  </a:lnTo>
                  <a:lnTo>
                    <a:pt x="1118" y="451"/>
                  </a:lnTo>
                  <a:lnTo>
                    <a:pt x="1126" y="450"/>
                  </a:lnTo>
                  <a:lnTo>
                    <a:pt x="1134" y="448"/>
                  </a:lnTo>
                  <a:lnTo>
                    <a:pt x="1140" y="444"/>
                  </a:lnTo>
                  <a:lnTo>
                    <a:pt x="1145" y="436"/>
                  </a:lnTo>
                  <a:lnTo>
                    <a:pt x="1151" y="430"/>
                  </a:lnTo>
                  <a:lnTo>
                    <a:pt x="1159" y="420"/>
                  </a:lnTo>
                  <a:lnTo>
                    <a:pt x="1165" y="405"/>
                  </a:lnTo>
                  <a:lnTo>
                    <a:pt x="1173" y="391"/>
                  </a:lnTo>
                  <a:lnTo>
                    <a:pt x="1184" y="364"/>
                  </a:lnTo>
                  <a:lnTo>
                    <a:pt x="1194" y="339"/>
                  </a:lnTo>
                  <a:lnTo>
                    <a:pt x="1206" y="286"/>
                  </a:lnTo>
                  <a:lnTo>
                    <a:pt x="1206" y="278"/>
                  </a:lnTo>
                  <a:lnTo>
                    <a:pt x="1215" y="226"/>
                  </a:lnTo>
                  <a:lnTo>
                    <a:pt x="1196" y="226"/>
                  </a:lnTo>
                  <a:lnTo>
                    <a:pt x="1215" y="234"/>
                  </a:lnTo>
                  <a:lnTo>
                    <a:pt x="1221" y="208"/>
                  </a:lnTo>
                  <a:lnTo>
                    <a:pt x="1229" y="179"/>
                  </a:lnTo>
                  <a:lnTo>
                    <a:pt x="1210" y="173"/>
                  </a:lnTo>
                  <a:lnTo>
                    <a:pt x="1190" y="173"/>
                  </a:lnTo>
                  <a:lnTo>
                    <a:pt x="1192" y="181"/>
                  </a:lnTo>
                  <a:lnTo>
                    <a:pt x="1196" y="187"/>
                  </a:lnTo>
                  <a:lnTo>
                    <a:pt x="1202" y="191"/>
                  </a:lnTo>
                  <a:lnTo>
                    <a:pt x="1210" y="193"/>
                  </a:lnTo>
                  <a:lnTo>
                    <a:pt x="1217" y="191"/>
                  </a:lnTo>
                  <a:lnTo>
                    <a:pt x="1223" y="187"/>
                  </a:lnTo>
                  <a:lnTo>
                    <a:pt x="1227" y="181"/>
                  </a:lnTo>
                  <a:lnTo>
                    <a:pt x="1190" y="171"/>
                  </a:lnTo>
                  <a:lnTo>
                    <a:pt x="1188" y="201"/>
                  </a:lnTo>
                  <a:lnTo>
                    <a:pt x="1186" y="228"/>
                  </a:lnTo>
                  <a:lnTo>
                    <a:pt x="1186" y="255"/>
                  </a:lnTo>
                  <a:lnTo>
                    <a:pt x="1184" y="280"/>
                  </a:lnTo>
                  <a:lnTo>
                    <a:pt x="1178" y="308"/>
                  </a:lnTo>
                  <a:lnTo>
                    <a:pt x="1198" y="308"/>
                  </a:lnTo>
                  <a:lnTo>
                    <a:pt x="1180" y="300"/>
                  </a:lnTo>
                  <a:lnTo>
                    <a:pt x="1175" y="323"/>
                  </a:lnTo>
                  <a:lnTo>
                    <a:pt x="1165" y="372"/>
                  </a:lnTo>
                  <a:lnTo>
                    <a:pt x="1165" y="374"/>
                  </a:lnTo>
                  <a:lnTo>
                    <a:pt x="1163" y="380"/>
                  </a:lnTo>
                  <a:lnTo>
                    <a:pt x="1165" y="385"/>
                  </a:lnTo>
                  <a:lnTo>
                    <a:pt x="1169" y="393"/>
                  </a:lnTo>
                  <a:lnTo>
                    <a:pt x="1175" y="397"/>
                  </a:lnTo>
                  <a:lnTo>
                    <a:pt x="1182" y="399"/>
                  </a:lnTo>
                  <a:lnTo>
                    <a:pt x="1190" y="397"/>
                  </a:lnTo>
                  <a:lnTo>
                    <a:pt x="1192" y="395"/>
                  </a:lnTo>
                  <a:lnTo>
                    <a:pt x="1198" y="391"/>
                  </a:lnTo>
                  <a:lnTo>
                    <a:pt x="1200" y="387"/>
                  </a:lnTo>
                  <a:lnTo>
                    <a:pt x="1206" y="381"/>
                  </a:lnTo>
                  <a:lnTo>
                    <a:pt x="1208" y="376"/>
                  </a:lnTo>
                  <a:lnTo>
                    <a:pt x="1215" y="362"/>
                  </a:lnTo>
                  <a:lnTo>
                    <a:pt x="1217" y="356"/>
                  </a:lnTo>
                  <a:lnTo>
                    <a:pt x="1221" y="348"/>
                  </a:lnTo>
                  <a:lnTo>
                    <a:pt x="1202" y="343"/>
                  </a:lnTo>
                  <a:lnTo>
                    <a:pt x="1219" y="350"/>
                  </a:lnTo>
                  <a:lnTo>
                    <a:pt x="1227" y="335"/>
                  </a:lnTo>
                  <a:lnTo>
                    <a:pt x="1233" y="315"/>
                  </a:lnTo>
                  <a:lnTo>
                    <a:pt x="1239" y="294"/>
                  </a:lnTo>
                  <a:lnTo>
                    <a:pt x="1245" y="273"/>
                  </a:lnTo>
                  <a:lnTo>
                    <a:pt x="1248" y="251"/>
                  </a:lnTo>
                  <a:lnTo>
                    <a:pt x="1254" y="230"/>
                  </a:lnTo>
                  <a:lnTo>
                    <a:pt x="1258" y="212"/>
                  </a:lnTo>
                  <a:lnTo>
                    <a:pt x="1262" y="193"/>
                  </a:lnTo>
                  <a:lnTo>
                    <a:pt x="1262" y="185"/>
                  </a:lnTo>
                  <a:lnTo>
                    <a:pt x="1264" y="179"/>
                  </a:lnTo>
                  <a:lnTo>
                    <a:pt x="1266" y="170"/>
                  </a:lnTo>
                  <a:lnTo>
                    <a:pt x="1268" y="160"/>
                  </a:lnTo>
                  <a:lnTo>
                    <a:pt x="1272" y="136"/>
                  </a:lnTo>
                  <a:lnTo>
                    <a:pt x="1252" y="136"/>
                  </a:lnTo>
                  <a:lnTo>
                    <a:pt x="1270" y="144"/>
                  </a:lnTo>
                  <a:lnTo>
                    <a:pt x="1272" y="135"/>
                  </a:lnTo>
                  <a:lnTo>
                    <a:pt x="1274" y="127"/>
                  </a:lnTo>
                  <a:lnTo>
                    <a:pt x="1276" y="119"/>
                  </a:lnTo>
                  <a:lnTo>
                    <a:pt x="1278" y="115"/>
                  </a:lnTo>
                  <a:lnTo>
                    <a:pt x="1258" y="107"/>
                  </a:lnTo>
                  <a:lnTo>
                    <a:pt x="1266" y="127"/>
                  </a:lnTo>
                  <a:lnTo>
                    <a:pt x="1272" y="123"/>
                  </a:lnTo>
                  <a:lnTo>
                    <a:pt x="1258" y="127"/>
                  </a:lnTo>
                  <a:lnTo>
                    <a:pt x="1260" y="127"/>
                  </a:lnTo>
                  <a:lnTo>
                    <a:pt x="1260" y="107"/>
                  </a:lnTo>
                  <a:lnTo>
                    <a:pt x="1241" y="115"/>
                  </a:lnTo>
                  <a:lnTo>
                    <a:pt x="1247" y="123"/>
                  </a:lnTo>
                  <a:lnTo>
                    <a:pt x="1252" y="127"/>
                  </a:lnTo>
                  <a:lnTo>
                    <a:pt x="1241" y="107"/>
                  </a:lnTo>
                  <a:lnTo>
                    <a:pt x="1241" y="113"/>
                  </a:lnTo>
                  <a:lnTo>
                    <a:pt x="1239" y="123"/>
                  </a:lnTo>
                  <a:lnTo>
                    <a:pt x="1237" y="138"/>
                  </a:lnTo>
                  <a:lnTo>
                    <a:pt x="1235" y="160"/>
                  </a:lnTo>
                  <a:lnTo>
                    <a:pt x="1233" y="173"/>
                  </a:lnTo>
                  <a:lnTo>
                    <a:pt x="1233" y="187"/>
                  </a:lnTo>
                  <a:lnTo>
                    <a:pt x="1225" y="228"/>
                  </a:lnTo>
                  <a:lnTo>
                    <a:pt x="1219" y="265"/>
                  </a:lnTo>
                  <a:lnTo>
                    <a:pt x="1217" y="267"/>
                  </a:lnTo>
                  <a:lnTo>
                    <a:pt x="1219" y="271"/>
                  </a:lnTo>
                  <a:lnTo>
                    <a:pt x="1219" y="290"/>
                  </a:lnTo>
                  <a:lnTo>
                    <a:pt x="1237" y="282"/>
                  </a:lnTo>
                  <a:lnTo>
                    <a:pt x="1217" y="282"/>
                  </a:lnTo>
                  <a:lnTo>
                    <a:pt x="1217" y="300"/>
                  </a:lnTo>
                  <a:lnTo>
                    <a:pt x="1217" y="310"/>
                  </a:lnTo>
                  <a:lnTo>
                    <a:pt x="1219" y="317"/>
                  </a:lnTo>
                  <a:lnTo>
                    <a:pt x="1221" y="323"/>
                  </a:lnTo>
                  <a:lnTo>
                    <a:pt x="1225" y="331"/>
                  </a:lnTo>
                  <a:lnTo>
                    <a:pt x="1229" y="337"/>
                  </a:lnTo>
                  <a:lnTo>
                    <a:pt x="1235" y="341"/>
                  </a:lnTo>
                  <a:lnTo>
                    <a:pt x="1243" y="345"/>
                  </a:lnTo>
                  <a:lnTo>
                    <a:pt x="1250" y="327"/>
                  </a:lnTo>
                  <a:lnTo>
                    <a:pt x="1243" y="345"/>
                  </a:lnTo>
                  <a:lnTo>
                    <a:pt x="1248" y="346"/>
                  </a:lnTo>
                  <a:lnTo>
                    <a:pt x="1256" y="348"/>
                  </a:lnTo>
                  <a:lnTo>
                    <a:pt x="1264" y="346"/>
                  </a:lnTo>
                  <a:lnTo>
                    <a:pt x="1268" y="343"/>
                  </a:lnTo>
                  <a:lnTo>
                    <a:pt x="1274" y="339"/>
                  </a:lnTo>
                  <a:lnTo>
                    <a:pt x="1278" y="333"/>
                  </a:lnTo>
                  <a:lnTo>
                    <a:pt x="1280" y="329"/>
                  </a:lnTo>
                  <a:lnTo>
                    <a:pt x="1282" y="321"/>
                  </a:lnTo>
                  <a:lnTo>
                    <a:pt x="1283" y="313"/>
                  </a:lnTo>
                  <a:lnTo>
                    <a:pt x="1285" y="298"/>
                  </a:lnTo>
                  <a:lnTo>
                    <a:pt x="1287" y="288"/>
                  </a:lnTo>
                  <a:lnTo>
                    <a:pt x="1268" y="288"/>
                  </a:lnTo>
                  <a:lnTo>
                    <a:pt x="1287" y="296"/>
                  </a:lnTo>
                  <a:lnTo>
                    <a:pt x="1289" y="290"/>
                  </a:lnTo>
                  <a:lnTo>
                    <a:pt x="1289" y="288"/>
                  </a:lnTo>
                  <a:lnTo>
                    <a:pt x="1299" y="255"/>
                  </a:lnTo>
                  <a:lnTo>
                    <a:pt x="1309" y="220"/>
                  </a:lnTo>
                  <a:lnTo>
                    <a:pt x="1318" y="183"/>
                  </a:lnTo>
                  <a:lnTo>
                    <a:pt x="1330" y="148"/>
                  </a:lnTo>
                  <a:lnTo>
                    <a:pt x="1330" y="146"/>
                  </a:lnTo>
                  <a:lnTo>
                    <a:pt x="1330" y="142"/>
                  </a:lnTo>
                  <a:lnTo>
                    <a:pt x="1332" y="135"/>
                  </a:lnTo>
                  <a:lnTo>
                    <a:pt x="1338" y="119"/>
                  </a:lnTo>
                  <a:lnTo>
                    <a:pt x="1340" y="111"/>
                  </a:lnTo>
                  <a:lnTo>
                    <a:pt x="1342" y="107"/>
                  </a:lnTo>
                  <a:lnTo>
                    <a:pt x="1322" y="100"/>
                  </a:lnTo>
                  <a:lnTo>
                    <a:pt x="1336" y="113"/>
                  </a:lnTo>
                  <a:lnTo>
                    <a:pt x="1338" y="113"/>
                  </a:lnTo>
                  <a:lnTo>
                    <a:pt x="1324" y="100"/>
                  </a:lnTo>
                  <a:lnTo>
                    <a:pt x="1307" y="105"/>
                  </a:lnTo>
                  <a:lnTo>
                    <a:pt x="1311" y="113"/>
                  </a:lnTo>
                  <a:lnTo>
                    <a:pt x="1317" y="117"/>
                  </a:lnTo>
                  <a:lnTo>
                    <a:pt x="1324" y="119"/>
                  </a:lnTo>
                  <a:lnTo>
                    <a:pt x="1332" y="117"/>
                  </a:lnTo>
                  <a:lnTo>
                    <a:pt x="1305" y="100"/>
                  </a:lnTo>
                  <a:lnTo>
                    <a:pt x="1305" y="101"/>
                  </a:lnTo>
                  <a:lnTo>
                    <a:pt x="1324" y="101"/>
                  </a:lnTo>
                  <a:lnTo>
                    <a:pt x="1305" y="100"/>
                  </a:lnTo>
                  <a:lnTo>
                    <a:pt x="1301" y="135"/>
                  </a:lnTo>
                  <a:lnTo>
                    <a:pt x="1299" y="162"/>
                  </a:lnTo>
                  <a:lnTo>
                    <a:pt x="1293" y="187"/>
                  </a:lnTo>
                  <a:lnTo>
                    <a:pt x="1313" y="187"/>
                  </a:lnTo>
                  <a:lnTo>
                    <a:pt x="1295" y="179"/>
                  </a:lnTo>
                  <a:lnTo>
                    <a:pt x="1289" y="201"/>
                  </a:lnTo>
                  <a:lnTo>
                    <a:pt x="1283" y="222"/>
                  </a:lnTo>
                  <a:lnTo>
                    <a:pt x="1276" y="243"/>
                  </a:lnTo>
                  <a:lnTo>
                    <a:pt x="1268" y="269"/>
                  </a:lnTo>
                  <a:lnTo>
                    <a:pt x="1258" y="300"/>
                  </a:lnTo>
                  <a:lnTo>
                    <a:pt x="1256" y="306"/>
                  </a:lnTo>
                  <a:lnTo>
                    <a:pt x="1258" y="313"/>
                  </a:lnTo>
                  <a:lnTo>
                    <a:pt x="1260" y="329"/>
                  </a:lnTo>
                  <a:lnTo>
                    <a:pt x="1280" y="321"/>
                  </a:lnTo>
                  <a:lnTo>
                    <a:pt x="1260" y="321"/>
                  </a:lnTo>
                  <a:lnTo>
                    <a:pt x="1262" y="339"/>
                  </a:lnTo>
                  <a:lnTo>
                    <a:pt x="1262" y="346"/>
                  </a:lnTo>
                  <a:lnTo>
                    <a:pt x="1266" y="362"/>
                  </a:lnTo>
                  <a:lnTo>
                    <a:pt x="1272" y="368"/>
                  </a:lnTo>
                  <a:lnTo>
                    <a:pt x="1276" y="372"/>
                  </a:lnTo>
                  <a:lnTo>
                    <a:pt x="1282" y="376"/>
                  </a:lnTo>
                  <a:lnTo>
                    <a:pt x="1289" y="378"/>
                  </a:lnTo>
                  <a:lnTo>
                    <a:pt x="1295" y="380"/>
                  </a:lnTo>
                  <a:lnTo>
                    <a:pt x="1305" y="380"/>
                  </a:lnTo>
                  <a:lnTo>
                    <a:pt x="1313" y="378"/>
                  </a:lnTo>
                  <a:lnTo>
                    <a:pt x="1318" y="374"/>
                  </a:lnTo>
                  <a:lnTo>
                    <a:pt x="1322" y="370"/>
                  </a:lnTo>
                  <a:lnTo>
                    <a:pt x="1328" y="364"/>
                  </a:lnTo>
                  <a:lnTo>
                    <a:pt x="1330" y="358"/>
                  </a:lnTo>
                  <a:lnTo>
                    <a:pt x="1334" y="350"/>
                  </a:lnTo>
                  <a:lnTo>
                    <a:pt x="1338" y="333"/>
                  </a:lnTo>
                  <a:lnTo>
                    <a:pt x="1342" y="319"/>
                  </a:lnTo>
                  <a:lnTo>
                    <a:pt x="1346" y="311"/>
                  </a:lnTo>
                  <a:lnTo>
                    <a:pt x="1350" y="302"/>
                  </a:lnTo>
                  <a:lnTo>
                    <a:pt x="1353" y="292"/>
                  </a:lnTo>
                  <a:lnTo>
                    <a:pt x="1359" y="278"/>
                  </a:lnTo>
                  <a:lnTo>
                    <a:pt x="1369" y="251"/>
                  </a:lnTo>
                  <a:lnTo>
                    <a:pt x="1375" y="240"/>
                  </a:lnTo>
                  <a:lnTo>
                    <a:pt x="1379" y="228"/>
                  </a:lnTo>
                  <a:lnTo>
                    <a:pt x="1381" y="220"/>
                  </a:lnTo>
                  <a:lnTo>
                    <a:pt x="1383" y="214"/>
                  </a:lnTo>
                  <a:lnTo>
                    <a:pt x="1385" y="210"/>
                  </a:lnTo>
                  <a:lnTo>
                    <a:pt x="1385" y="203"/>
                  </a:lnTo>
                  <a:lnTo>
                    <a:pt x="1383" y="195"/>
                  </a:lnTo>
                  <a:lnTo>
                    <a:pt x="1379" y="189"/>
                  </a:lnTo>
                  <a:lnTo>
                    <a:pt x="1373" y="185"/>
                  </a:lnTo>
                  <a:lnTo>
                    <a:pt x="1365" y="183"/>
                  </a:lnTo>
                  <a:lnTo>
                    <a:pt x="1357" y="185"/>
                  </a:lnTo>
                  <a:lnTo>
                    <a:pt x="1352" y="189"/>
                  </a:lnTo>
                  <a:lnTo>
                    <a:pt x="1348" y="195"/>
                  </a:lnTo>
                  <a:lnTo>
                    <a:pt x="1346" y="197"/>
                  </a:lnTo>
                  <a:lnTo>
                    <a:pt x="1344" y="205"/>
                  </a:lnTo>
                  <a:lnTo>
                    <a:pt x="1338" y="218"/>
                  </a:lnTo>
                  <a:lnTo>
                    <a:pt x="1330" y="238"/>
                  </a:lnTo>
                  <a:lnTo>
                    <a:pt x="1324" y="251"/>
                  </a:lnTo>
                  <a:lnTo>
                    <a:pt x="1320" y="267"/>
                  </a:lnTo>
                  <a:lnTo>
                    <a:pt x="1338" y="273"/>
                  </a:lnTo>
                  <a:lnTo>
                    <a:pt x="1320" y="265"/>
                  </a:lnTo>
                  <a:lnTo>
                    <a:pt x="1309" y="292"/>
                  </a:lnTo>
                  <a:lnTo>
                    <a:pt x="1299" y="319"/>
                  </a:lnTo>
                  <a:lnTo>
                    <a:pt x="1299" y="325"/>
                  </a:lnTo>
                  <a:lnTo>
                    <a:pt x="1295" y="337"/>
                  </a:lnTo>
                  <a:lnTo>
                    <a:pt x="1315" y="337"/>
                  </a:lnTo>
                  <a:lnTo>
                    <a:pt x="1295" y="329"/>
                  </a:lnTo>
                  <a:lnTo>
                    <a:pt x="1291" y="339"/>
                  </a:lnTo>
                  <a:lnTo>
                    <a:pt x="1289" y="348"/>
                  </a:lnTo>
                  <a:lnTo>
                    <a:pt x="1289" y="356"/>
                  </a:lnTo>
                  <a:lnTo>
                    <a:pt x="1289" y="364"/>
                  </a:lnTo>
                  <a:lnTo>
                    <a:pt x="1295" y="378"/>
                  </a:lnTo>
                  <a:lnTo>
                    <a:pt x="1293" y="376"/>
                  </a:lnTo>
                  <a:lnTo>
                    <a:pt x="1299" y="381"/>
                  </a:lnTo>
                  <a:lnTo>
                    <a:pt x="1305" y="385"/>
                  </a:lnTo>
                  <a:lnTo>
                    <a:pt x="1313" y="387"/>
                  </a:lnTo>
                  <a:lnTo>
                    <a:pt x="1320" y="385"/>
                  </a:lnTo>
                  <a:lnTo>
                    <a:pt x="1322" y="383"/>
                  </a:lnTo>
                  <a:lnTo>
                    <a:pt x="1328" y="380"/>
                  </a:lnTo>
                  <a:lnTo>
                    <a:pt x="1334" y="376"/>
                  </a:lnTo>
                  <a:lnTo>
                    <a:pt x="1340" y="368"/>
                  </a:lnTo>
                  <a:lnTo>
                    <a:pt x="1344" y="362"/>
                  </a:lnTo>
                  <a:lnTo>
                    <a:pt x="1346" y="360"/>
                  </a:lnTo>
                  <a:lnTo>
                    <a:pt x="1330" y="348"/>
                  </a:lnTo>
                  <a:lnTo>
                    <a:pt x="1346" y="362"/>
                  </a:lnTo>
                  <a:lnTo>
                    <a:pt x="1363" y="339"/>
                  </a:lnTo>
                  <a:lnTo>
                    <a:pt x="1367" y="333"/>
                  </a:lnTo>
                  <a:lnTo>
                    <a:pt x="1383" y="310"/>
                  </a:lnTo>
                  <a:lnTo>
                    <a:pt x="1392" y="290"/>
                  </a:lnTo>
                  <a:lnTo>
                    <a:pt x="1400" y="271"/>
                  </a:lnTo>
                  <a:lnTo>
                    <a:pt x="1418" y="232"/>
                  </a:lnTo>
                  <a:lnTo>
                    <a:pt x="1425" y="214"/>
                  </a:lnTo>
                  <a:lnTo>
                    <a:pt x="1431" y="201"/>
                  </a:lnTo>
                  <a:lnTo>
                    <a:pt x="1435" y="191"/>
                  </a:lnTo>
                  <a:lnTo>
                    <a:pt x="1435" y="187"/>
                  </a:lnTo>
                  <a:lnTo>
                    <a:pt x="1437" y="185"/>
                  </a:lnTo>
                  <a:lnTo>
                    <a:pt x="1437" y="177"/>
                  </a:lnTo>
                  <a:lnTo>
                    <a:pt x="1439" y="170"/>
                  </a:lnTo>
                  <a:lnTo>
                    <a:pt x="1437" y="158"/>
                  </a:lnTo>
                  <a:lnTo>
                    <a:pt x="1439" y="150"/>
                  </a:lnTo>
                  <a:lnTo>
                    <a:pt x="1420" y="150"/>
                  </a:lnTo>
                  <a:lnTo>
                    <a:pt x="1437" y="158"/>
                  </a:lnTo>
                  <a:lnTo>
                    <a:pt x="1433" y="164"/>
                  </a:lnTo>
                  <a:lnTo>
                    <a:pt x="1435" y="162"/>
                  </a:lnTo>
                  <a:lnTo>
                    <a:pt x="1422" y="148"/>
                  </a:lnTo>
                  <a:lnTo>
                    <a:pt x="1429" y="166"/>
                  </a:lnTo>
                  <a:lnTo>
                    <a:pt x="1422" y="168"/>
                  </a:lnTo>
                  <a:lnTo>
                    <a:pt x="1425" y="166"/>
                  </a:lnTo>
                  <a:lnTo>
                    <a:pt x="1429" y="168"/>
                  </a:lnTo>
                  <a:lnTo>
                    <a:pt x="1429" y="148"/>
                  </a:lnTo>
                  <a:lnTo>
                    <a:pt x="1422" y="166"/>
                  </a:lnTo>
                  <a:lnTo>
                    <a:pt x="1416" y="162"/>
                  </a:lnTo>
                  <a:lnTo>
                    <a:pt x="1420" y="164"/>
                  </a:lnTo>
                  <a:lnTo>
                    <a:pt x="1433" y="150"/>
                  </a:lnTo>
                  <a:lnTo>
                    <a:pt x="1414" y="158"/>
                  </a:lnTo>
                  <a:lnTo>
                    <a:pt x="1416" y="166"/>
                  </a:lnTo>
                  <a:lnTo>
                    <a:pt x="1435" y="158"/>
                  </a:lnTo>
                  <a:lnTo>
                    <a:pt x="1416" y="158"/>
                  </a:lnTo>
                  <a:lnTo>
                    <a:pt x="1414" y="170"/>
                  </a:lnTo>
                  <a:lnTo>
                    <a:pt x="1414" y="177"/>
                  </a:lnTo>
                  <a:lnTo>
                    <a:pt x="1412" y="177"/>
                  </a:lnTo>
                  <a:lnTo>
                    <a:pt x="1410" y="195"/>
                  </a:lnTo>
                  <a:lnTo>
                    <a:pt x="1429" y="195"/>
                  </a:lnTo>
                  <a:lnTo>
                    <a:pt x="1410" y="187"/>
                  </a:lnTo>
                  <a:lnTo>
                    <a:pt x="1406" y="205"/>
                  </a:lnTo>
                  <a:lnTo>
                    <a:pt x="1394" y="240"/>
                  </a:lnTo>
                  <a:lnTo>
                    <a:pt x="1412" y="245"/>
                  </a:lnTo>
                  <a:lnTo>
                    <a:pt x="1394" y="240"/>
                  </a:lnTo>
                  <a:lnTo>
                    <a:pt x="1385" y="259"/>
                  </a:lnTo>
                  <a:lnTo>
                    <a:pt x="1377" y="278"/>
                  </a:lnTo>
                  <a:lnTo>
                    <a:pt x="1369" y="296"/>
                  </a:lnTo>
                  <a:lnTo>
                    <a:pt x="1361" y="311"/>
                  </a:lnTo>
                  <a:lnTo>
                    <a:pt x="1355" y="323"/>
                  </a:lnTo>
                  <a:lnTo>
                    <a:pt x="1350" y="335"/>
                  </a:lnTo>
                  <a:lnTo>
                    <a:pt x="1346" y="343"/>
                  </a:lnTo>
                  <a:lnTo>
                    <a:pt x="1342" y="348"/>
                  </a:lnTo>
                  <a:lnTo>
                    <a:pt x="1340" y="352"/>
                  </a:lnTo>
                  <a:lnTo>
                    <a:pt x="1340" y="360"/>
                  </a:lnTo>
                  <a:lnTo>
                    <a:pt x="1340" y="362"/>
                  </a:lnTo>
                  <a:lnTo>
                    <a:pt x="1342" y="370"/>
                  </a:lnTo>
                  <a:lnTo>
                    <a:pt x="1346" y="376"/>
                  </a:lnTo>
                  <a:lnTo>
                    <a:pt x="1352" y="380"/>
                  </a:lnTo>
                  <a:lnTo>
                    <a:pt x="1359" y="381"/>
                  </a:lnTo>
                  <a:lnTo>
                    <a:pt x="1361" y="381"/>
                  </a:lnTo>
                  <a:lnTo>
                    <a:pt x="1369" y="380"/>
                  </a:lnTo>
                  <a:lnTo>
                    <a:pt x="1373" y="378"/>
                  </a:lnTo>
                  <a:lnTo>
                    <a:pt x="1379" y="374"/>
                  </a:lnTo>
                  <a:lnTo>
                    <a:pt x="1385" y="370"/>
                  </a:lnTo>
                  <a:lnTo>
                    <a:pt x="1392" y="364"/>
                  </a:lnTo>
                  <a:lnTo>
                    <a:pt x="1404" y="356"/>
                  </a:lnTo>
                  <a:lnTo>
                    <a:pt x="1416" y="348"/>
                  </a:lnTo>
                  <a:lnTo>
                    <a:pt x="1418" y="346"/>
                  </a:lnTo>
                  <a:lnTo>
                    <a:pt x="1422" y="341"/>
                  </a:lnTo>
                  <a:lnTo>
                    <a:pt x="1433" y="313"/>
                  </a:lnTo>
                  <a:lnTo>
                    <a:pt x="1445" y="282"/>
                  </a:lnTo>
                  <a:lnTo>
                    <a:pt x="1457" y="251"/>
                  </a:lnTo>
                  <a:lnTo>
                    <a:pt x="1470" y="226"/>
                  </a:lnTo>
                  <a:lnTo>
                    <a:pt x="1453" y="216"/>
                  </a:lnTo>
                  <a:lnTo>
                    <a:pt x="1433" y="216"/>
                  </a:lnTo>
                  <a:lnTo>
                    <a:pt x="1435" y="224"/>
                  </a:lnTo>
                  <a:lnTo>
                    <a:pt x="1439" y="230"/>
                  </a:lnTo>
                  <a:lnTo>
                    <a:pt x="1445" y="234"/>
                  </a:lnTo>
                  <a:lnTo>
                    <a:pt x="1453" y="236"/>
                  </a:lnTo>
                  <a:lnTo>
                    <a:pt x="1460" y="234"/>
                  </a:lnTo>
                  <a:lnTo>
                    <a:pt x="1466" y="230"/>
                  </a:lnTo>
                  <a:lnTo>
                    <a:pt x="1435" y="212"/>
                  </a:lnTo>
                  <a:lnTo>
                    <a:pt x="1420" y="261"/>
                  </a:lnTo>
                  <a:lnTo>
                    <a:pt x="1400" y="311"/>
                  </a:lnTo>
                  <a:lnTo>
                    <a:pt x="1359" y="413"/>
                  </a:lnTo>
                  <a:lnTo>
                    <a:pt x="1359" y="418"/>
                  </a:lnTo>
                  <a:lnTo>
                    <a:pt x="1353" y="434"/>
                  </a:lnTo>
                  <a:lnTo>
                    <a:pt x="1373" y="434"/>
                  </a:lnTo>
                  <a:lnTo>
                    <a:pt x="1355" y="426"/>
                  </a:lnTo>
                  <a:lnTo>
                    <a:pt x="1350" y="440"/>
                  </a:lnTo>
                  <a:lnTo>
                    <a:pt x="1350" y="446"/>
                  </a:lnTo>
                  <a:lnTo>
                    <a:pt x="1348" y="453"/>
                  </a:lnTo>
                  <a:lnTo>
                    <a:pt x="1348" y="459"/>
                  </a:lnTo>
                  <a:lnTo>
                    <a:pt x="1348" y="467"/>
                  </a:lnTo>
                  <a:lnTo>
                    <a:pt x="1350" y="469"/>
                  </a:lnTo>
                  <a:lnTo>
                    <a:pt x="1353" y="475"/>
                  </a:lnTo>
                  <a:lnTo>
                    <a:pt x="1359" y="479"/>
                  </a:lnTo>
                  <a:lnTo>
                    <a:pt x="1367" y="481"/>
                  </a:lnTo>
                  <a:lnTo>
                    <a:pt x="1375" y="479"/>
                  </a:lnTo>
                  <a:lnTo>
                    <a:pt x="1383" y="475"/>
                  </a:lnTo>
                  <a:lnTo>
                    <a:pt x="1385" y="475"/>
                  </a:lnTo>
                  <a:lnTo>
                    <a:pt x="1402" y="455"/>
                  </a:lnTo>
                  <a:lnTo>
                    <a:pt x="1406" y="450"/>
                  </a:lnTo>
                  <a:lnTo>
                    <a:pt x="1420" y="430"/>
                  </a:lnTo>
                  <a:lnTo>
                    <a:pt x="1431" y="409"/>
                  </a:lnTo>
                  <a:lnTo>
                    <a:pt x="1414" y="401"/>
                  </a:lnTo>
                  <a:lnTo>
                    <a:pt x="1427" y="415"/>
                  </a:lnTo>
                  <a:lnTo>
                    <a:pt x="1441" y="393"/>
                  </a:lnTo>
                  <a:lnTo>
                    <a:pt x="1455" y="374"/>
                  </a:lnTo>
                  <a:lnTo>
                    <a:pt x="1464" y="352"/>
                  </a:lnTo>
                  <a:lnTo>
                    <a:pt x="1476" y="329"/>
                  </a:lnTo>
                  <a:lnTo>
                    <a:pt x="1486" y="306"/>
                  </a:lnTo>
                  <a:lnTo>
                    <a:pt x="1493" y="286"/>
                  </a:lnTo>
                  <a:lnTo>
                    <a:pt x="1497" y="278"/>
                  </a:lnTo>
                  <a:lnTo>
                    <a:pt x="1497" y="273"/>
                  </a:lnTo>
                  <a:lnTo>
                    <a:pt x="1499" y="265"/>
                  </a:lnTo>
                  <a:lnTo>
                    <a:pt x="1499" y="261"/>
                  </a:lnTo>
                  <a:lnTo>
                    <a:pt x="1497" y="253"/>
                  </a:lnTo>
                  <a:lnTo>
                    <a:pt x="1493" y="247"/>
                  </a:lnTo>
                  <a:lnTo>
                    <a:pt x="1486" y="241"/>
                  </a:lnTo>
                  <a:lnTo>
                    <a:pt x="1480" y="241"/>
                  </a:lnTo>
                  <a:lnTo>
                    <a:pt x="1472" y="243"/>
                  </a:lnTo>
                  <a:lnTo>
                    <a:pt x="1468" y="245"/>
                  </a:lnTo>
                  <a:lnTo>
                    <a:pt x="1462" y="249"/>
                  </a:lnTo>
                  <a:lnTo>
                    <a:pt x="1458" y="255"/>
                  </a:lnTo>
                  <a:lnTo>
                    <a:pt x="1447" y="269"/>
                  </a:lnTo>
                  <a:lnTo>
                    <a:pt x="1437" y="280"/>
                  </a:lnTo>
                  <a:lnTo>
                    <a:pt x="1431" y="290"/>
                  </a:lnTo>
                  <a:lnTo>
                    <a:pt x="1425" y="298"/>
                  </a:lnTo>
                  <a:lnTo>
                    <a:pt x="1420" y="304"/>
                  </a:lnTo>
                  <a:lnTo>
                    <a:pt x="1412" y="315"/>
                  </a:lnTo>
                  <a:lnTo>
                    <a:pt x="1406" y="327"/>
                  </a:lnTo>
                  <a:lnTo>
                    <a:pt x="1404" y="333"/>
                  </a:lnTo>
                  <a:lnTo>
                    <a:pt x="1400" y="341"/>
                  </a:lnTo>
                  <a:lnTo>
                    <a:pt x="1396" y="350"/>
                  </a:lnTo>
                  <a:lnTo>
                    <a:pt x="1390" y="364"/>
                  </a:lnTo>
                  <a:lnTo>
                    <a:pt x="1385" y="380"/>
                  </a:lnTo>
                  <a:lnTo>
                    <a:pt x="1377" y="399"/>
                  </a:lnTo>
                  <a:lnTo>
                    <a:pt x="1365" y="422"/>
                  </a:lnTo>
                  <a:lnTo>
                    <a:pt x="1353" y="451"/>
                  </a:lnTo>
                  <a:lnTo>
                    <a:pt x="1371" y="459"/>
                  </a:lnTo>
                  <a:lnTo>
                    <a:pt x="1353" y="451"/>
                  </a:lnTo>
                  <a:lnTo>
                    <a:pt x="1346" y="463"/>
                  </a:lnTo>
                  <a:lnTo>
                    <a:pt x="1338" y="475"/>
                  </a:lnTo>
                  <a:lnTo>
                    <a:pt x="1334" y="481"/>
                  </a:lnTo>
                  <a:lnTo>
                    <a:pt x="1334" y="486"/>
                  </a:lnTo>
                  <a:lnTo>
                    <a:pt x="1332" y="494"/>
                  </a:lnTo>
                  <a:lnTo>
                    <a:pt x="1334" y="502"/>
                  </a:lnTo>
                  <a:lnTo>
                    <a:pt x="1334" y="504"/>
                  </a:lnTo>
                  <a:lnTo>
                    <a:pt x="1340" y="510"/>
                  </a:lnTo>
                  <a:lnTo>
                    <a:pt x="1346" y="516"/>
                  </a:lnTo>
                  <a:lnTo>
                    <a:pt x="1353" y="516"/>
                  </a:lnTo>
                  <a:lnTo>
                    <a:pt x="1357" y="518"/>
                  </a:lnTo>
                  <a:lnTo>
                    <a:pt x="1365" y="516"/>
                  </a:lnTo>
                  <a:lnTo>
                    <a:pt x="1373" y="514"/>
                  </a:lnTo>
                  <a:lnTo>
                    <a:pt x="1379" y="512"/>
                  </a:lnTo>
                  <a:lnTo>
                    <a:pt x="1385" y="508"/>
                  </a:lnTo>
                  <a:lnTo>
                    <a:pt x="1394" y="498"/>
                  </a:lnTo>
                  <a:lnTo>
                    <a:pt x="1400" y="492"/>
                  </a:lnTo>
                  <a:lnTo>
                    <a:pt x="1408" y="479"/>
                  </a:lnTo>
                  <a:lnTo>
                    <a:pt x="1390" y="471"/>
                  </a:lnTo>
                  <a:lnTo>
                    <a:pt x="1404" y="485"/>
                  </a:lnTo>
                  <a:lnTo>
                    <a:pt x="1414" y="473"/>
                  </a:lnTo>
                  <a:lnTo>
                    <a:pt x="1414" y="471"/>
                  </a:lnTo>
                  <a:lnTo>
                    <a:pt x="1453" y="415"/>
                  </a:lnTo>
                  <a:lnTo>
                    <a:pt x="1495" y="354"/>
                  </a:lnTo>
                  <a:lnTo>
                    <a:pt x="1480" y="343"/>
                  </a:lnTo>
                  <a:lnTo>
                    <a:pt x="1495" y="354"/>
                  </a:lnTo>
                  <a:lnTo>
                    <a:pt x="1499" y="348"/>
                  </a:lnTo>
                  <a:lnTo>
                    <a:pt x="1503" y="343"/>
                  </a:lnTo>
                  <a:lnTo>
                    <a:pt x="1509" y="333"/>
                  </a:lnTo>
                  <a:lnTo>
                    <a:pt x="1523" y="313"/>
                  </a:lnTo>
                  <a:lnTo>
                    <a:pt x="1527" y="306"/>
                  </a:lnTo>
                  <a:lnTo>
                    <a:pt x="1530" y="300"/>
                  </a:lnTo>
                  <a:lnTo>
                    <a:pt x="1513" y="292"/>
                  </a:lnTo>
                  <a:lnTo>
                    <a:pt x="1527" y="306"/>
                  </a:lnTo>
                  <a:lnTo>
                    <a:pt x="1528" y="304"/>
                  </a:lnTo>
                  <a:lnTo>
                    <a:pt x="1515" y="290"/>
                  </a:lnTo>
                  <a:lnTo>
                    <a:pt x="1495" y="290"/>
                  </a:lnTo>
                  <a:lnTo>
                    <a:pt x="1495" y="298"/>
                  </a:lnTo>
                  <a:lnTo>
                    <a:pt x="1501" y="304"/>
                  </a:lnTo>
                  <a:lnTo>
                    <a:pt x="1507" y="308"/>
                  </a:lnTo>
                  <a:lnTo>
                    <a:pt x="1515" y="310"/>
                  </a:lnTo>
                  <a:lnTo>
                    <a:pt x="1523" y="308"/>
                  </a:lnTo>
                  <a:lnTo>
                    <a:pt x="1495" y="282"/>
                  </a:lnTo>
                  <a:lnTo>
                    <a:pt x="1495" y="286"/>
                  </a:lnTo>
                  <a:lnTo>
                    <a:pt x="1513" y="294"/>
                  </a:lnTo>
                  <a:lnTo>
                    <a:pt x="1495" y="286"/>
                  </a:lnTo>
                  <a:lnTo>
                    <a:pt x="1493" y="290"/>
                  </a:lnTo>
                  <a:lnTo>
                    <a:pt x="1490" y="294"/>
                  </a:lnTo>
                  <a:lnTo>
                    <a:pt x="1484" y="308"/>
                  </a:lnTo>
                  <a:lnTo>
                    <a:pt x="1474" y="327"/>
                  </a:lnTo>
                  <a:lnTo>
                    <a:pt x="1464" y="346"/>
                  </a:lnTo>
                  <a:lnTo>
                    <a:pt x="1453" y="366"/>
                  </a:lnTo>
                  <a:lnTo>
                    <a:pt x="1445" y="381"/>
                  </a:lnTo>
                  <a:lnTo>
                    <a:pt x="1437" y="395"/>
                  </a:lnTo>
                  <a:lnTo>
                    <a:pt x="1435" y="399"/>
                  </a:lnTo>
                  <a:lnTo>
                    <a:pt x="1437" y="399"/>
                  </a:lnTo>
                  <a:lnTo>
                    <a:pt x="1435" y="401"/>
                  </a:lnTo>
                  <a:lnTo>
                    <a:pt x="1429" y="409"/>
                  </a:lnTo>
                  <a:lnTo>
                    <a:pt x="1425" y="416"/>
                  </a:lnTo>
                  <a:lnTo>
                    <a:pt x="1443" y="424"/>
                  </a:lnTo>
                  <a:lnTo>
                    <a:pt x="1429" y="411"/>
                  </a:lnTo>
                  <a:lnTo>
                    <a:pt x="1418" y="428"/>
                  </a:lnTo>
                  <a:lnTo>
                    <a:pt x="1412" y="434"/>
                  </a:lnTo>
                  <a:lnTo>
                    <a:pt x="1408" y="442"/>
                  </a:lnTo>
                  <a:lnTo>
                    <a:pt x="1406" y="448"/>
                  </a:lnTo>
                  <a:lnTo>
                    <a:pt x="1406" y="455"/>
                  </a:lnTo>
                  <a:lnTo>
                    <a:pt x="1406" y="463"/>
                  </a:lnTo>
                  <a:lnTo>
                    <a:pt x="1408" y="467"/>
                  </a:lnTo>
                  <a:lnTo>
                    <a:pt x="1412" y="473"/>
                  </a:lnTo>
                  <a:lnTo>
                    <a:pt x="1418" y="477"/>
                  </a:lnTo>
                  <a:lnTo>
                    <a:pt x="1425" y="479"/>
                  </a:lnTo>
                  <a:lnTo>
                    <a:pt x="1435" y="479"/>
                  </a:lnTo>
                  <a:lnTo>
                    <a:pt x="1437" y="477"/>
                  </a:lnTo>
                  <a:lnTo>
                    <a:pt x="1445" y="475"/>
                  </a:lnTo>
                  <a:lnTo>
                    <a:pt x="1451" y="471"/>
                  </a:lnTo>
                  <a:lnTo>
                    <a:pt x="1457" y="467"/>
                  </a:lnTo>
                  <a:lnTo>
                    <a:pt x="1468" y="455"/>
                  </a:lnTo>
                  <a:lnTo>
                    <a:pt x="1484" y="438"/>
                  </a:lnTo>
                  <a:lnTo>
                    <a:pt x="1499" y="418"/>
                  </a:lnTo>
                  <a:lnTo>
                    <a:pt x="1513" y="399"/>
                  </a:lnTo>
                  <a:lnTo>
                    <a:pt x="1517" y="393"/>
                  </a:lnTo>
                  <a:lnTo>
                    <a:pt x="1530" y="376"/>
                  </a:lnTo>
                  <a:lnTo>
                    <a:pt x="1540" y="360"/>
                  </a:lnTo>
                  <a:lnTo>
                    <a:pt x="1544" y="352"/>
                  </a:lnTo>
                  <a:lnTo>
                    <a:pt x="1562" y="321"/>
                  </a:lnTo>
                  <a:lnTo>
                    <a:pt x="1577" y="292"/>
                  </a:lnTo>
                  <a:lnTo>
                    <a:pt x="1560" y="282"/>
                  </a:lnTo>
                  <a:lnTo>
                    <a:pt x="1577" y="292"/>
                  </a:lnTo>
                  <a:lnTo>
                    <a:pt x="1583" y="280"/>
                  </a:lnTo>
                  <a:lnTo>
                    <a:pt x="1587" y="271"/>
                  </a:lnTo>
                  <a:lnTo>
                    <a:pt x="1591" y="265"/>
                  </a:lnTo>
                  <a:lnTo>
                    <a:pt x="1571" y="257"/>
                  </a:lnTo>
                  <a:lnTo>
                    <a:pt x="1585" y="271"/>
                  </a:lnTo>
                  <a:lnTo>
                    <a:pt x="1589" y="269"/>
                  </a:lnTo>
                  <a:lnTo>
                    <a:pt x="1575" y="255"/>
                  </a:lnTo>
                  <a:lnTo>
                    <a:pt x="1583" y="273"/>
                  </a:lnTo>
                  <a:lnTo>
                    <a:pt x="1585" y="271"/>
                  </a:lnTo>
                  <a:lnTo>
                    <a:pt x="1577" y="253"/>
                  </a:lnTo>
                  <a:lnTo>
                    <a:pt x="1569" y="271"/>
                  </a:lnTo>
                  <a:lnTo>
                    <a:pt x="1577" y="273"/>
                  </a:lnTo>
                  <a:lnTo>
                    <a:pt x="1563" y="267"/>
                  </a:lnTo>
                  <a:lnTo>
                    <a:pt x="1569" y="271"/>
                  </a:lnTo>
                  <a:lnTo>
                    <a:pt x="1569" y="273"/>
                  </a:lnTo>
                  <a:lnTo>
                    <a:pt x="1583" y="259"/>
                  </a:lnTo>
                  <a:lnTo>
                    <a:pt x="1565" y="267"/>
                  </a:lnTo>
                  <a:lnTo>
                    <a:pt x="1563" y="259"/>
                  </a:lnTo>
                  <a:lnTo>
                    <a:pt x="1563" y="263"/>
                  </a:lnTo>
                  <a:lnTo>
                    <a:pt x="1583" y="263"/>
                  </a:lnTo>
                  <a:lnTo>
                    <a:pt x="1565" y="255"/>
                  </a:lnTo>
                  <a:lnTo>
                    <a:pt x="1562" y="263"/>
                  </a:lnTo>
                  <a:lnTo>
                    <a:pt x="1581" y="271"/>
                  </a:lnTo>
                  <a:lnTo>
                    <a:pt x="1567" y="257"/>
                  </a:lnTo>
                  <a:lnTo>
                    <a:pt x="1560" y="267"/>
                  </a:lnTo>
                  <a:lnTo>
                    <a:pt x="1556" y="273"/>
                  </a:lnTo>
                  <a:lnTo>
                    <a:pt x="1552" y="278"/>
                  </a:lnTo>
                  <a:lnTo>
                    <a:pt x="1552" y="280"/>
                  </a:lnTo>
                  <a:lnTo>
                    <a:pt x="1540" y="296"/>
                  </a:lnTo>
                  <a:lnTo>
                    <a:pt x="1558" y="304"/>
                  </a:lnTo>
                  <a:lnTo>
                    <a:pt x="1544" y="290"/>
                  </a:lnTo>
                  <a:lnTo>
                    <a:pt x="1534" y="306"/>
                  </a:lnTo>
                  <a:lnTo>
                    <a:pt x="1523" y="321"/>
                  </a:lnTo>
                  <a:lnTo>
                    <a:pt x="1519" y="327"/>
                  </a:lnTo>
                  <a:lnTo>
                    <a:pt x="1511" y="339"/>
                  </a:lnTo>
                  <a:lnTo>
                    <a:pt x="1484" y="383"/>
                  </a:lnTo>
                  <a:lnTo>
                    <a:pt x="1464" y="422"/>
                  </a:lnTo>
                  <a:lnTo>
                    <a:pt x="1462" y="428"/>
                  </a:lnTo>
                  <a:lnTo>
                    <a:pt x="1453" y="457"/>
                  </a:lnTo>
                  <a:lnTo>
                    <a:pt x="1449" y="473"/>
                  </a:lnTo>
                  <a:lnTo>
                    <a:pt x="1447" y="481"/>
                  </a:lnTo>
                  <a:lnTo>
                    <a:pt x="1447" y="500"/>
                  </a:lnTo>
                  <a:lnTo>
                    <a:pt x="1466" y="498"/>
                  </a:lnTo>
                  <a:lnTo>
                    <a:pt x="1447" y="498"/>
                  </a:lnTo>
                  <a:lnTo>
                    <a:pt x="1449" y="506"/>
                  </a:lnTo>
                  <a:lnTo>
                    <a:pt x="1449" y="514"/>
                  </a:lnTo>
                  <a:lnTo>
                    <a:pt x="1453" y="520"/>
                  </a:lnTo>
                  <a:lnTo>
                    <a:pt x="1458" y="525"/>
                  </a:lnTo>
                  <a:lnTo>
                    <a:pt x="1464" y="531"/>
                  </a:lnTo>
                  <a:lnTo>
                    <a:pt x="1470" y="535"/>
                  </a:lnTo>
                  <a:lnTo>
                    <a:pt x="1478" y="537"/>
                  </a:lnTo>
                  <a:lnTo>
                    <a:pt x="1490" y="539"/>
                  </a:lnTo>
                  <a:lnTo>
                    <a:pt x="1493" y="535"/>
                  </a:lnTo>
                  <a:lnTo>
                    <a:pt x="1501" y="533"/>
                  </a:lnTo>
                  <a:lnTo>
                    <a:pt x="1507" y="529"/>
                  </a:lnTo>
                  <a:lnTo>
                    <a:pt x="1517" y="520"/>
                  </a:lnTo>
                  <a:lnTo>
                    <a:pt x="1528" y="506"/>
                  </a:lnTo>
                  <a:lnTo>
                    <a:pt x="1540" y="492"/>
                  </a:lnTo>
                  <a:lnTo>
                    <a:pt x="1550" y="479"/>
                  </a:lnTo>
                  <a:lnTo>
                    <a:pt x="1554" y="473"/>
                  </a:lnTo>
                  <a:lnTo>
                    <a:pt x="1563" y="459"/>
                  </a:lnTo>
                  <a:lnTo>
                    <a:pt x="1569" y="450"/>
                  </a:lnTo>
                  <a:lnTo>
                    <a:pt x="1550" y="442"/>
                  </a:lnTo>
                  <a:lnTo>
                    <a:pt x="1563" y="455"/>
                  </a:lnTo>
                  <a:lnTo>
                    <a:pt x="1567" y="451"/>
                  </a:lnTo>
                  <a:lnTo>
                    <a:pt x="1571" y="448"/>
                  </a:lnTo>
                  <a:lnTo>
                    <a:pt x="1587" y="424"/>
                  </a:lnTo>
                  <a:lnTo>
                    <a:pt x="1598" y="403"/>
                  </a:lnTo>
                  <a:lnTo>
                    <a:pt x="1600" y="399"/>
                  </a:lnTo>
                  <a:lnTo>
                    <a:pt x="1602" y="393"/>
                  </a:lnTo>
                  <a:lnTo>
                    <a:pt x="1606" y="387"/>
                  </a:lnTo>
                  <a:lnTo>
                    <a:pt x="1608" y="381"/>
                  </a:lnTo>
                  <a:lnTo>
                    <a:pt x="1608" y="374"/>
                  </a:lnTo>
                  <a:lnTo>
                    <a:pt x="1608" y="366"/>
                  </a:lnTo>
                  <a:lnTo>
                    <a:pt x="1602" y="360"/>
                  </a:lnTo>
                  <a:lnTo>
                    <a:pt x="1597" y="356"/>
                  </a:lnTo>
                  <a:lnTo>
                    <a:pt x="1589" y="354"/>
                  </a:lnTo>
                  <a:lnTo>
                    <a:pt x="1581" y="356"/>
                  </a:lnTo>
                  <a:lnTo>
                    <a:pt x="1583" y="354"/>
                  </a:lnTo>
                  <a:lnTo>
                    <a:pt x="1587" y="372"/>
                  </a:lnTo>
                  <a:lnTo>
                    <a:pt x="1585" y="354"/>
                  </a:lnTo>
                  <a:lnTo>
                    <a:pt x="1577" y="356"/>
                  </a:lnTo>
                  <a:lnTo>
                    <a:pt x="1571" y="358"/>
                  </a:lnTo>
                  <a:lnTo>
                    <a:pt x="1563" y="362"/>
                  </a:lnTo>
                  <a:lnTo>
                    <a:pt x="1558" y="368"/>
                  </a:lnTo>
                  <a:lnTo>
                    <a:pt x="1552" y="374"/>
                  </a:lnTo>
                  <a:lnTo>
                    <a:pt x="1544" y="389"/>
                  </a:lnTo>
                  <a:lnTo>
                    <a:pt x="1519" y="428"/>
                  </a:lnTo>
                  <a:lnTo>
                    <a:pt x="1515" y="434"/>
                  </a:lnTo>
                  <a:lnTo>
                    <a:pt x="1492" y="481"/>
                  </a:lnTo>
                  <a:lnTo>
                    <a:pt x="1472" y="527"/>
                  </a:lnTo>
                  <a:lnTo>
                    <a:pt x="1455" y="572"/>
                  </a:lnTo>
                  <a:lnTo>
                    <a:pt x="1453" y="580"/>
                  </a:lnTo>
                  <a:lnTo>
                    <a:pt x="1455" y="588"/>
                  </a:lnTo>
                  <a:lnTo>
                    <a:pt x="1457" y="595"/>
                  </a:lnTo>
                  <a:lnTo>
                    <a:pt x="1458" y="601"/>
                  </a:lnTo>
                  <a:lnTo>
                    <a:pt x="1460" y="605"/>
                  </a:lnTo>
                  <a:lnTo>
                    <a:pt x="1466" y="611"/>
                  </a:lnTo>
                  <a:lnTo>
                    <a:pt x="1472" y="615"/>
                  </a:lnTo>
                  <a:lnTo>
                    <a:pt x="1474" y="615"/>
                  </a:lnTo>
                  <a:lnTo>
                    <a:pt x="1482" y="617"/>
                  </a:lnTo>
                  <a:lnTo>
                    <a:pt x="1490" y="615"/>
                  </a:lnTo>
                  <a:lnTo>
                    <a:pt x="1492" y="615"/>
                  </a:lnTo>
                  <a:lnTo>
                    <a:pt x="1497" y="611"/>
                  </a:lnTo>
                  <a:lnTo>
                    <a:pt x="1503" y="605"/>
                  </a:lnTo>
                  <a:lnTo>
                    <a:pt x="1509" y="599"/>
                  </a:lnTo>
                  <a:lnTo>
                    <a:pt x="1521" y="588"/>
                  </a:lnTo>
                  <a:lnTo>
                    <a:pt x="1544" y="556"/>
                  </a:lnTo>
                  <a:lnTo>
                    <a:pt x="1548" y="551"/>
                  </a:lnTo>
                  <a:lnTo>
                    <a:pt x="1569" y="520"/>
                  </a:lnTo>
                  <a:lnTo>
                    <a:pt x="1589" y="485"/>
                  </a:lnTo>
                  <a:lnTo>
                    <a:pt x="1604" y="451"/>
                  </a:lnTo>
                  <a:lnTo>
                    <a:pt x="1604" y="450"/>
                  </a:lnTo>
                  <a:lnTo>
                    <a:pt x="1612" y="436"/>
                  </a:lnTo>
                  <a:lnTo>
                    <a:pt x="1620" y="418"/>
                  </a:lnTo>
                  <a:lnTo>
                    <a:pt x="1628" y="399"/>
                  </a:lnTo>
                  <a:lnTo>
                    <a:pt x="1637" y="380"/>
                  </a:lnTo>
                  <a:lnTo>
                    <a:pt x="1643" y="364"/>
                  </a:lnTo>
                  <a:lnTo>
                    <a:pt x="1649" y="354"/>
                  </a:lnTo>
                  <a:lnTo>
                    <a:pt x="1649" y="350"/>
                  </a:lnTo>
                  <a:lnTo>
                    <a:pt x="1651" y="343"/>
                  </a:lnTo>
                  <a:lnTo>
                    <a:pt x="1649" y="335"/>
                  </a:lnTo>
                  <a:lnTo>
                    <a:pt x="1645" y="329"/>
                  </a:lnTo>
                  <a:lnTo>
                    <a:pt x="1639" y="325"/>
                  </a:lnTo>
                  <a:lnTo>
                    <a:pt x="1632" y="323"/>
                  </a:lnTo>
                  <a:lnTo>
                    <a:pt x="1624" y="325"/>
                  </a:lnTo>
                  <a:lnTo>
                    <a:pt x="1618" y="329"/>
                  </a:lnTo>
                  <a:lnTo>
                    <a:pt x="1612" y="335"/>
                  </a:lnTo>
                  <a:lnTo>
                    <a:pt x="1612" y="337"/>
                  </a:lnTo>
                  <a:lnTo>
                    <a:pt x="1610" y="341"/>
                  </a:lnTo>
                  <a:lnTo>
                    <a:pt x="1602" y="354"/>
                  </a:lnTo>
                  <a:lnTo>
                    <a:pt x="1598" y="364"/>
                  </a:lnTo>
                  <a:lnTo>
                    <a:pt x="1595" y="370"/>
                  </a:lnTo>
                  <a:lnTo>
                    <a:pt x="1593" y="374"/>
                  </a:lnTo>
                  <a:lnTo>
                    <a:pt x="1591" y="378"/>
                  </a:lnTo>
                  <a:lnTo>
                    <a:pt x="1610" y="385"/>
                  </a:lnTo>
                  <a:lnTo>
                    <a:pt x="1597" y="372"/>
                  </a:lnTo>
                  <a:lnTo>
                    <a:pt x="1595" y="374"/>
                  </a:lnTo>
                  <a:lnTo>
                    <a:pt x="1589" y="380"/>
                  </a:lnTo>
                  <a:lnTo>
                    <a:pt x="1589" y="381"/>
                  </a:lnTo>
                  <a:lnTo>
                    <a:pt x="1585" y="387"/>
                  </a:lnTo>
                  <a:lnTo>
                    <a:pt x="1581" y="395"/>
                  </a:lnTo>
                  <a:lnTo>
                    <a:pt x="1575" y="407"/>
                  </a:lnTo>
                  <a:lnTo>
                    <a:pt x="1565" y="422"/>
                  </a:lnTo>
                  <a:lnTo>
                    <a:pt x="1554" y="444"/>
                  </a:lnTo>
                  <a:lnTo>
                    <a:pt x="1540" y="471"/>
                  </a:lnTo>
                  <a:lnTo>
                    <a:pt x="1525" y="506"/>
                  </a:lnTo>
                  <a:lnTo>
                    <a:pt x="1511" y="525"/>
                  </a:lnTo>
                  <a:lnTo>
                    <a:pt x="1499" y="545"/>
                  </a:lnTo>
                  <a:lnTo>
                    <a:pt x="1490" y="564"/>
                  </a:lnTo>
                  <a:lnTo>
                    <a:pt x="1488" y="574"/>
                  </a:lnTo>
                  <a:lnTo>
                    <a:pt x="1488" y="582"/>
                  </a:lnTo>
                  <a:lnTo>
                    <a:pt x="1486" y="591"/>
                  </a:lnTo>
                  <a:lnTo>
                    <a:pt x="1486" y="593"/>
                  </a:lnTo>
                  <a:lnTo>
                    <a:pt x="1488" y="601"/>
                  </a:lnTo>
                  <a:lnTo>
                    <a:pt x="1492" y="607"/>
                  </a:lnTo>
                  <a:lnTo>
                    <a:pt x="1497" y="611"/>
                  </a:lnTo>
                  <a:lnTo>
                    <a:pt x="1505" y="613"/>
                  </a:lnTo>
                  <a:lnTo>
                    <a:pt x="1513" y="611"/>
                  </a:lnTo>
                  <a:lnTo>
                    <a:pt x="1519" y="607"/>
                  </a:lnTo>
                  <a:lnTo>
                    <a:pt x="1519" y="605"/>
                  </a:lnTo>
                  <a:lnTo>
                    <a:pt x="1525" y="599"/>
                  </a:lnTo>
                  <a:lnTo>
                    <a:pt x="1527" y="595"/>
                  </a:lnTo>
                  <a:lnTo>
                    <a:pt x="1528" y="588"/>
                  </a:lnTo>
                  <a:lnTo>
                    <a:pt x="1528" y="586"/>
                  </a:lnTo>
                  <a:lnTo>
                    <a:pt x="1544" y="568"/>
                  </a:lnTo>
                  <a:lnTo>
                    <a:pt x="1552" y="560"/>
                  </a:lnTo>
                  <a:lnTo>
                    <a:pt x="1556" y="555"/>
                  </a:lnTo>
                  <a:lnTo>
                    <a:pt x="1563" y="545"/>
                  </a:lnTo>
                  <a:lnTo>
                    <a:pt x="1546" y="535"/>
                  </a:lnTo>
                  <a:lnTo>
                    <a:pt x="1562" y="547"/>
                  </a:lnTo>
                  <a:lnTo>
                    <a:pt x="1585" y="514"/>
                  </a:lnTo>
                  <a:lnTo>
                    <a:pt x="1608" y="481"/>
                  </a:lnTo>
                  <a:lnTo>
                    <a:pt x="1635" y="448"/>
                  </a:lnTo>
                  <a:lnTo>
                    <a:pt x="1651" y="434"/>
                  </a:lnTo>
                  <a:lnTo>
                    <a:pt x="1667" y="420"/>
                  </a:lnTo>
                  <a:lnTo>
                    <a:pt x="1655" y="405"/>
                  </a:lnTo>
                  <a:lnTo>
                    <a:pt x="1635" y="405"/>
                  </a:lnTo>
                  <a:lnTo>
                    <a:pt x="1637" y="413"/>
                  </a:lnTo>
                  <a:lnTo>
                    <a:pt x="1641" y="418"/>
                  </a:lnTo>
                  <a:lnTo>
                    <a:pt x="1647" y="422"/>
                  </a:lnTo>
                  <a:lnTo>
                    <a:pt x="1655" y="424"/>
                  </a:lnTo>
                  <a:lnTo>
                    <a:pt x="1663" y="422"/>
                  </a:lnTo>
                  <a:lnTo>
                    <a:pt x="1637" y="399"/>
                  </a:lnTo>
                  <a:lnTo>
                    <a:pt x="1628" y="418"/>
                  </a:lnTo>
                  <a:lnTo>
                    <a:pt x="1616" y="438"/>
                  </a:lnTo>
                  <a:lnTo>
                    <a:pt x="1635" y="446"/>
                  </a:lnTo>
                  <a:lnTo>
                    <a:pt x="1622" y="432"/>
                  </a:lnTo>
                  <a:lnTo>
                    <a:pt x="1595" y="465"/>
                  </a:lnTo>
                  <a:lnTo>
                    <a:pt x="1562" y="494"/>
                  </a:lnTo>
                  <a:lnTo>
                    <a:pt x="1527" y="527"/>
                  </a:lnTo>
                  <a:lnTo>
                    <a:pt x="1511" y="545"/>
                  </a:lnTo>
                  <a:lnTo>
                    <a:pt x="1507" y="551"/>
                  </a:lnTo>
                  <a:lnTo>
                    <a:pt x="1497" y="564"/>
                  </a:lnTo>
                  <a:lnTo>
                    <a:pt x="1492" y="572"/>
                  </a:lnTo>
                  <a:lnTo>
                    <a:pt x="1488" y="578"/>
                  </a:lnTo>
                  <a:lnTo>
                    <a:pt x="1486" y="582"/>
                  </a:lnTo>
                  <a:lnTo>
                    <a:pt x="1484" y="590"/>
                  </a:lnTo>
                  <a:lnTo>
                    <a:pt x="1486" y="597"/>
                  </a:lnTo>
                  <a:lnTo>
                    <a:pt x="1490" y="603"/>
                  </a:lnTo>
                  <a:lnTo>
                    <a:pt x="1495" y="607"/>
                  </a:lnTo>
                  <a:lnTo>
                    <a:pt x="1503" y="609"/>
                  </a:lnTo>
                  <a:lnTo>
                    <a:pt x="1505" y="611"/>
                  </a:lnTo>
                  <a:lnTo>
                    <a:pt x="1507" y="611"/>
                  </a:lnTo>
                  <a:lnTo>
                    <a:pt x="1525" y="607"/>
                  </a:lnTo>
                  <a:lnTo>
                    <a:pt x="1532" y="605"/>
                  </a:lnTo>
                  <a:lnTo>
                    <a:pt x="1552" y="599"/>
                  </a:lnTo>
                  <a:lnTo>
                    <a:pt x="1569" y="591"/>
                  </a:lnTo>
                  <a:lnTo>
                    <a:pt x="1587" y="588"/>
                  </a:lnTo>
                  <a:lnTo>
                    <a:pt x="1589" y="586"/>
                  </a:lnTo>
                  <a:lnTo>
                    <a:pt x="1593" y="584"/>
                  </a:lnTo>
                  <a:lnTo>
                    <a:pt x="1633" y="555"/>
                  </a:lnTo>
                  <a:lnTo>
                    <a:pt x="1672" y="529"/>
                  </a:lnTo>
                  <a:lnTo>
                    <a:pt x="1670" y="531"/>
                  </a:lnTo>
                  <a:lnTo>
                    <a:pt x="1676" y="527"/>
                  </a:lnTo>
                  <a:lnTo>
                    <a:pt x="1680" y="521"/>
                  </a:lnTo>
                  <a:lnTo>
                    <a:pt x="1682" y="514"/>
                  </a:lnTo>
                  <a:lnTo>
                    <a:pt x="1680" y="506"/>
                  </a:lnTo>
                  <a:lnTo>
                    <a:pt x="1676" y="500"/>
                  </a:lnTo>
                  <a:lnTo>
                    <a:pt x="1670" y="494"/>
                  </a:lnTo>
                  <a:lnTo>
                    <a:pt x="1663" y="494"/>
                  </a:lnTo>
                  <a:lnTo>
                    <a:pt x="1655" y="496"/>
                  </a:lnTo>
                  <a:lnTo>
                    <a:pt x="1653" y="496"/>
                  </a:lnTo>
                  <a:lnTo>
                    <a:pt x="1647" y="500"/>
                  </a:lnTo>
                  <a:lnTo>
                    <a:pt x="1639" y="504"/>
                  </a:lnTo>
                  <a:lnTo>
                    <a:pt x="1632" y="510"/>
                  </a:lnTo>
                  <a:lnTo>
                    <a:pt x="1641" y="525"/>
                  </a:lnTo>
                  <a:lnTo>
                    <a:pt x="1632" y="510"/>
                  </a:lnTo>
                  <a:lnTo>
                    <a:pt x="1608" y="523"/>
                  </a:lnTo>
                  <a:lnTo>
                    <a:pt x="1589" y="535"/>
                  </a:lnTo>
                  <a:lnTo>
                    <a:pt x="1571" y="545"/>
                  </a:lnTo>
                  <a:lnTo>
                    <a:pt x="1558" y="555"/>
                  </a:lnTo>
                  <a:lnTo>
                    <a:pt x="1544" y="560"/>
                  </a:lnTo>
                  <a:lnTo>
                    <a:pt x="1534" y="566"/>
                  </a:lnTo>
                  <a:lnTo>
                    <a:pt x="1519" y="576"/>
                  </a:lnTo>
                  <a:lnTo>
                    <a:pt x="1507" y="586"/>
                  </a:lnTo>
                  <a:lnTo>
                    <a:pt x="1501" y="590"/>
                  </a:lnTo>
                  <a:lnTo>
                    <a:pt x="1486" y="599"/>
                  </a:lnTo>
                  <a:lnTo>
                    <a:pt x="1478" y="605"/>
                  </a:lnTo>
                  <a:lnTo>
                    <a:pt x="1466" y="613"/>
                  </a:lnTo>
                  <a:lnTo>
                    <a:pt x="1455" y="621"/>
                  </a:lnTo>
                  <a:lnTo>
                    <a:pt x="1443" y="630"/>
                  </a:lnTo>
                  <a:lnTo>
                    <a:pt x="1439" y="632"/>
                  </a:lnTo>
                  <a:lnTo>
                    <a:pt x="1437" y="636"/>
                  </a:lnTo>
                  <a:lnTo>
                    <a:pt x="1427" y="654"/>
                  </a:lnTo>
                  <a:lnTo>
                    <a:pt x="1425" y="661"/>
                  </a:lnTo>
                  <a:lnTo>
                    <a:pt x="1423" y="669"/>
                  </a:lnTo>
                  <a:lnTo>
                    <a:pt x="1425" y="677"/>
                  </a:lnTo>
                  <a:lnTo>
                    <a:pt x="1429" y="683"/>
                  </a:lnTo>
                  <a:lnTo>
                    <a:pt x="1433" y="689"/>
                  </a:lnTo>
                  <a:lnTo>
                    <a:pt x="1441" y="693"/>
                  </a:lnTo>
                  <a:lnTo>
                    <a:pt x="1447" y="695"/>
                  </a:lnTo>
                  <a:lnTo>
                    <a:pt x="1457" y="695"/>
                  </a:lnTo>
                  <a:lnTo>
                    <a:pt x="1468" y="695"/>
                  </a:lnTo>
                  <a:lnTo>
                    <a:pt x="1476" y="693"/>
                  </a:lnTo>
                  <a:lnTo>
                    <a:pt x="1490" y="689"/>
                  </a:lnTo>
                  <a:lnTo>
                    <a:pt x="1517" y="683"/>
                  </a:lnTo>
                  <a:lnTo>
                    <a:pt x="1519" y="683"/>
                  </a:lnTo>
                  <a:lnTo>
                    <a:pt x="1536" y="677"/>
                  </a:lnTo>
                  <a:lnTo>
                    <a:pt x="1550" y="673"/>
                  </a:lnTo>
                  <a:lnTo>
                    <a:pt x="1575" y="665"/>
                  </a:lnTo>
                  <a:lnTo>
                    <a:pt x="1600" y="658"/>
                  </a:lnTo>
                  <a:lnTo>
                    <a:pt x="1626" y="650"/>
                  </a:lnTo>
                  <a:lnTo>
                    <a:pt x="1628" y="648"/>
                  </a:lnTo>
                  <a:lnTo>
                    <a:pt x="1641" y="640"/>
                  </a:lnTo>
                  <a:lnTo>
                    <a:pt x="1647" y="638"/>
                  </a:lnTo>
                  <a:lnTo>
                    <a:pt x="1639" y="621"/>
                  </a:lnTo>
                  <a:lnTo>
                    <a:pt x="1639" y="640"/>
                  </a:lnTo>
                  <a:lnTo>
                    <a:pt x="1647" y="638"/>
                  </a:lnTo>
                  <a:lnTo>
                    <a:pt x="1649" y="638"/>
                  </a:lnTo>
                  <a:lnTo>
                    <a:pt x="1649" y="619"/>
                  </a:lnTo>
                  <a:lnTo>
                    <a:pt x="1630" y="619"/>
                  </a:lnTo>
                  <a:lnTo>
                    <a:pt x="1632" y="626"/>
                  </a:lnTo>
                  <a:lnTo>
                    <a:pt x="1635" y="632"/>
                  </a:lnTo>
                  <a:lnTo>
                    <a:pt x="1641" y="636"/>
                  </a:lnTo>
                  <a:lnTo>
                    <a:pt x="1632" y="611"/>
                  </a:lnTo>
                  <a:lnTo>
                    <a:pt x="1632" y="613"/>
                  </a:lnTo>
                  <a:lnTo>
                    <a:pt x="1649" y="621"/>
                  </a:lnTo>
                  <a:lnTo>
                    <a:pt x="1635" y="605"/>
                  </a:lnTo>
                  <a:lnTo>
                    <a:pt x="1641" y="603"/>
                  </a:lnTo>
                  <a:lnTo>
                    <a:pt x="1635" y="605"/>
                  </a:lnTo>
                  <a:lnTo>
                    <a:pt x="1628" y="609"/>
                  </a:lnTo>
                  <a:lnTo>
                    <a:pt x="1622" y="613"/>
                  </a:lnTo>
                  <a:lnTo>
                    <a:pt x="1614" y="617"/>
                  </a:lnTo>
                  <a:lnTo>
                    <a:pt x="1628" y="630"/>
                  </a:lnTo>
                  <a:lnTo>
                    <a:pt x="1618" y="615"/>
                  </a:lnTo>
                  <a:lnTo>
                    <a:pt x="1608" y="621"/>
                  </a:lnTo>
                  <a:lnTo>
                    <a:pt x="1602" y="625"/>
                  </a:lnTo>
                  <a:lnTo>
                    <a:pt x="1593" y="632"/>
                  </a:lnTo>
                  <a:lnTo>
                    <a:pt x="1579" y="644"/>
                  </a:lnTo>
                  <a:lnTo>
                    <a:pt x="1565" y="660"/>
                  </a:lnTo>
                  <a:lnTo>
                    <a:pt x="1556" y="667"/>
                  </a:lnTo>
                  <a:lnTo>
                    <a:pt x="1546" y="677"/>
                  </a:lnTo>
                  <a:lnTo>
                    <a:pt x="1560" y="691"/>
                  </a:lnTo>
                  <a:lnTo>
                    <a:pt x="1550" y="675"/>
                  </a:lnTo>
                  <a:lnTo>
                    <a:pt x="1546" y="677"/>
                  </a:lnTo>
                  <a:lnTo>
                    <a:pt x="1536" y="683"/>
                  </a:lnTo>
                  <a:lnTo>
                    <a:pt x="1530" y="687"/>
                  </a:lnTo>
                  <a:lnTo>
                    <a:pt x="1525" y="691"/>
                  </a:lnTo>
                  <a:lnTo>
                    <a:pt x="1521" y="696"/>
                  </a:lnTo>
                  <a:lnTo>
                    <a:pt x="1519" y="698"/>
                  </a:lnTo>
                  <a:lnTo>
                    <a:pt x="1519" y="706"/>
                  </a:lnTo>
                  <a:lnTo>
                    <a:pt x="1521" y="714"/>
                  </a:lnTo>
                  <a:lnTo>
                    <a:pt x="1525" y="720"/>
                  </a:lnTo>
                  <a:lnTo>
                    <a:pt x="1530" y="724"/>
                  </a:lnTo>
                  <a:lnTo>
                    <a:pt x="1538" y="726"/>
                  </a:lnTo>
                  <a:lnTo>
                    <a:pt x="1540" y="726"/>
                  </a:lnTo>
                  <a:lnTo>
                    <a:pt x="1540" y="706"/>
                  </a:lnTo>
                  <a:lnTo>
                    <a:pt x="1538" y="726"/>
                  </a:lnTo>
                  <a:lnTo>
                    <a:pt x="1556" y="726"/>
                  </a:lnTo>
                  <a:lnTo>
                    <a:pt x="1577" y="724"/>
                  </a:lnTo>
                  <a:lnTo>
                    <a:pt x="1602" y="722"/>
                  </a:lnTo>
                  <a:lnTo>
                    <a:pt x="1628" y="718"/>
                  </a:lnTo>
                  <a:lnTo>
                    <a:pt x="1655" y="714"/>
                  </a:lnTo>
                  <a:lnTo>
                    <a:pt x="1680" y="710"/>
                  </a:lnTo>
                  <a:lnTo>
                    <a:pt x="1702" y="706"/>
                  </a:lnTo>
                  <a:lnTo>
                    <a:pt x="1723" y="704"/>
                  </a:lnTo>
                  <a:lnTo>
                    <a:pt x="1721" y="685"/>
                  </a:lnTo>
                  <a:lnTo>
                    <a:pt x="1719" y="704"/>
                  </a:lnTo>
                  <a:lnTo>
                    <a:pt x="1733" y="704"/>
                  </a:lnTo>
                  <a:lnTo>
                    <a:pt x="1744" y="704"/>
                  </a:lnTo>
                  <a:lnTo>
                    <a:pt x="1754" y="706"/>
                  </a:lnTo>
                  <a:lnTo>
                    <a:pt x="1754" y="687"/>
                  </a:lnTo>
                  <a:lnTo>
                    <a:pt x="1746" y="704"/>
                  </a:lnTo>
                  <a:lnTo>
                    <a:pt x="1740" y="700"/>
                  </a:lnTo>
                  <a:lnTo>
                    <a:pt x="1748" y="702"/>
                  </a:lnTo>
                  <a:lnTo>
                    <a:pt x="1748" y="704"/>
                  </a:lnTo>
                  <a:lnTo>
                    <a:pt x="1748" y="706"/>
                  </a:lnTo>
                  <a:lnTo>
                    <a:pt x="1762" y="693"/>
                  </a:lnTo>
                  <a:lnTo>
                    <a:pt x="1744" y="685"/>
                  </a:lnTo>
                  <a:lnTo>
                    <a:pt x="1742" y="693"/>
                  </a:lnTo>
                  <a:lnTo>
                    <a:pt x="1744" y="700"/>
                  </a:lnTo>
                  <a:lnTo>
                    <a:pt x="1748" y="679"/>
                  </a:lnTo>
                  <a:lnTo>
                    <a:pt x="1748" y="681"/>
                  </a:lnTo>
                  <a:lnTo>
                    <a:pt x="1762" y="695"/>
                  </a:lnTo>
                  <a:lnTo>
                    <a:pt x="1754" y="677"/>
                  </a:lnTo>
                  <a:lnTo>
                    <a:pt x="1746" y="679"/>
                  </a:lnTo>
                  <a:lnTo>
                    <a:pt x="1754" y="696"/>
                  </a:lnTo>
                  <a:lnTo>
                    <a:pt x="1754" y="677"/>
                  </a:lnTo>
                  <a:lnTo>
                    <a:pt x="1744" y="679"/>
                  </a:lnTo>
                  <a:lnTo>
                    <a:pt x="1737" y="681"/>
                  </a:lnTo>
                  <a:lnTo>
                    <a:pt x="1729" y="683"/>
                  </a:lnTo>
                  <a:lnTo>
                    <a:pt x="1725" y="685"/>
                  </a:lnTo>
                  <a:lnTo>
                    <a:pt x="1705" y="695"/>
                  </a:lnTo>
                  <a:lnTo>
                    <a:pt x="1684" y="704"/>
                  </a:lnTo>
                  <a:lnTo>
                    <a:pt x="1665" y="714"/>
                  </a:lnTo>
                  <a:lnTo>
                    <a:pt x="1659" y="718"/>
                  </a:lnTo>
                  <a:lnTo>
                    <a:pt x="1643" y="731"/>
                  </a:lnTo>
                  <a:lnTo>
                    <a:pt x="1655" y="745"/>
                  </a:lnTo>
                  <a:lnTo>
                    <a:pt x="1645" y="730"/>
                  </a:lnTo>
                  <a:lnTo>
                    <a:pt x="1639" y="731"/>
                  </a:lnTo>
                  <a:lnTo>
                    <a:pt x="1635" y="739"/>
                  </a:lnTo>
                  <a:lnTo>
                    <a:pt x="1633" y="747"/>
                  </a:lnTo>
                  <a:lnTo>
                    <a:pt x="1635" y="753"/>
                  </a:lnTo>
                  <a:lnTo>
                    <a:pt x="1639" y="761"/>
                  </a:lnTo>
                  <a:lnTo>
                    <a:pt x="1647" y="765"/>
                  </a:lnTo>
                  <a:lnTo>
                    <a:pt x="1653" y="766"/>
                  </a:lnTo>
                  <a:lnTo>
                    <a:pt x="1655" y="766"/>
                  </a:lnTo>
                  <a:lnTo>
                    <a:pt x="1663" y="765"/>
                  </a:lnTo>
                  <a:lnTo>
                    <a:pt x="1668" y="763"/>
                  </a:lnTo>
                  <a:lnTo>
                    <a:pt x="1676" y="759"/>
                  </a:lnTo>
                  <a:lnTo>
                    <a:pt x="1680" y="759"/>
                  </a:lnTo>
                  <a:lnTo>
                    <a:pt x="1674" y="739"/>
                  </a:lnTo>
                  <a:lnTo>
                    <a:pt x="1680" y="759"/>
                  </a:lnTo>
                  <a:lnTo>
                    <a:pt x="1703" y="749"/>
                  </a:lnTo>
                  <a:lnTo>
                    <a:pt x="1723" y="741"/>
                  </a:lnTo>
                  <a:lnTo>
                    <a:pt x="1725" y="741"/>
                  </a:lnTo>
                  <a:lnTo>
                    <a:pt x="1729" y="737"/>
                  </a:lnTo>
                  <a:lnTo>
                    <a:pt x="1737" y="735"/>
                  </a:lnTo>
                  <a:lnTo>
                    <a:pt x="1754" y="728"/>
                  </a:lnTo>
                  <a:lnTo>
                    <a:pt x="1762" y="726"/>
                  </a:lnTo>
                  <a:lnTo>
                    <a:pt x="1766" y="722"/>
                  </a:lnTo>
                  <a:lnTo>
                    <a:pt x="1772" y="718"/>
                  </a:lnTo>
                  <a:lnTo>
                    <a:pt x="1777" y="712"/>
                  </a:lnTo>
                  <a:lnTo>
                    <a:pt x="1777" y="710"/>
                  </a:lnTo>
                  <a:lnTo>
                    <a:pt x="1779" y="702"/>
                  </a:lnTo>
                  <a:lnTo>
                    <a:pt x="1777" y="695"/>
                  </a:lnTo>
                  <a:lnTo>
                    <a:pt x="1773" y="689"/>
                  </a:lnTo>
                  <a:lnTo>
                    <a:pt x="1768" y="685"/>
                  </a:lnTo>
                  <a:lnTo>
                    <a:pt x="1762" y="683"/>
                  </a:lnTo>
                  <a:lnTo>
                    <a:pt x="1760" y="683"/>
                  </a:lnTo>
                  <a:lnTo>
                    <a:pt x="1752" y="683"/>
                  </a:lnTo>
                  <a:lnTo>
                    <a:pt x="1744" y="681"/>
                  </a:lnTo>
                  <a:lnTo>
                    <a:pt x="1729" y="685"/>
                  </a:lnTo>
                  <a:lnTo>
                    <a:pt x="1721" y="687"/>
                  </a:lnTo>
                  <a:lnTo>
                    <a:pt x="1702" y="693"/>
                  </a:lnTo>
                  <a:lnTo>
                    <a:pt x="1682" y="700"/>
                  </a:lnTo>
                  <a:lnTo>
                    <a:pt x="1661" y="708"/>
                  </a:lnTo>
                  <a:lnTo>
                    <a:pt x="1643" y="716"/>
                  </a:lnTo>
                  <a:lnTo>
                    <a:pt x="1630" y="722"/>
                  </a:lnTo>
                  <a:lnTo>
                    <a:pt x="1618" y="730"/>
                  </a:lnTo>
                  <a:lnTo>
                    <a:pt x="1610" y="733"/>
                  </a:lnTo>
                  <a:lnTo>
                    <a:pt x="1598" y="739"/>
                  </a:lnTo>
                  <a:lnTo>
                    <a:pt x="1595" y="741"/>
                  </a:lnTo>
                  <a:lnTo>
                    <a:pt x="1589" y="745"/>
                  </a:lnTo>
                  <a:lnTo>
                    <a:pt x="1585" y="749"/>
                  </a:lnTo>
                  <a:lnTo>
                    <a:pt x="1579" y="755"/>
                  </a:lnTo>
                  <a:lnTo>
                    <a:pt x="1579" y="757"/>
                  </a:lnTo>
                  <a:lnTo>
                    <a:pt x="1579" y="765"/>
                  </a:lnTo>
                  <a:lnTo>
                    <a:pt x="1579" y="772"/>
                  </a:lnTo>
                  <a:lnTo>
                    <a:pt x="1585" y="778"/>
                  </a:lnTo>
                  <a:lnTo>
                    <a:pt x="1591" y="782"/>
                  </a:lnTo>
                  <a:lnTo>
                    <a:pt x="1595" y="786"/>
                  </a:lnTo>
                  <a:lnTo>
                    <a:pt x="1608" y="786"/>
                  </a:lnTo>
                  <a:lnTo>
                    <a:pt x="1616" y="788"/>
                  </a:lnTo>
                  <a:lnTo>
                    <a:pt x="1624" y="786"/>
                  </a:lnTo>
                  <a:lnTo>
                    <a:pt x="1639" y="782"/>
                  </a:lnTo>
                  <a:lnTo>
                    <a:pt x="1653" y="778"/>
                  </a:lnTo>
                  <a:lnTo>
                    <a:pt x="1645" y="761"/>
                  </a:lnTo>
                  <a:lnTo>
                    <a:pt x="1645" y="780"/>
                  </a:lnTo>
                  <a:lnTo>
                    <a:pt x="1663" y="776"/>
                  </a:lnTo>
                  <a:lnTo>
                    <a:pt x="1668" y="774"/>
                  </a:lnTo>
                  <a:lnTo>
                    <a:pt x="1670" y="774"/>
                  </a:lnTo>
                  <a:lnTo>
                    <a:pt x="1672" y="772"/>
                  </a:lnTo>
                  <a:lnTo>
                    <a:pt x="1684" y="768"/>
                  </a:lnTo>
                  <a:lnTo>
                    <a:pt x="1698" y="761"/>
                  </a:lnTo>
                  <a:lnTo>
                    <a:pt x="1713" y="755"/>
                  </a:lnTo>
                  <a:lnTo>
                    <a:pt x="1725" y="747"/>
                  </a:lnTo>
                  <a:lnTo>
                    <a:pt x="1731" y="743"/>
                  </a:lnTo>
                  <a:lnTo>
                    <a:pt x="1735" y="741"/>
                  </a:lnTo>
                  <a:lnTo>
                    <a:pt x="1737" y="739"/>
                  </a:lnTo>
                  <a:lnTo>
                    <a:pt x="1740" y="733"/>
                  </a:lnTo>
                  <a:lnTo>
                    <a:pt x="1742" y="726"/>
                  </a:lnTo>
                  <a:lnTo>
                    <a:pt x="1740" y="718"/>
                  </a:lnTo>
                  <a:lnTo>
                    <a:pt x="1740" y="716"/>
                  </a:lnTo>
                  <a:lnTo>
                    <a:pt x="1735" y="710"/>
                  </a:lnTo>
                  <a:lnTo>
                    <a:pt x="1729" y="706"/>
                  </a:lnTo>
                  <a:lnTo>
                    <a:pt x="1721" y="704"/>
                  </a:lnTo>
                  <a:lnTo>
                    <a:pt x="1719" y="704"/>
                  </a:lnTo>
                  <a:lnTo>
                    <a:pt x="1711" y="706"/>
                  </a:lnTo>
                  <a:lnTo>
                    <a:pt x="1703" y="708"/>
                  </a:lnTo>
                  <a:lnTo>
                    <a:pt x="1698" y="710"/>
                  </a:lnTo>
                  <a:lnTo>
                    <a:pt x="1692" y="712"/>
                  </a:lnTo>
                  <a:lnTo>
                    <a:pt x="1643" y="741"/>
                  </a:lnTo>
                  <a:lnTo>
                    <a:pt x="1637" y="745"/>
                  </a:lnTo>
                  <a:lnTo>
                    <a:pt x="1614" y="761"/>
                  </a:lnTo>
                  <a:lnTo>
                    <a:pt x="1593" y="782"/>
                  </a:lnTo>
                  <a:lnTo>
                    <a:pt x="1589" y="786"/>
                  </a:lnTo>
                  <a:lnTo>
                    <a:pt x="1587" y="794"/>
                  </a:lnTo>
                  <a:lnTo>
                    <a:pt x="1589" y="801"/>
                  </a:lnTo>
                  <a:lnTo>
                    <a:pt x="1593" y="807"/>
                  </a:lnTo>
                  <a:lnTo>
                    <a:pt x="1598" y="811"/>
                  </a:lnTo>
                  <a:lnTo>
                    <a:pt x="1602" y="813"/>
                  </a:lnTo>
                  <a:lnTo>
                    <a:pt x="1608" y="815"/>
                  </a:lnTo>
                  <a:lnTo>
                    <a:pt x="1616" y="817"/>
                  </a:lnTo>
                  <a:lnTo>
                    <a:pt x="1632" y="819"/>
                  </a:lnTo>
                  <a:lnTo>
                    <a:pt x="1641" y="819"/>
                  </a:lnTo>
                  <a:lnTo>
                    <a:pt x="1647" y="819"/>
                  </a:lnTo>
                  <a:lnTo>
                    <a:pt x="1655" y="817"/>
                  </a:lnTo>
                  <a:lnTo>
                    <a:pt x="1661" y="813"/>
                  </a:lnTo>
                  <a:lnTo>
                    <a:pt x="1667" y="809"/>
                  </a:lnTo>
                  <a:lnTo>
                    <a:pt x="1670" y="803"/>
                  </a:lnTo>
                  <a:lnTo>
                    <a:pt x="1672" y="796"/>
                  </a:lnTo>
                  <a:lnTo>
                    <a:pt x="1674" y="790"/>
                  </a:lnTo>
                  <a:lnTo>
                    <a:pt x="1672" y="788"/>
                  </a:lnTo>
                  <a:lnTo>
                    <a:pt x="1670" y="780"/>
                  </a:lnTo>
                  <a:lnTo>
                    <a:pt x="1667" y="774"/>
                  </a:lnTo>
                  <a:lnTo>
                    <a:pt x="1661" y="770"/>
                  </a:lnTo>
                  <a:lnTo>
                    <a:pt x="1653" y="768"/>
                  </a:lnTo>
                  <a:lnTo>
                    <a:pt x="1647" y="770"/>
                  </a:lnTo>
                  <a:lnTo>
                    <a:pt x="1639" y="772"/>
                  </a:lnTo>
                  <a:lnTo>
                    <a:pt x="1632" y="774"/>
                  </a:lnTo>
                  <a:lnTo>
                    <a:pt x="1630" y="776"/>
                  </a:lnTo>
                  <a:lnTo>
                    <a:pt x="1626" y="776"/>
                  </a:lnTo>
                  <a:lnTo>
                    <a:pt x="1610" y="786"/>
                  </a:lnTo>
                  <a:lnTo>
                    <a:pt x="1593" y="794"/>
                  </a:lnTo>
                  <a:lnTo>
                    <a:pt x="1600" y="811"/>
                  </a:lnTo>
                  <a:lnTo>
                    <a:pt x="1593" y="794"/>
                  </a:lnTo>
                  <a:lnTo>
                    <a:pt x="1573" y="805"/>
                  </a:lnTo>
                  <a:lnTo>
                    <a:pt x="1552" y="815"/>
                  </a:lnTo>
                  <a:lnTo>
                    <a:pt x="1538" y="821"/>
                  </a:lnTo>
                  <a:lnTo>
                    <a:pt x="1532" y="825"/>
                  </a:lnTo>
                  <a:lnTo>
                    <a:pt x="1521" y="829"/>
                  </a:lnTo>
                  <a:lnTo>
                    <a:pt x="1519" y="831"/>
                  </a:lnTo>
                  <a:lnTo>
                    <a:pt x="1519" y="833"/>
                  </a:lnTo>
                  <a:lnTo>
                    <a:pt x="1515" y="838"/>
                  </a:lnTo>
                  <a:lnTo>
                    <a:pt x="1513" y="846"/>
                  </a:lnTo>
                  <a:lnTo>
                    <a:pt x="1515" y="852"/>
                  </a:lnTo>
                  <a:lnTo>
                    <a:pt x="1519" y="860"/>
                  </a:lnTo>
                  <a:lnTo>
                    <a:pt x="1525" y="864"/>
                  </a:lnTo>
                  <a:lnTo>
                    <a:pt x="1532" y="866"/>
                  </a:lnTo>
                  <a:lnTo>
                    <a:pt x="1540" y="864"/>
                  </a:lnTo>
                  <a:lnTo>
                    <a:pt x="1546" y="862"/>
                  </a:lnTo>
                  <a:lnTo>
                    <a:pt x="1554" y="858"/>
                  </a:lnTo>
                  <a:lnTo>
                    <a:pt x="1560" y="858"/>
                  </a:lnTo>
                  <a:lnTo>
                    <a:pt x="1562" y="856"/>
                  </a:lnTo>
                  <a:lnTo>
                    <a:pt x="1567" y="852"/>
                  </a:lnTo>
                  <a:lnTo>
                    <a:pt x="1577" y="844"/>
                  </a:lnTo>
                  <a:lnTo>
                    <a:pt x="1587" y="835"/>
                  </a:lnTo>
                  <a:lnTo>
                    <a:pt x="1597" y="829"/>
                  </a:lnTo>
                  <a:lnTo>
                    <a:pt x="1600" y="825"/>
                  </a:lnTo>
                  <a:lnTo>
                    <a:pt x="1598" y="827"/>
                  </a:lnTo>
                  <a:lnTo>
                    <a:pt x="1600" y="825"/>
                  </a:lnTo>
                  <a:lnTo>
                    <a:pt x="1604" y="819"/>
                  </a:lnTo>
                  <a:lnTo>
                    <a:pt x="1606" y="811"/>
                  </a:lnTo>
                  <a:lnTo>
                    <a:pt x="1606" y="809"/>
                  </a:lnTo>
                  <a:lnTo>
                    <a:pt x="1593" y="726"/>
                  </a:lnTo>
                  <a:lnTo>
                    <a:pt x="1556" y="731"/>
                  </a:lnTo>
                  <a:lnTo>
                    <a:pt x="1569" y="815"/>
                  </a:lnTo>
                  <a:lnTo>
                    <a:pt x="1573" y="798"/>
                  </a:lnTo>
                  <a:lnTo>
                    <a:pt x="1569" y="803"/>
                  </a:lnTo>
                  <a:lnTo>
                    <a:pt x="1567" y="811"/>
                  </a:lnTo>
                  <a:lnTo>
                    <a:pt x="1587" y="811"/>
                  </a:lnTo>
                  <a:lnTo>
                    <a:pt x="1575" y="796"/>
                  </a:lnTo>
                  <a:lnTo>
                    <a:pt x="1573" y="798"/>
                  </a:lnTo>
                  <a:lnTo>
                    <a:pt x="1569" y="801"/>
                  </a:lnTo>
                  <a:lnTo>
                    <a:pt x="1560" y="807"/>
                  </a:lnTo>
                  <a:lnTo>
                    <a:pt x="1550" y="817"/>
                  </a:lnTo>
                  <a:lnTo>
                    <a:pt x="1540" y="825"/>
                  </a:lnTo>
                  <a:lnTo>
                    <a:pt x="1554" y="838"/>
                  </a:lnTo>
                  <a:lnTo>
                    <a:pt x="1550" y="821"/>
                  </a:lnTo>
                  <a:lnTo>
                    <a:pt x="1538" y="823"/>
                  </a:lnTo>
                  <a:lnTo>
                    <a:pt x="1530" y="827"/>
                  </a:lnTo>
                  <a:lnTo>
                    <a:pt x="1525" y="829"/>
                  </a:lnTo>
                  <a:lnTo>
                    <a:pt x="1532" y="846"/>
                  </a:lnTo>
                  <a:lnTo>
                    <a:pt x="1532" y="827"/>
                  </a:lnTo>
                  <a:lnTo>
                    <a:pt x="1550" y="852"/>
                  </a:lnTo>
                  <a:lnTo>
                    <a:pt x="1552" y="846"/>
                  </a:lnTo>
                  <a:lnTo>
                    <a:pt x="1550" y="838"/>
                  </a:lnTo>
                  <a:lnTo>
                    <a:pt x="1546" y="831"/>
                  </a:lnTo>
                  <a:lnTo>
                    <a:pt x="1540" y="827"/>
                  </a:lnTo>
                  <a:lnTo>
                    <a:pt x="1532" y="846"/>
                  </a:lnTo>
                  <a:lnTo>
                    <a:pt x="1546" y="860"/>
                  </a:lnTo>
                  <a:lnTo>
                    <a:pt x="1546" y="858"/>
                  </a:lnTo>
                  <a:lnTo>
                    <a:pt x="1532" y="844"/>
                  </a:lnTo>
                  <a:lnTo>
                    <a:pt x="1544" y="860"/>
                  </a:lnTo>
                  <a:lnTo>
                    <a:pt x="1560" y="852"/>
                  </a:lnTo>
                  <a:lnTo>
                    <a:pt x="1546" y="838"/>
                  </a:lnTo>
                  <a:lnTo>
                    <a:pt x="1554" y="856"/>
                  </a:lnTo>
                  <a:lnTo>
                    <a:pt x="1569" y="850"/>
                  </a:lnTo>
                  <a:lnTo>
                    <a:pt x="1560" y="833"/>
                  </a:lnTo>
                  <a:lnTo>
                    <a:pt x="1567" y="850"/>
                  </a:lnTo>
                  <a:lnTo>
                    <a:pt x="1589" y="840"/>
                  </a:lnTo>
                  <a:lnTo>
                    <a:pt x="1608" y="829"/>
                  </a:lnTo>
                  <a:lnTo>
                    <a:pt x="1610" y="829"/>
                  </a:lnTo>
                  <a:lnTo>
                    <a:pt x="1626" y="821"/>
                  </a:lnTo>
                  <a:lnTo>
                    <a:pt x="1643" y="811"/>
                  </a:lnTo>
                  <a:lnTo>
                    <a:pt x="1633" y="794"/>
                  </a:lnTo>
                  <a:lnTo>
                    <a:pt x="1639" y="813"/>
                  </a:lnTo>
                  <a:lnTo>
                    <a:pt x="1647" y="809"/>
                  </a:lnTo>
                  <a:lnTo>
                    <a:pt x="1655" y="807"/>
                  </a:lnTo>
                  <a:lnTo>
                    <a:pt x="1647" y="790"/>
                  </a:lnTo>
                  <a:lnTo>
                    <a:pt x="1647" y="809"/>
                  </a:lnTo>
                  <a:lnTo>
                    <a:pt x="1653" y="807"/>
                  </a:lnTo>
                  <a:lnTo>
                    <a:pt x="1635" y="796"/>
                  </a:lnTo>
                  <a:lnTo>
                    <a:pt x="1639" y="801"/>
                  </a:lnTo>
                  <a:lnTo>
                    <a:pt x="1645" y="805"/>
                  </a:lnTo>
                  <a:lnTo>
                    <a:pt x="1653" y="788"/>
                  </a:lnTo>
                  <a:lnTo>
                    <a:pt x="1633" y="788"/>
                  </a:lnTo>
                  <a:lnTo>
                    <a:pt x="1635" y="790"/>
                  </a:lnTo>
                  <a:lnTo>
                    <a:pt x="1633" y="796"/>
                  </a:lnTo>
                  <a:lnTo>
                    <a:pt x="1639" y="782"/>
                  </a:lnTo>
                  <a:lnTo>
                    <a:pt x="1635" y="788"/>
                  </a:lnTo>
                  <a:lnTo>
                    <a:pt x="1633" y="796"/>
                  </a:lnTo>
                  <a:lnTo>
                    <a:pt x="1653" y="796"/>
                  </a:lnTo>
                  <a:lnTo>
                    <a:pt x="1645" y="778"/>
                  </a:lnTo>
                  <a:lnTo>
                    <a:pt x="1639" y="782"/>
                  </a:lnTo>
                  <a:lnTo>
                    <a:pt x="1647" y="800"/>
                  </a:lnTo>
                  <a:lnTo>
                    <a:pt x="1647" y="780"/>
                  </a:lnTo>
                  <a:lnTo>
                    <a:pt x="1641" y="780"/>
                  </a:lnTo>
                  <a:lnTo>
                    <a:pt x="1632" y="780"/>
                  </a:lnTo>
                  <a:lnTo>
                    <a:pt x="1616" y="778"/>
                  </a:lnTo>
                  <a:lnTo>
                    <a:pt x="1616" y="798"/>
                  </a:lnTo>
                  <a:lnTo>
                    <a:pt x="1624" y="780"/>
                  </a:lnTo>
                  <a:lnTo>
                    <a:pt x="1618" y="778"/>
                  </a:lnTo>
                  <a:lnTo>
                    <a:pt x="1616" y="776"/>
                  </a:lnTo>
                  <a:lnTo>
                    <a:pt x="1624" y="801"/>
                  </a:lnTo>
                  <a:lnTo>
                    <a:pt x="1626" y="794"/>
                  </a:lnTo>
                  <a:lnTo>
                    <a:pt x="1624" y="786"/>
                  </a:lnTo>
                  <a:lnTo>
                    <a:pt x="1620" y="780"/>
                  </a:lnTo>
                  <a:lnTo>
                    <a:pt x="1606" y="794"/>
                  </a:lnTo>
                  <a:lnTo>
                    <a:pt x="1620" y="807"/>
                  </a:lnTo>
                  <a:lnTo>
                    <a:pt x="1641" y="788"/>
                  </a:lnTo>
                  <a:lnTo>
                    <a:pt x="1665" y="772"/>
                  </a:lnTo>
                  <a:lnTo>
                    <a:pt x="1651" y="759"/>
                  </a:lnTo>
                  <a:lnTo>
                    <a:pt x="1659" y="776"/>
                  </a:lnTo>
                  <a:lnTo>
                    <a:pt x="1711" y="745"/>
                  </a:lnTo>
                  <a:lnTo>
                    <a:pt x="1702" y="728"/>
                  </a:lnTo>
                  <a:lnTo>
                    <a:pt x="1707" y="747"/>
                  </a:lnTo>
                  <a:lnTo>
                    <a:pt x="1719" y="743"/>
                  </a:lnTo>
                  <a:lnTo>
                    <a:pt x="1711" y="726"/>
                  </a:lnTo>
                  <a:lnTo>
                    <a:pt x="1711" y="745"/>
                  </a:lnTo>
                  <a:lnTo>
                    <a:pt x="1719" y="743"/>
                  </a:lnTo>
                  <a:lnTo>
                    <a:pt x="1721" y="743"/>
                  </a:lnTo>
                  <a:lnTo>
                    <a:pt x="1707" y="739"/>
                  </a:lnTo>
                  <a:lnTo>
                    <a:pt x="1713" y="743"/>
                  </a:lnTo>
                  <a:lnTo>
                    <a:pt x="1721" y="724"/>
                  </a:lnTo>
                  <a:lnTo>
                    <a:pt x="1703" y="731"/>
                  </a:lnTo>
                  <a:lnTo>
                    <a:pt x="1703" y="733"/>
                  </a:lnTo>
                  <a:lnTo>
                    <a:pt x="1703" y="718"/>
                  </a:lnTo>
                  <a:lnTo>
                    <a:pt x="1703" y="726"/>
                  </a:lnTo>
                  <a:lnTo>
                    <a:pt x="1723" y="726"/>
                  </a:lnTo>
                  <a:lnTo>
                    <a:pt x="1709" y="712"/>
                  </a:lnTo>
                  <a:lnTo>
                    <a:pt x="1707" y="714"/>
                  </a:lnTo>
                  <a:lnTo>
                    <a:pt x="1703" y="716"/>
                  </a:lnTo>
                  <a:lnTo>
                    <a:pt x="1717" y="730"/>
                  </a:lnTo>
                  <a:lnTo>
                    <a:pt x="1709" y="712"/>
                  </a:lnTo>
                  <a:lnTo>
                    <a:pt x="1698" y="720"/>
                  </a:lnTo>
                  <a:lnTo>
                    <a:pt x="1682" y="726"/>
                  </a:lnTo>
                  <a:lnTo>
                    <a:pt x="1668" y="733"/>
                  </a:lnTo>
                  <a:lnTo>
                    <a:pt x="1657" y="737"/>
                  </a:lnTo>
                  <a:lnTo>
                    <a:pt x="1655" y="739"/>
                  </a:lnTo>
                  <a:lnTo>
                    <a:pt x="1661" y="757"/>
                  </a:lnTo>
                  <a:lnTo>
                    <a:pt x="1659" y="737"/>
                  </a:lnTo>
                  <a:lnTo>
                    <a:pt x="1645" y="741"/>
                  </a:lnTo>
                  <a:lnTo>
                    <a:pt x="1637" y="743"/>
                  </a:lnTo>
                  <a:lnTo>
                    <a:pt x="1624" y="747"/>
                  </a:lnTo>
                  <a:lnTo>
                    <a:pt x="1608" y="751"/>
                  </a:lnTo>
                  <a:lnTo>
                    <a:pt x="1616" y="749"/>
                  </a:lnTo>
                  <a:lnTo>
                    <a:pt x="1616" y="768"/>
                  </a:lnTo>
                  <a:lnTo>
                    <a:pt x="1624" y="751"/>
                  </a:lnTo>
                  <a:lnTo>
                    <a:pt x="1606" y="749"/>
                  </a:lnTo>
                  <a:lnTo>
                    <a:pt x="1606" y="747"/>
                  </a:lnTo>
                  <a:lnTo>
                    <a:pt x="1618" y="765"/>
                  </a:lnTo>
                  <a:lnTo>
                    <a:pt x="1616" y="757"/>
                  </a:lnTo>
                  <a:lnTo>
                    <a:pt x="1612" y="751"/>
                  </a:lnTo>
                  <a:lnTo>
                    <a:pt x="1598" y="765"/>
                  </a:lnTo>
                  <a:lnTo>
                    <a:pt x="1616" y="772"/>
                  </a:lnTo>
                  <a:lnTo>
                    <a:pt x="1616" y="770"/>
                  </a:lnTo>
                  <a:lnTo>
                    <a:pt x="1598" y="763"/>
                  </a:lnTo>
                  <a:lnTo>
                    <a:pt x="1612" y="776"/>
                  </a:lnTo>
                  <a:lnTo>
                    <a:pt x="1616" y="772"/>
                  </a:lnTo>
                  <a:lnTo>
                    <a:pt x="1602" y="759"/>
                  </a:lnTo>
                  <a:lnTo>
                    <a:pt x="1610" y="776"/>
                  </a:lnTo>
                  <a:lnTo>
                    <a:pt x="1614" y="774"/>
                  </a:lnTo>
                  <a:lnTo>
                    <a:pt x="1626" y="768"/>
                  </a:lnTo>
                  <a:lnTo>
                    <a:pt x="1637" y="763"/>
                  </a:lnTo>
                  <a:lnTo>
                    <a:pt x="1645" y="757"/>
                  </a:lnTo>
                  <a:lnTo>
                    <a:pt x="1659" y="751"/>
                  </a:lnTo>
                  <a:lnTo>
                    <a:pt x="1676" y="743"/>
                  </a:lnTo>
                  <a:lnTo>
                    <a:pt x="1698" y="735"/>
                  </a:lnTo>
                  <a:lnTo>
                    <a:pt x="1717" y="728"/>
                  </a:lnTo>
                  <a:lnTo>
                    <a:pt x="1737" y="722"/>
                  </a:lnTo>
                  <a:lnTo>
                    <a:pt x="1729" y="704"/>
                  </a:lnTo>
                  <a:lnTo>
                    <a:pt x="1729" y="724"/>
                  </a:lnTo>
                  <a:lnTo>
                    <a:pt x="1744" y="720"/>
                  </a:lnTo>
                  <a:lnTo>
                    <a:pt x="1744" y="700"/>
                  </a:lnTo>
                  <a:lnTo>
                    <a:pt x="1737" y="718"/>
                  </a:lnTo>
                  <a:lnTo>
                    <a:pt x="1752" y="720"/>
                  </a:lnTo>
                  <a:lnTo>
                    <a:pt x="1756" y="700"/>
                  </a:lnTo>
                  <a:lnTo>
                    <a:pt x="1752" y="720"/>
                  </a:lnTo>
                  <a:lnTo>
                    <a:pt x="1740" y="702"/>
                  </a:lnTo>
                  <a:lnTo>
                    <a:pt x="1740" y="710"/>
                  </a:lnTo>
                  <a:lnTo>
                    <a:pt x="1746" y="716"/>
                  </a:lnTo>
                  <a:lnTo>
                    <a:pt x="1760" y="702"/>
                  </a:lnTo>
                  <a:lnTo>
                    <a:pt x="1740" y="695"/>
                  </a:lnTo>
                  <a:lnTo>
                    <a:pt x="1740" y="696"/>
                  </a:lnTo>
                  <a:lnTo>
                    <a:pt x="1744" y="691"/>
                  </a:lnTo>
                  <a:lnTo>
                    <a:pt x="1758" y="704"/>
                  </a:lnTo>
                  <a:lnTo>
                    <a:pt x="1750" y="687"/>
                  </a:lnTo>
                  <a:lnTo>
                    <a:pt x="1746" y="691"/>
                  </a:lnTo>
                  <a:lnTo>
                    <a:pt x="1738" y="693"/>
                  </a:lnTo>
                  <a:lnTo>
                    <a:pt x="1721" y="700"/>
                  </a:lnTo>
                  <a:lnTo>
                    <a:pt x="1713" y="702"/>
                  </a:lnTo>
                  <a:lnTo>
                    <a:pt x="1705" y="708"/>
                  </a:lnTo>
                  <a:lnTo>
                    <a:pt x="1715" y="724"/>
                  </a:lnTo>
                  <a:lnTo>
                    <a:pt x="1707" y="706"/>
                  </a:lnTo>
                  <a:lnTo>
                    <a:pt x="1688" y="714"/>
                  </a:lnTo>
                  <a:lnTo>
                    <a:pt x="1670" y="722"/>
                  </a:lnTo>
                  <a:lnTo>
                    <a:pt x="1668" y="722"/>
                  </a:lnTo>
                  <a:lnTo>
                    <a:pt x="1661" y="724"/>
                  </a:lnTo>
                  <a:lnTo>
                    <a:pt x="1653" y="728"/>
                  </a:lnTo>
                  <a:lnTo>
                    <a:pt x="1647" y="730"/>
                  </a:lnTo>
                  <a:lnTo>
                    <a:pt x="1655" y="747"/>
                  </a:lnTo>
                  <a:lnTo>
                    <a:pt x="1655" y="728"/>
                  </a:lnTo>
                  <a:lnTo>
                    <a:pt x="1653" y="728"/>
                  </a:lnTo>
                  <a:lnTo>
                    <a:pt x="1668" y="761"/>
                  </a:lnTo>
                  <a:lnTo>
                    <a:pt x="1672" y="753"/>
                  </a:lnTo>
                  <a:lnTo>
                    <a:pt x="1672" y="747"/>
                  </a:lnTo>
                  <a:lnTo>
                    <a:pt x="1672" y="739"/>
                  </a:lnTo>
                  <a:lnTo>
                    <a:pt x="1668" y="731"/>
                  </a:lnTo>
                  <a:lnTo>
                    <a:pt x="1661" y="728"/>
                  </a:lnTo>
                  <a:lnTo>
                    <a:pt x="1653" y="747"/>
                  </a:lnTo>
                  <a:lnTo>
                    <a:pt x="1661" y="765"/>
                  </a:lnTo>
                  <a:lnTo>
                    <a:pt x="1667" y="761"/>
                  </a:lnTo>
                  <a:lnTo>
                    <a:pt x="1668" y="761"/>
                  </a:lnTo>
                  <a:lnTo>
                    <a:pt x="1686" y="745"/>
                  </a:lnTo>
                  <a:lnTo>
                    <a:pt x="1672" y="731"/>
                  </a:lnTo>
                  <a:lnTo>
                    <a:pt x="1680" y="749"/>
                  </a:lnTo>
                  <a:lnTo>
                    <a:pt x="1700" y="739"/>
                  </a:lnTo>
                  <a:lnTo>
                    <a:pt x="1721" y="730"/>
                  </a:lnTo>
                  <a:lnTo>
                    <a:pt x="1744" y="718"/>
                  </a:lnTo>
                  <a:lnTo>
                    <a:pt x="1735" y="700"/>
                  </a:lnTo>
                  <a:lnTo>
                    <a:pt x="1742" y="718"/>
                  </a:lnTo>
                  <a:lnTo>
                    <a:pt x="1752" y="716"/>
                  </a:lnTo>
                  <a:lnTo>
                    <a:pt x="1744" y="698"/>
                  </a:lnTo>
                  <a:lnTo>
                    <a:pt x="1744" y="718"/>
                  </a:lnTo>
                  <a:lnTo>
                    <a:pt x="1754" y="716"/>
                  </a:lnTo>
                  <a:lnTo>
                    <a:pt x="1762" y="714"/>
                  </a:lnTo>
                  <a:lnTo>
                    <a:pt x="1770" y="712"/>
                  </a:lnTo>
                  <a:lnTo>
                    <a:pt x="1775" y="708"/>
                  </a:lnTo>
                  <a:lnTo>
                    <a:pt x="1775" y="706"/>
                  </a:lnTo>
                  <a:lnTo>
                    <a:pt x="1781" y="700"/>
                  </a:lnTo>
                  <a:lnTo>
                    <a:pt x="1781" y="693"/>
                  </a:lnTo>
                  <a:lnTo>
                    <a:pt x="1781" y="685"/>
                  </a:lnTo>
                  <a:lnTo>
                    <a:pt x="1775" y="679"/>
                  </a:lnTo>
                  <a:lnTo>
                    <a:pt x="1775" y="677"/>
                  </a:lnTo>
                  <a:lnTo>
                    <a:pt x="1762" y="691"/>
                  </a:lnTo>
                  <a:lnTo>
                    <a:pt x="1777" y="679"/>
                  </a:lnTo>
                  <a:lnTo>
                    <a:pt x="1768" y="673"/>
                  </a:lnTo>
                  <a:lnTo>
                    <a:pt x="1762" y="667"/>
                  </a:lnTo>
                  <a:lnTo>
                    <a:pt x="1754" y="667"/>
                  </a:lnTo>
                  <a:lnTo>
                    <a:pt x="1744" y="665"/>
                  </a:lnTo>
                  <a:lnTo>
                    <a:pt x="1733" y="665"/>
                  </a:lnTo>
                  <a:lnTo>
                    <a:pt x="1725" y="667"/>
                  </a:lnTo>
                  <a:lnTo>
                    <a:pt x="1719" y="665"/>
                  </a:lnTo>
                  <a:lnTo>
                    <a:pt x="1702" y="667"/>
                  </a:lnTo>
                  <a:lnTo>
                    <a:pt x="1680" y="671"/>
                  </a:lnTo>
                  <a:lnTo>
                    <a:pt x="1655" y="675"/>
                  </a:lnTo>
                  <a:lnTo>
                    <a:pt x="1628" y="679"/>
                  </a:lnTo>
                  <a:lnTo>
                    <a:pt x="1602" y="683"/>
                  </a:lnTo>
                  <a:lnTo>
                    <a:pt x="1577" y="685"/>
                  </a:lnTo>
                  <a:lnTo>
                    <a:pt x="1556" y="687"/>
                  </a:lnTo>
                  <a:lnTo>
                    <a:pt x="1542" y="687"/>
                  </a:lnTo>
                  <a:lnTo>
                    <a:pt x="1540" y="687"/>
                  </a:lnTo>
                  <a:lnTo>
                    <a:pt x="1538" y="687"/>
                  </a:lnTo>
                  <a:lnTo>
                    <a:pt x="1558" y="706"/>
                  </a:lnTo>
                  <a:lnTo>
                    <a:pt x="1556" y="698"/>
                  </a:lnTo>
                  <a:lnTo>
                    <a:pt x="1552" y="693"/>
                  </a:lnTo>
                  <a:lnTo>
                    <a:pt x="1546" y="689"/>
                  </a:lnTo>
                  <a:lnTo>
                    <a:pt x="1538" y="706"/>
                  </a:lnTo>
                  <a:lnTo>
                    <a:pt x="1556" y="714"/>
                  </a:lnTo>
                  <a:lnTo>
                    <a:pt x="1558" y="712"/>
                  </a:lnTo>
                  <a:lnTo>
                    <a:pt x="1538" y="704"/>
                  </a:lnTo>
                  <a:lnTo>
                    <a:pt x="1552" y="718"/>
                  </a:lnTo>
                  <a:lnTo>
                    <a:pt x="1558" y="714"/>
                  </a:lnTo>
                  <a:lnTo>
                    <a:pt x="1544" y="700"/>
                  </a:lnTo>
                  <a:lnTo>
                    <a:pt x="1552" y="718"/>
                  </a:lnTo>
                  <a:lnTo>
                    <a:pt x="1562" y="712"/>
                  </a:lnTo>
                  <a:lnTo>
                    <a:pt x="1571" y="706"/>
                  </a:lnTo>
                  <a:lnTo>
                    <a:pt x="1573" y="706"/>
                  </a:lnTo>
                  <a:lnTo>
                    <a:pt x="1583" y="695"/>
                  </a:lnTo>
                  <a:lnTo>
                    <a:pt x="1593" y="687"/>
                  </a:lnTo>
                  <a:lnTo>
                    <a:pt x="1606" y="671"/>
                  </a:lnTo>
                  <a:lnTo>
                    <a:pt x="1620" y="660"/>
                  </a:lnTo>
                  <a:lnTo>
                    <a:pt x="1630" y="652"/>
                  </a:lnTo>
                  <a:lnTo>
                    <a:pt x="1616" y="638"/>
                  </a:lnTo>
                  <a:lnTo>
                    <a:pt x="1624" y="656"/>
                  </a:lnTo>
                  <a:lnTo>
                    <a:pt x="1639" y="646"/>
                  </a:lnTo>
                  <a:lnTo>
                    <a:pt x="1641" y="644"/>
                  </a:lnTo>
                  <a:lnTo>
                    <a:pt x="1649" y="640"/>
                  </a:lnTo>
                  <a:lnTo>
                    <a:pt x="1635" y="626"/>
                  </a:lnTo>
                  <a:lnTo>
                    <a:pt x="1643" y="644"/>
                  </a:lnTo>
                  <a:lnTo>
                    <a:pt x="1651" y="640"/>
                  </a:lnTo>
                  <a:lnTo>
                    <a:pt x="1657" y="638"/>
                  </a:lnTo>
                  <a:lnTo>
                    <a:pt x="1663" y="634"/>
                  </a:lnTo>
                  <a:lnTo>
                    <a:pt x="1668" y="628"/>
                  </a:lnTo>
                  <a:lnTo>
                    <a:pt x="1668" y="626"/>
                  </a:lnTo>
                  <a:lnTo>
                    <a:pt x="1668" y="619"/>
                  </a:lnTo>
                  <a:lnTo>
                    <a:pt x="1667" y="611"/>
                  </a:lnTo>
                  <a:lnTo>
                    <a:pt x="1663" y="605"/>
                  </a:lnTo>
                  <a:lnTo>
                    <a:pt x="1657" y="601"/>
                  </a:lnTo>
                  <a:lnTo>
                    <a:pt x="1649" y="599"/>
                  </a:lnTo>
                  <a:lnTo>
                    <a:pt x="1647" y="599"/>
                  </a:lnTo>
                  <a:lnTo>
                    <a:pt x="1639" y="601"/>
                  </a:lnTo>
                  <a:lnTo>
                    <a:pt x="1632" y="603"/>
                  </a:lnTo>
                  <a:lnTo>
                    <a:pt x="1626" y="605"/>
                  </a:lnTo>
                  <a:lnTo>
                    <a:pt x="1614" y="613"/>
                  </a:lnTo>
                  <a:lnTo>
                    <a:pt x="1620" y="630"/>
                  </a:lnTo>
                  <a:lnTo>
                    <a:pt x="1614" y="613"/>
                  </a:lnTo>
                  <a:lnTo>
                    <a:pt x="1585" y="623"/>
                  </a:lnTo>
                  <a:lnTo>
                    <a:pt x="1560" y="630"/>
                  </a:lnTo>
                  <a:lnTo>
                    <a:pt x="1534" y="638"/>
                  </a:lnTo>
                  <a:lnTo>
                    <a:pt x="1521" y="642"/>
                  </a:lnTo>
                  <a:lnTo>
                    <a:pt x="1509" y="646"/>
                  </a:lnTo>
                  <a:lnTo>
                    <a:pt x="1513" y="663"/>
                  </a:lnTo>
                  <a:lnTo>
                    <a:pt x="1509" y="646"/>
                  </a:lnTo>
                  <a:lnTo>
                    <a:pt x="1474" y="654"/>
                  </a:lnTo>
                  <a:lnTo>
                    <a:pt x="1460" y="658"/>
                  </a:lnTo>
                  <a:lnTo>
                    <a:pt x="1468" y="675"/>
                  </a:lnTo>
                  <a:lnTo>
                    <a:pt x="1468" y="656"/>
                  </a:lnTo>
                  <a:lnTo>
                    <a:pt x="1457" y="656"/>
                  </a:lnTo>
                  <a:lnTo>
                    <a:pt x="1447" y="656"/>
                  </a:lnTo>
                  <a:lnTo>
                    <a:pt x="1455" y="658"/>
                  </a:lnTo>
                  <a:lnTo>
                    <a:pt x="1447" y="675"/>
                  </a:lnTo>
                  <a:lnTo>
                    <a:pt x="1460" y="661"/>
                  </a:lnTo>
                  <a:lnTo>
                    <a:pt x="1457" y="656"/>
                  </a:lnTo>
                  <a:lnTo>
                    <a:pt x="1462" y="661"/>
                  </a:lnTo>
                  <a:lnTo>
                    <a:pt x="1443" y="669"/>
                  </a:lnTo>
                  <a:lnTo>
                    <a:pt x="1462" y="669"/>
                  </a:lnTo>
                  <a:lnTo>
                    <a:pt x="1464" y="661"/>
                  </a:lnTo>
                  <a:lnTo>
                    <a:pt x="1445" y="661"/>
                  </a:lnTo>
                  <a:lnTo>
                    <a:pt x="1464" y="669"/>
                  </a:lnTo>
                  <a:lnTo>
                    <a:pt x="1470" y="656"/>
                  </a:lnTo>
                  <a:lnTo>
                    <a:pt x="1453" y="646"/>
                  </a:lnTo>
                  <a:lnTo>
                    <a:pt x="1464" y="661"/>
                  </a:lnTo>
                  <a:lnTo>
                    <a:pt x="1482" y="648"/>
                  </a:lnTo>
                  <a:lnTo>
                    <a:pt x="1493" y="640"/>
                  </a:lnTo>
                  <a:lnTo>
                    <a:pt x="1505" y="632"/>
                  </a:lnTo>
                  <a:lnTo>
                    <a:pt x="1513" y="626"/>
                  </a:lnTo>
                  <a:lnTo>
                    <a:pt x="1528" y="617"/>
                  </a:lnTo>
                  <a:lnTo>
                    <a:pt x="1515" y="603"/>
                  </a:lnTo>
                  <a:lnTo>
                    <a:pt x="1523" y="621"/>
                  </a:lnTo>
                  <a:lnTo>
                    <a:pt x="1534" y="611"/>
                  </a:lnTo>
                  <a:lnTo>
                    <a:pt x="1550" y="601"/>
                  </a:lnTo>
                  <a:lnTo>
                    <a:pt x="1560" y="595"/>
                  </a:lnTo>
                  <a:lnTo>
                    <a:pt x="1573" y="590"/>
                  </a:lnTo>
                  <a:lnTo>
                    <a:pt x="1587" y="580"/>
                  </a:lnTo>
                  <a:lnTo>
                    <a:pt x="1604" y="570"/>
                  </a:lnTo>
                  <a:lnTo>
                    <a:pt x="1624" y="558"/>
                  </a:lnTo>
                  <a:lnTo>
                    <a:pt x="1651" y="543"/>
                  </a:lnTo>
                  <a:lnTo>
                    <a:pt x="1653" y="541"/>
                  </a:lnTo>
                  <a:lnTo>
                    <a:pt x="1655" y="539"/>
                  </a:lnTo>
                  <a:lnTo>
                    <a:pt x="1663" y="535"/>
                  </a:lnTo>
                  <a:lnTo>
                    <a:pt x="1668" y="531"/>
                  </a:lnTo>
                  <a:lnTo>
                    <a:pt x="1670" y="531"/>
                  </a:lnTo>
                  <a:lnTo>
                    <a:pt x="1649" y="500"/>
                  </a:lnTo>
                  <a:lnTo>
                    <a:pt x="1643" y="506"/>
                  </a:lnTo>
                  <a:lnTo>
                    <a:pt x="1643" y="514"/>
                  </a:lnTo>
                  <a:lnTo>
                    <a:pt x="1643" y="521"/>
                  </a:lnTo>
                  <a:lnTo>
                    <a:pt x="1649" y="527"/>
                  </a:lnTo>
                  <a:lnTo>
                    <a:pt x="1655" y="531"/>
                  </a:lnTo>
                  <a:lnTo>
                    <a:pt x="1663" y="533"/>
                  </a:lnTo>
                  <a:lnTo>
                    <a:pt x="1663" y="514"/>
                  </a:lnTo>
                  <a:lnTo>
                    <a:pt x="1655" y="496"/>
                  </a:lnTo>
                  <a:lnTo>
                    <a:pt x="1651" y="498"/>
                  </a:lnTo>
                  <a:lnTo>
                    <a:pt x="1606" y="527"/>
                  </a:lnTo>
                  <a:lnTo>
                    <a:pt x="1571" y="553"/>
                  </a:lnTo>
                  <a:lnTo>
                    <a:pt x="1581" y="568"/>
                  </a:lnTo>
                  <a:lnTo>
                    <a:pt x="1575" y="551"/>
                  </a:lnTo>
                  <a:lnTo>
                    <a:pt x="1554" y="556"/>
                  </a:lnTo>
                  <a:lnTo>
                    <a:pt x="1536" y="564"/>
                  </a:lnTo>
                  <a:lnTo>
                    <a:pt x="1517" y="570"/>
                  </a:lnTo>
                  <a:lnTo>
                    <a:pt x="1525" y="588"/>
                  </a:lnTo>
                  <a:lnTo>
                    <a:pt x="1525" y="568"/>
                  </a:lnTo>
                  <a:lnTo>
                    <a:pt x="1505" y="572"/>
                  </a:lnTo>
                  <a:lnTo>
                    <a:pt x="1505" y="591"/>
                  </a:lnTo>
                  <a:lnTo>
                    <a:pt x="1505" y="572"/>
                  </a:lnTo>
                  <a:lnTo>
                    <a:pt x="1503" y="570"/>
                  </a:lnTo>
                  <a:lnTo>
                    <a:pt x="1523" y="590"/>
                  </a:lnTo>
                  <a:lnTo>
                    <a:pt x="1521" y="582"/>
                  </a:lnTo>
                  <a:lnTo>
                    <a:pt x="1517" y="576"/>
                  </a:lnTo>
                  <a:lnTo>
                    <a:pt x="1511" y="572"/>
                  </a:lnTo>
                  <a:lnTo>
                    <a:pt x="1503" y="590"/>
                  </a:lnTo>
                  <a:lnTo>
                    <a:pt x="1523" y="597"/>
                  </a:lnTo>
                  <a:lnTo>
                    <a:pt x="1525" y="593"/>
                  </a:lnTo>
                  <a:lnTo>
                    <a:pt x="1528" y="588"/>
                  </a:lnTo>
                  <a:lnTo>
                    <a:pt x="1528" y="586"/>
                  </a:lnTo>
                  <a:lnTo>
                    <a:pt x="1544" y="566"/>
                  </a:lnTo>
                  <a:lnTo>
                    <a:pt x="1525" y="558"/>
                  </a:lnTo>
                  <a:lnTo>
                    <a:pt x="1538" y="572"/>
                  </a:lnTo>
                  <a:lnTo>
                    <a:pt x="1554" y="555"/>
                  </a:lnTo>
                  <a:lnTo>
                    <a:pt x="1589" y="521"/>
                  </a:lnTo>
                  <a:lnTo>
                    <a:pt x="1622" y="492"/>
                  </a:lnTo>
                  <a:lnTo>
                    <a:pt x="1649" y="459"/>
                  </a:lnTo>
                  <a:lnTo>
                    <a:pt x="1653" y="453"/>
                  </a:lnTo>
                  <a:lnTo>
                    <a:pt x="1665" y="434"/>
                  </a:lnTo>
                  <a:lnTo>
                    <a:pt x="1674" y="413"/>
                  </a:lnTo>
                  <a:lnTo>
                    <a:pt x="1674" y="405"/>
                  </a:lnTo>
                  <a:lnTo>
                    <a:pt x="1672" y="397"/>
                  </a:lnTo>
                  <a:lnTo>
                    <a:pt x="1668" y="391"/>
                  </a:lnTo>
                  <a:lnTo>
                    <a:pt x="1663" y="387"/>
                  </a:lnTo>
                  <a:lnTo>
                    <a:pt x="1655" y="385"/>
                  </a:lnTo>
                  <a:lnTo>
                    <a:pt x="1647" y="387"/>
                  </a:lnTo>
                  <a:lnTo>
                    <a:pt x="1643" y="389"/>
                  </a:lnTo>
                  <a:lnTo>
                    <a:pt x="1624" y="407"/>
                  </a:lnTo>
                  <a:lnTo>
                    <a:pt x="1608" y="420"/>
                  </a:lnTo>
                  <a:lnTo>
                    <a:pt x="1581" y="453"/>
                  </a:lnTo>
                  <a:lnTo>
                    <a:pt x="1558" y="486"/>
                  </a:lnTo>
                  <a:lnTo>
                    <a:pt x="1530" y="525"/>
                  </a:lnTo>
                  <a:lnTo>
                    <a:pt x="1519" y="539"/>
                  </a:lnTo>
                  <a:lnTo>
                    <a:pt x="1538" y="547"/>
                  </a:lnTo>
                  <a:lnTo>
                    <a:pt x="1525" y="533"/>
                  </a:lnTo>
                  <a:lnTo>
                    <a:pt x="1517" y="541"/>
                  </a:lnTo>
                  <a:lnTo>
                    <a:pt x="1497" y="564"/>
                  </a:lnTo>
                  <a:lnTo>
                    <a:pt x="1492" y="572"/>
                  </a:lnTo>
                  <a:lnTo>
                    <a:pt x="1490" y="580"/>
                  </a:lnTo>
                  <a:lnTo>
                    <a:pt x="1488" y="584"/>
                  </a:lnTo>
                  <a:lnTo>
                    <a:pt x="1505" y="591"/>
                  </a:lnTo>
                  <a:lnTo>
                    <a:pt x="1492" y="578"/>
                  </a:lnTo>
                  <a:lnTo>
                    <a:pt x="1492" y="580"/>
                  </a:lnTo>
                  <a:lnTo>
                    <a:pt x="1523" y="586"/>
                  </a:lnTo>
                  <a:lnTo>
                    <a:pt x="1519" y="580"/>
                  </a:lnTo>
                  <a:lnTo>
                    <a:pt x="1513" y="574"/>
                  </a:lnTo>
                  <a:lnTo>
                    <a:pt x="1505" y="574"/>
                  </a:lnTo>
                  <a:lnTo>
                    <a:pt x="1497" y="574"/>
                  </a:lnTo>
                  <a:lnTo>
                    <a:pt x="1505" y="593"/>
                  </a:lnTo>
                  <a:lnTo>
                    <a:pt x="1525" y="593"/>
                  </a:lnTo>
                  <a:lnTo>
                    <a:pt x="1525" y="591"/>
                  </a:lnTo>
                  <a:lnTo>
                    <a:pt x="1527" y="582"/>
                  </a:lnTo>
                  <a:lnTo>
                    <a:pt x="1507" y="582"/>
                  </a:lnTo>
                  <a:lnTo>
                    <a:pt x="1525" y="590"/>
                  </a:lnTo>
                  <a:lnTo>
                    <a:pt x="1527" y="580"/>
                  </a:lnTo>
                  <a:lnTo>
                    <a:pt x="1536" y="560"/>
                  </a:lnTo>
                  <a:lnTo>
                    <a:pt x="1548" y="541"/>
                  </a:lnTo>
                  <a:lnTo>
                    <a:pt x="1558" y="523"/>
                  </a:lnTo>
                  <a:lnTo>
                    <a:pt x="1577" y="486"/>
                  </a:lnTo>
                  <a:lnTo>
                    <a:pt x="1591" y="459"/>
                  </a:lnTo>
                  <a:lnTo>
                    <a:pt x="1602" y="438"/>
                  </a:lnTo>
                  <a:lnTo>
                    <a:pt x="1612" y="422"/>
                  </a:lnTo>
                  <a:lnTo>
                    <a:pt x="1618" y="411"/>
                  </a:lnTo>
                  <a:lnTo>
                    <a:pt x="1622" y="403"/>
                  </a:lnTo>
                  <a:lnTo>
                    <a:pt x="1626" y="397"/>
                  </a:lnTo>
                  <a:lnTo>
                    <a:pt x="1626" y="395"/>
                  </a:lnTo>
                  <a:lnTo>
                    <a:pt x="1608" y="387"/>
                  </a:lnTo>
                  <a:lnTo>
                    <a:pt x="1622" y="401"/>
                  </a:lnTo>
                  <a:lnTo>
                    <a:pt x="1624" y="399"/>
                  </a:lnTo>
                  <a:lnTo>
                    <a:pt x="1628" y="393"/>
                  </a:lnTo>
                  <a:lnTo>
                    <a:pt x="1630" y="389"/>
                  </a:lnTo>
                  <a:lnTo>
                    <a:pt x="1632" y="385"/>
                  </a:lnTo>
                  <a:lnTo>
                    <a:pt x="1635" y="380"/>
                  </a:lnTo>
                  <a:lnTo>
                    <a:pt x="1639" y="370"/>
                  </a:lnTo>
                  <a:lnTo>
                    <a:pt x="1645" y="358"/>
                  </a:lnTo>
                  <a:lnTo>
                    <a:pt x="1649" y="352"/>
                  </a:lnTo>
                  <a:lnTo>
                    <a:pt x="1649" y="350"/>
                  </a:lnTo>
                  <a:lnTo>
                    <a:pt x="1612" y="343"/>
                  </a:lnTo>
                  <a:lnTo>
                    <a:pt x="1612" y="350"/>
                  </a:lnTo>
                  <a:lnTo>
                    <a:pt x="1618" y="356"/>
                  </a:lnTo>
                  <a:lnTo>
                    <a:pt x="1624" y="360"/>
                  </a:lnTo>
                  <a:lnTo>
                    <a:pt x="1632" y="362"/>
                  </a:lnTo>
                  <a:lnTo>
                    <a:pt x="1639" y="360"/>
                  </a:lnTo>
                  <a:lnTo>
                    <a:pt x="1645" y="356"/>
                  </a:lnTo>
                  <a:lnTo>
                    <a:pt x="1632" y="343"/>
                  </a:lnTo>
                  <a:lnTo>
                    <a:pt x="1612" y="335"/>
                  </a:lnTo>
                  <a:lnTo>
                    <a:pt x="1612" y="339"/>
                  </a:lnTo>
                  <a:lnTo>
                    <a:pt x="1606" y="348"/>
                  </a:lnTo>
                  <a:lnTo>
                    <a:pt x="1600" y="364"/>
                  </a:lnTo>
                  <a:lnTo>
                    <a:pt x="1591" y="383"/>
                  </a:lnTo>
                  <a:lnTo>
                    <a:pt x="1583" y="403"/>
                  </a:lnTo>
                  <a:lnTo>
                    <a:pt x="1575" y="420"/>
                  </a:lnTo>
                  <a:lnTo>
                    <a:pt x="1569" y="434"/>
                  </a:lnTo>
                  <a:lnTo>
                    <a:pt x="1587" y="442"/>
                  </a:lnTo>
                  <a:lnTo>
                    <a:pt x="1569" y="434"/>
                  </a:lnTo>
                  <a:lnTo>
                    <a:pt x="1552" y="469"/>
                  </a:lnTo>
                  <a:lnTo>
                    <a:pt x="1532" y="504"/>
                  </a:lnTo>
                  <a:lnTo>
                    <a:pt x="1511" y="535"/>
                  </a:lnTo>
                  <a:lnTo>
                    <a:pt x="1530" y="543"/>
                  </a:lnTo>
                  <a:lnTo>
                    <a:pt x="1517" y="529"/>
                  </a:lnTo>
                  <a:lnTo>
                    <a:pt x="1492" y="562"/>
                  </a:lnTo>
                  <a:lnTo>
                    <a:pt x="1482" y="572"/>
                  </a:lnTo>
                  <a:lnTo>
                    <a:pt x="1476" y="578"/>
                  </a:lnTo>
                  <a:lnTo>
                    <a:pt x="1470" y="584"/>
                  </a:lnTo>
                  <a:lnTo>
                    <a:pt x="1484" y="597"/>
                  </a:lnTo>
                  <a:lnTo>
                    <a:pt x="1476" y="580"/>
                  </a:lnTo>
                  <a:lnTo>
                    <a:pt x="1474" y="580"/>
                  </a:lnTo>
                  <a:lnTo>
                    <a:pt x="1482" y="578"/>
                  </a:lnTo>
                  <a:lnTo>
                    <a:pt x="1482" y="597"/>
                  </a:lnTo>
                  <a:lnTo>
                    <a:pt x="1490" y="580"/>
                  </a:lnTo>
                  <a:lnTo>
                    <a:pt x="1488" y="580"/>
                  </a:lnTo>
                  <a:lnTo>
                    <a:pt x="1493" y="584"/>
                  </a:lnTo>
                  <a:lnTo>
                    <a:pt x="1480" y="597"/>
                  </a:lnTo>
                  <a:lnTo>
                    <a:pt x="1497" y="590"/>
                  </a:lnTo>
                  <a:lnTo>
                    <a:pt x="1495" y="586"/>
                  </a:lnTo>
                  <a:lnTo>
                    <a:pt x="1493" y="580"/>
                  </a:lnTo>
                  <a:lnTo>
                    <a:pt x="1490" y="572"/>
                  </a:lnTo>
                  <a:lnTo>
                    <a:pt x="1490" y="588"/>
                  </a:lnTo>
                  <a:lnTo>
                    <a:pt x="1492" y="580"/>
                  </a:lnTo>
                  <a:lnTo>
                    <a:pt x="1490" y="572"/>
                  </a:lnTo>
                  <a:lnTo>
                    <a:pt x="1472" y="580"/>
                  </a:lnTo>
                  <a:lnTo>
                    <a:pt x="1490" y="588"/>
                  </a:lnTo>
                  <a:lnTo>
                    <a:pt x="1509" y="543"/>
                  </a:lnTo>
                  <a:lnTo>
                    <a:pt x="1528" y="496"/>
                  </a:lnTo>
                  <a:lnTo>
                    <a:pt x="1552" y="450"/>
                  </a:lnTo>
                  <a:lnTo>
                    <a:pt x="1532" y="442"/>
                  </a:lnTo>
                  <a:lnTo>
                    <a:pt x="1546" y="455"/>
                  </a:lnTo>
                  <a:lnTo>
                    <a:pt x="1575" y="411"/>
                  </a:lnTo>
                  <a:lnTo>
                    <a:pt x="1589" y="389"/>
                  </a:lnTo>
                  <a:lnTo>
                    <a:pt x="1571" y="381"/>
                  </a:lnTo>
                  <a:lnTo>
                    <a:pt x="1585" y="395"/>
                  </a:lnTo>
                  <a:lnTo>
                    <a:pt x="1591" y="389"/>
                  </a:lnTo>
                  <a:lnTo>
                    <a:pt x="1585" y="393"/>
                  </a:lnTo>
                  <a:lnTo>
                    <a:pt x="1577" y="376"/>
                  </a:lnTo>
                  <a:lnTo>
                    <a:pt x="1577" y="395"/>
                  </a:lnTo>
                  <a:lnTo>
                    <a:pt x="1591" y="391"/>
                  </a:lnTo>
                  <a:lnTo>
                    <a:pt x="1593" y="391"/>
                  </a:lnTo>
                  <a:lnTo>
                    <a:pt x="1597" y="391"/>
                  </a:lnTo>
                  <a:lnTo>
                    <a:pt x="1569" y="374"/>
                  </a:lnTo>
                  <a:lnTo>
                    <a:pt x="1571" y="381"/>
                  </a:lnTo>
                  <a:lnTo>
                    <a:pt x="1575" y="387"/>
                  </a:lnTo>
                  <a:lnTo>
                    <a:pt x="1581" y="391"/>
                  </a:lnTo>
                  <a:lnTo>
                    <a:pt x="1589" y="393"/>
                  </a:lnTo>
                  <a:lnTo>
                    <a:pt x="1589" y="374"/>
                  </a:lnTo>
                  <a:lnTo>
                    <a:pt x="1571" y="366"/>
                  </a:lnTo>
                  <a:lnTo>
                    <a:pt x="1569" y="372"/>
                  </a:lnTo>
                  <a:lnTo>
                    <a:pt x="1565" y="378"/>
                  </a:lnTo>
                  <a:lnTo>
                    <a:pt x="1563" y="389"/>
                  </a:lnTo>
                  <a:lnTo>
                    <a:pt x="1581" y="393"/>
                  </a:lnTo>
                  <a:lnTo>
                    <a:pt x="1563" y="385"/>
                  </a:lnTo>
                  <a:lnTo>
                    <a:pt x="1550" y="409"/>
                  </a:lnTo>
                  <a:lnTo>
                    <a:pt x="1536" y="430"/>
                  </a:lnTo>
                  <a:lnTo>
                    <a:pt x="1554" y="438"/>
                  </a:lnTo>
                  <a:lnTo>
                    <a:pt x="1540" y="424"/>
                  </a:lnTo>
                  <a:lnTo>
                    <a:pt x="1536" y="428"/>
                  </a:lnTo>
                  <a:lnTo>
                    <a:pt x="1532" y="434"/>
                  </a:lnTo>
                  <a:lnTo>
                    <a:pt x="1527" y="444"/>
                  </a:lnTo>
                  <a:lnTo>
                    <a:pt x="1517" y="457"/>
                  </a:lnTo>
                  <a:lnTo>
                    <a:pt x="1536" y="465"/>
                  </a:lnTo>
                  <a:lnTo>
                    <a:pt x="1523" y="451"/>
                  </a:lnTo>
                  <a:lnTo>
                    <a:pt x="1513" y="465"/>
                  </a:lnTo>
                  <a:lnTo>
                    <a:pt x="1501" y="479"/>
                  </a:lnTo>
                  <a:lnTo>
                    <a:pt x="1490" y="492"/>
                  </a:lnTo>
                  <a:lnTo>
                    <a:pt x="1480" y="502"/>
                  </a:lnTo>
                  <a:lnTo>
                    <a:pt x="1486" y="498"/>
                  </a:lnTo>
                  <a:lnTo>
                    <a:pt x="1493" y="516"/>
                  </a:lnTo>
                  <a:lnTo>
                    <a:pt x="1493" y="496"/>
                  </a:lnTo>
                  <a:lnTo>
                    <a:pt x="1482" y="502"/>
                  </a:lnTo>
                  <a:lnTo>
                    <a:pt x="1486" y="520"/>
                  </a:lnTo>
                  <a:lnTo>
                    <a:pt x="1484" y="502"/>
                  </a:lnTo>
                  <a:lnTo>
                    <a:pt x="1478" y="498"/>
                  </a:lnTo>
                  <a:lnTo>
                    <a:pt x="1486" y="500"/>
                  </a:lnTo>
                  <a:lnTo>
                    <a:pt x="1478" y="518"/>
                  </a:lnTo>
                  <a:lnTo>
                    <a:pt x="1492" y="504"/>
                  </a:lnTo>
                  <a:lnTo>
                    <a:pt x="1486" y="498"/>
                  </a:lnTo>
                  <a:lnTo>
                    <a:pt x="1472" y="512"/>
                  </a:lnTo>
                  <a:lnTo>
                    <a:pt x="1490" y="504"/>
                  </a:lnTo>
                  <a:lnTo>
                    <a:pt x="1486" y="498"/>
                  </a:lnTo>
                  <a:lnTo>
                    <a:pt x="1468" y="506"/>
                  </a:lnTo>
                  <a:lnTo>
                    <a:pt x="1488" y="506"/>
                  </a:lnTo>
                  <a:lnTo>
                    <a:pt x="1486" y="498"/>
                  </a:lnTo>
                  <a:lnTo>
                    <a:pt x="1486" y="496"/>
                  </a:lnTo>
                  <a:lnTo>
                    <a:pt x="1486" y="481"/>
                  </a:lnTo>
                  <a:lnTo>
                    <a:pt x="1466" y="481"/>
                  </a:lnTo>
                  <a:lnTo>
                    <a:pt x="1486" y="488"/>
                  </a:lnTo>
                  <a:lnTo>
                    <a:pt x="1490" y="473"/>
                  </a:lnTo>
                  <a:lnTo>
                    <a:pt x="1499" y="438"/>
                  </a:lnTo>
                  <a:lnTo>
                    <a:pt x="1480" y="432"/>
                  </a:lnTo>
                  <a:lnTo>
                    <a:pt x="1497" y="442"/>
                  </a:lnTo>
                  <a:lnTo>
                    <a:pt x="1521" y="399"/>
                  </a:lnTo>
                  <a:lnTo>
                    <a:pt x="1544" y="358"/>
                  </a:lnTo>
                  <a:lnTo>
                    <a:pt x="1556" y="343"/>
                  </a:lnTo>
                  <a:lnTo>
                    <a:pt x="1536" y="335"/>
                  </a:lnTo>
                  <a:lnTo>
                    <a:pt x="1550" y="348"/>
                  </a:lnTo>
                  <a:lnTo>
                    <a:pt x="1562" y="333"/>
                  </a:lnTo>
                  <a:lnTo>
                    <a:pt x="1571" y="317"/>
                  </a:lnTo>
                  <a:lnTo>
                    <a:pt x="1577" y="311"/>
                  </a:lnTo>
                  <a:lnTo>
                    <a:pt x="1585" y="298"/>
                  </a:lnTo>
                  <a:lnTo>
                    <a:pt x="1567" y="288"/>
                  </a:lnTo>
                  <a:lnTo>
                    <a:pt x="1585" y="298"/>
                  </a:lnTo>
                  <a:lnTo>
                    <a:pt x="1593" y="288"/>
                  </a:lnTo>
                  <a:lnTo>
                    <a:pt x="1573" y="280"/>
                  </a:lnTo>
                  <a:lnTo>
                    <a:pt x="1587" y="294"/>
                  </a:lnTo>
                  <a:lnTo>
                    <a:pt x="1595" y="284"/>
                  </a:lnTo>
                  <a:lnTo>
                    <a:pt x="1598" y="278"/>
                  </a:lnTo>
                  <a:lnTo>
                    <a:pt x="1602" y="271"/>
                  </a:lnTo>
                  <a:lnTo>
                    <a:pt x="1602" y="263"/>
                  </a:lnTo>
                  <a:lnTo>
                    <a:pt x="1602" y="259"/>
                  </a:lnTo>
                  <a:lnTo>
                    <a:pt x="1602" y="251"/>
                  </a:lnTo>
                  <a:lnTo>
                    <a:pt x="1597" y="245"/>
                  </a:lnTo>
                  <a:lnTo>
                    <a:pt x="1593" y="241"/>
                  </a:lnTo>
                  <a:lnTo>
                    <a:pt x="1591" y="240"/>
                  </a:lnTo>
                  <a:lnTo>
                    <a:pt x="1585" y="236"/>
                  </a:lnTo>
                  <a:lnTo>
                    <a:pt x="1577" y="234"/>
                  </a:lnTo>
                  <a:lnTo>
                    <a:pt x="1569" y="236"/>
                  </a:lnTo>
                  <a:lnTo>
                    <a:pt x="1567" y="238"/>
                  </a:lnTo>
                  <a:lnTo>
                    <a:pt x="1562" y="241"/>
                  </a:lnTo>
                  <a:lnTo>
                    <a:pt x="1558" y="243"/>
                  </a:lnTo>
                  <a:lnTo>
                    <a:pt x="1554" y="249"/>
                  </a:lnTo>
                  <a:lnTo>
                    <a:pt x="1550" y="255"/>
                  </a:lnTo>
                  <a:lnTo>
                    <a:pt x="1546" y="265"/>
                  </a:lnTo>
                  <a:lnTo>
                    <a:pt x="1544" y="273"/>
                  </a:lnTo>
                  <a:lnTo>
                    <a:pt x="1544" y="275"/>
                  </a:lnTo>
                  <a:lnTo>
                    <a:pt x="1525" y="306"/>
                  </a:lnTo>
                  <a:lnTo>
                    <a:pt x="1511" y="333"/>
                  </a:lnTo>
                  <a:lnTo>
                    <a:pt x="1503" y="345"/>
                  </a:lnTo>
                  <a:lnTo>
                    <a:pt x="1493" y="360"/>
                  </a:lnTo>
                  <a:lnTo>
                    <a:pt x="1480" y="378"/>
                  </a:lnTo>
                  <a:lnTo>
                    <a:pt x="1499" y="385"/>
                  </a:lnTo>
                  <a:lnTo>
                    <a:pt x="1486" y="372"/>
                  </a:lnTo>
                  <a:lnTo>
                    <a:pt x="1472" y="391"/>
                  </a:lnTo>
                  <a:lnTo>
                    <a:pt x="1457" y="411"/>
                  </a:lnTo>
                  <a:lnTo>
                    <a:pt x="1441" y="428"/>
                  </a:lnTo>
                  <a:lnTo>
                    <a:pt x="1429" y="440"/>
                  </a:lnTo>
                  <a:lnTo>
                    <a:pt x="1443" y="453"/>
                  </a:lnTo>
                  <a:lnTo>
                    <a:pt x="1435" y="436"/>
                  </a:lnTo>
                  <a:lnTo>
                    <a:pt x="1429" y="440"/>
                  </a:lnTo>
                  <a:lnTo>
                    <a:pt x="1437" y="457"/>
                  </a:lnTo>
                  <a:lnTo>
                    <a:pt x="1437" y="438"/>
                  </a:lnTo>
                  <a:lnTo>
                    <a:pt x="1429" y="442"/>
                  </a:lnTo>
                  <a:lnTo>
                    <a:pt x="1425" y="440"/>
                  </a:lnTo>
                  <a:lnTo>
                    <a:pt x="1439" y="446"/>
                  </a:lnTo>
                  <a:lnTo>
                    <a:pt x="1433" y="442"/>
                  </a:lnTo>
                  <a:lnTo>
                    <a:pt x="1425" y="459"/>
                  </a:lnTo>
                  <a:lnTo>
                    <a:pt x="1445" y="451"/>
                  </a:lnTo>
                  <a:lnTo>
                    <a:pt x="1443" y="448"/>
                  </a:lnTo>
                  <a:lnTo>
                    <a:pt x="1445" y="455"/>
                  </a:lnTo>
                  <a:lnTo>
                    <a:pt x="1425" y="455"/>
                  </a:lnTo>
                  <a:lnTo>
                    <a:pt x="1443" y="463"/>
                  </a:lnTo>
                  <a:lnTo>
                    <a:pt x="1445" y="457"/>
                  </a:lnTo>
                  <a:lnTo>
                    <a:pt x="1449" y="450"/>
                  </a:lnTo>
                  <a:lnTo>
                    <a:pt x="1431" y="442"/>
                  </a:lnTo>
                  <a:lnTo>
                    <a:pt x="1445" y="455"/>
                  </a:lnTo>
                  <a:lnTo>
                    <a:pt x="1457" y="438"/>
                  </a:lnTo>
                  <a:lnTo>
                    <a:pt x="1462" y="432"/>
                  </a:lnTo>
                  <a:lnTo>
                    <a:pt x="1466" y="424"/>
                  </a:lnTo>
                  <a:lnTo>
                    <a:pt x="1470" y="416"/>
                  </a:lnTo>
                  <a:lnTo>
                    <a:pt x="1453" y="409"/>
                  </a:lnTo>
                  <a:lnTo>
                    <a:pt x="1468" y="420"/>
                  </a:lnTo>
                  <a:lnTo>
                    <a:pt x="1472" y="415"/>
                  </a:lnTo>
                  <a:lnTo>
                    <a:pt x="1474" y="411"/>
                  </a:lnTo>
                  <a:lnTo>
                    <a:pt x="1482" y="397"/>
                  </a:lnTo>
                  <a:lnTo>
                    <a:pt x="1490" y="381"/>
                  </a:lnTo>
                  <a:lnTo>
                    <a:pt x="1501" y="362"/>
                  </a:lnTo>
                  <a:lnTo>
                    <a:pt x="1511" y="343"/>
                  </a:lnTo>
                  <a:lnTo>
                    <a:pt x="1521" y="323"/>
                  </a:lnTo>
                  <a:lnTo>
                    <a:pt x="1527" y="310"/>
                  </a:lnTo>
                  <a:lnTo>
                    <a:pt x="1530" y="306"/>
                  </a:lnTo>
                  <a:lnTo>
                    <a:pt x="1530" y="304"/>
                  </a:lnTo>
                  <a:lnTo>
                    <a:pt x="1530" y="302"/>
                  </a:lnTo>
                  <a:lnTo>
                    <a:pt x="1532" y="298"/>
                  </a:lnTo>
                  <a:lnTo>
                    <a:pt x="1534" y="290"/>
                  </a:lnTo>
                  <a:lnTo>
                    <a:pt x="1532" y="282"/>
                  </a:lnTo>
                  <a:lnTo>
                    <a:pt x="1528" y="276"/>
                  </a:lnTo>
                  <a:lnTo>
                    <a:pt x="1523" y="273"/>
                  </a:lnTo>
                  <a:lnTo>
                    <a:pt x="1515" y="271"/>
                  </a:lnTo>
                  <a:lnTo>
                    <a:pt x="1507" y="273"/>
                  </a:lnTo>
                  <a:lnTo>
                    <a:pt x="1501" y="276"/>
                  </a:lnTo>
                  <a:lnTo>
                    <a:pt x="1499" y="278"/>
                  </a:lnTo>
                  <a:lnTo>
                    <a:pt x="1493" y="284"/>
                  </a:lnTo>
                  <a:lnTo>
                    <a:pt x="1490" y="290"/>
                  </a:lnTo>
                  <a:lnTo>
                    <a:pt x="1486" y="298"/>
                  </a:lnTo>
                  <a:lnTo>
                    <a:pt x="1472" y="317"/>
                  </a:lnTo>
                  <a:lnTo>
                    <a:pt x="1466" y="327"/>
                  </a:lnTo>
                  <a:lnTo>
                    <a:pt x="1486" y="335"/>
                  </a:lnTo>
                  <a:lnTo>
                    <a:pt x="1472" y="321"/>
                  </a:lnTo>
                  <a:lnTo>
                    <a:pt x="1464" y="331"/>
                  </a:lnTo>
                  <a:lnTo>
                    <a:pt x="1464" y="333"/>
                  </a:lnTo>
                  <a:lnTo>
                    <a:pt x="1425" y="387"/>
                  </a:lnTo>
                  <a:lnTo>
                    <a:pt x="1385" y="448"/>
                  </a:lnTo>
                  <a:lnTo>
                    <a:pt x="1398" y="459"/>
                  </a:lnTo>
                  <a:lnTo>
                    <a:pt x="1385" y="448"/>
                  </a:lnTo>
                  <a:lnTo>
                    <a:pt x="1377" y="457"/>
                  </a:lnTo>
                  <a:lnTo>
                    <a:pt x="1371" y="463"/>
                  </a:lnTo>
                  <a:lnTo>
                    <a:pt x="1363" y="477"/>
                  </a:lnTo>
                  <a:lnTo>
                    <a:pt x="1381" y="485"/>
                  </a:lnTo>
                  <a:lnTo>
                    <a:pt x="1367" y="471"/>
                  </a:lnTo>
                  <a:lnTo>
                    <a:pt x="1357" y="481"/>
                  </a:lnTo>
                  <a:lnTo>
                    <a:pt x="1371" y="494"/>
                  </a:lnTo>
                  <a:lnTo>
                    <a:pt x="1363" y="477"/>
                  </a:lnTo>
                  <a:lnTo>
                    <a:pt x="1357" y="479"/>
                  </a:lnTo>
                  <a:lnTo>
                    <a:pt x="1365" y="496"/>
                  </a:lnTo>
                  <a:lnTo>
                    <a:pt x="1365" y="477"/>
                  </a:lnTo>
                  <a:lnTo>
                    <a:pt x="1357" y="479"/>
                  </a:lnTo>
                  <a:lnTo>
                    <a:pt x="1353" y="477"/>
                  </a:lnTo>
                  <a:lnTo>
                    <a:pt x="1367" y="483"/>
                  </a:lnTo>
                  <a:lnTo>
                    <a:pt x="1361" y="479"/>
                  </a:lnTo>
                  <a:lnTo>
                    <a:pt x="1353" y="496"/>
                  </a:lnTo>
                  <a:lnTo>
                    <a:pt x="1371" y="488"/>
                  </a:lnTo>
                  <a:lnTo>
                    <a:pt x="1371" y="486"/>
                  </a:lnTo>
                  <a:lnTo>
                    <a:pt x="1371" y="494"/>
                  </a:lnTo>
                  <a:lnTo>
                    <a:pt x="1352" y="494"/>
                  </a:lnTo>
                  <a:lnTo>
                    <a:pt x="1371" y="502"/>
                  </a:lnTo>
                  <a:lnTo>
                    <a:pt x="1371" y="496"/>
                  </a:lnTo>
                  <a:lnTo>
                    <a:pt x="1375" y="490"/>
                  </a:lnTo>
                  <a:lnTo>
                    <a:pt x="1383" y="479"/>
                  </a:lnTo>
                  <a:lnTo>
                    <a:pt x="1388" y="469"/>
                  </a:lnTo>
                  <a:lnTo>
                    <a:pt x="1388" y="467"/>
                  </a:lnTo>
                  <a:lnTo>
                    <a:pt x="1402" y="438"/>
                  </a:lnTo>
                  <a:lnTo>
                    <a:pt x="1414" y="415"/>
                  </a:lnTo>
                  <a:lnTo>
                    <a:pt x="1422" y="395"/>
                  </a:lnTo>
                  <a:lnTo>
                    <a:pt x="1427" y="380"/>
                  </a:lnTo>
                  <a:lnTo>
                    <a:pt x="1433" y="366"/>
                  </a:lnTo>
                  <a:lnTo>
                    <a:pt x="1437" y="356"/>
                  </a:lnTo>
                  <a:lnTo>
                    <a:pt x="1441" y="348"/>
                  </a:lnTo>
                  <a:lnTo>
                    <a:pt x="1443" y="343"/>
                  </a:lnTo>
                  <a:lnTo>
                    <a:pt x="1449" y="331"/>
                  </a:lnTo>
                  <a:lnTo>
                    <a:pt x="1457" y="319"/>
                  </a:lnTo>
                  <a:lnTo>
                    <a:pt x="1439" y="311"/>
                  </a:lnTo>
                  <a:lnTo>
                    <a:pt x="1453" y="325"/>
                  </a:lnTo>
                  <a:lnTo>
                    <a:pt x="1458" y="317"/>
                  </a:lnTo>
                  <a:lnTo>
                    <a:pt x="1464" y="308"/>
                  </a:lnTo>
                  <a:lnTo>
                    <a:pt x="1474" y="296"/>
                  </a:lnTo>
                  <a:lnTo>
                    <a:pt x="1488" y="278"/>
                  </a:lnTo>
                  <a:lnTo>
                    <a:pt x="1490" y="276"/>
                  </a:lnTo>
                  <a:lnTo>
                    <a:pt x="1476" y="263"/>
                  </a:lnTo>
                  <a:lnTo>
                    <a:pt x="1484" y="280"/>
                  </a:lnTo>
                  <a:lnTo>
                    <a:pt x="1488" y="278"/>
                  </a:lnTo>
                  <a:lnTo>
                    <a:pt x="1472" y="278"/>
                  </a:lnTo>
                  <a:lnTo>
                    <a:pt x="1480" y="280"/>
                  </a:lnTo>
                  <a:lnTo>
                    <a:pt x="1480" y="261"/>
                  </a:lnTo>
                  <a:lnTo>
                    <a:pt x="1466" y="275"/>
                  </a:lnTo>
                  <a:lnTo>
                    <a:pt x="1462" y="269"/>
                  </a:lnTo>
                  <a:lnTo>
                    <a:pt x="1480" y="261"/>
                  </a:lnTo>
                  <a:lnTo>
                    <a:pt x="1460" y="261"/>
                  </a:lnTo>
                  <a:lnTo>
                    <a:pt x="1460" y="265"/>
                  </a:lnTo>
                  <a:lnTo>
                    <a:pt x="1480" y="265"/>
                  </a:lnTo>
                  <a:lnTo>
                    <a:pt x="1460" y="257"/>
                  </a:lnTo>
                  <a:lnTo>
                    <a:pt x="1460" y="263"/>
                  </a:lnTo>
                  <a:lnTo>
                    <a:pt x="1457" y="271"/>
                  </a:lnTo>
                  <a:lnTo>
                    <a:pt x="1449" y="290"/>
                  </a:lnTo>
                  <a:lnTo>
                    <a:pt x="1439" y="313"/>
                  </a:lnTo>
                  <a:lnTo>
                    <a:pt x="1427" y="337"/>
                  </a:lnTo>
                  <a:lnTo>
                    <a:pt x="1418" y="358"/>
                  </a:lnTo>
                  <a:lnTo>
                    <a:pt x="1410" y="372"/>
                  </a:lnTo>
                  <a:lnTo>
                    <a:pt x="1400" y="387"/>
                  </a:lnTo>
                  <a:lnTo>
                    <a:pt x="1394" y="393"/>
                  </a:lnTo>
                  <a:lnTo>
                    <a:pt x="1383" y="415"/>
                  </a:lnTo>
                  <a:lnTo>
                    <a:pt x="1369" y="434"/>
                  </a:lnTo>
                  <a:lnTo>
                    <a:pt x="1388" y="442"/>
                  </a:lnTo>
                  <a:lnTo>
                    <a:pt x="1375" y="428"/>
                  </a:lnTo>
                  <a:lnTo>
                    <a:pt x="1359" y="446"/>
                  </a:lnTo>
                  <a:lnTo>
                    <a:pt x="1371" y="459"/>
                  </a:lnTo>
                  <a:lnTo>
                    <a:pt x="1361" y="444"/>
                  </a:lnTo>
                  <a:lnTo>
                    <a:pt x="1359" y="444"/>
                  </a:lnTo>
                  <a:lnTo>
                    <a:pt x="1381" y="448"/>
                  </a:lnTo>
                  <a:lnTo>
                    <a:pt x="1375" y="442"/>
                  </a:lnTo>
                  <a:lnTo>
                    <a:pt x="1367" y="442"/>
                  </a:lnTo>
                  <a:lnTo>
                    <a:pt x="1367" y="461"/>
                  </a:lnTo>
                  <a:lnTo>
                    <a:pt x="1387" y="453"/>
                  </a:lnTo>
                  <a:lnTo>
                    <a:pt x="1385" y="451"/>
                  </a:lnTo>
                  <a:lnTo>
                    <a:pt x="1367" y="459"/>
                  </a:lnTo>
                  <a:lnTo>
                    <a:pt x="1387" y="459"/>
                  </a:lnTo>
                  <a:lnTo>
                    <a:pt x="1387" y="453"/>
                  </a:lnTo>
                  <a:lnTo>
                    <a:pt x="1367" y="453"/>
                  </a:lnTo>
                  <a:lnTo>
                    <a:pt x="1387" y="461"/>
                  </a:lnTo>
                  <a:lnTo>
                    <a:pt x="1387" y="455"/>
                  </a:lnTo>
                  <a:lnTo>
                    <a:pt x="1392" y="442"/>
                  </a:lnTo>
                  <a:lnTo>
                    <a:pt x="1392" y="434"/>
                  </a:lnTo>
                  <a:lnTo>
                    <a:pt x="1396" y="424"/>
                  </a:lnTo>
                  <a:lnTo>
                    <a:pt x="1377" y="420"/>
                  </a:lnTo>
                  <a:lnTo>
                    <a:pt x="1394" y="428"/>
                  </a:lnTo>
                  <a:lnTo>
                    <a:pt x="1437" y="327"/>
                  </a:lnTo>
                  <a:lnTo>
                    <a:pt x="1457" y="276"/>
                  </a:lnTo>
                  <a:lnTo>
                    <a:pt x="1472" y="222"/>
                  </a:lnTo>
                  <a:lnTo>
                    <a:pt x="1472" y="216"/>
                  </a:lnTo>
                  <a:lnTo>
                    <a:pt x="1470" y="208"/>
                  </a:lnTo>
                  <a:lnTo>
                    <a:pt x="1466" y="203"/>
                  </a:lnTo>
                  <a:lnTo>
                    <a:pt x="1460" y="199"/>
                  </a:lnTo>
                  <a:lnTo>
                    <a:pt x="1453" y="197"/>
                  </a:lnTo>
                  <a:lnTo>
                    <a:pt x="1445" y="199"/>
                  </a:lnTo>
                  <a:lnTo>
                    <a:pt x="1439" y="203"/>
                  </a:lnTo>
                  <a:lnTo>
                    <a:pt x="1437" y="206"/>
                  </a:lnTo>
                  <a:lnTo>
                    <a:pt x="1420" y="236"/>
                  </a:lnTo>
                  <a:lnTo>
                    <a:pt x="1408" y="267"/>
                  </a:lnTo>
                  <a:lnTo>
                    <a:pt x="1396" y="298"/>
                  </a:lnTo>
                  <a:lnTo>
                    <a:pt x="1387" y="325"/>
                  </a:lnTo>
                  <a:lnTo>
                    <a:pt x="1404" y="333"/>
                  </a:lnTo>
                  <a:lnTo>
                    <a:pt x="1394" y="317"/>
                  </a:lnTo>
                  <a:lnTo>
                    <a:pt x="1377" y="329"/>
                  </a:lnTo>
                  <a:lnTo>
                    <a:pt x="1365" y="337"/>
                  </a:lnTo>
                  <a:lnTo>
                    <a:pt x="1357" y="343"/>
                  </a:lnTo>
                  <a:lnTo>
                    <a:pt x="1371" y="356"/>
                  </a:lnTo>
                  <a:lnTo>
                    <a:pt x="1363" y="339"/>
                  </a:lnTo>
                  <a:lnTo>
                    <a:pt x="1357" y="343"/>
                  </a:lnTo>
                  <a:lnTo>
                    <a:pt x="1353" y="345"/>
                  </a:lnTo>
                  <a:lnTo>
                    <a:pt x="1361" y="362"/>
                  </a:lnTo>
                  <a:lnTo>
                    <a:pt x="1361" y="343"/>
                  </a:lnTo>
                  <a:lnTo>
                    <a:pt x="1359" y="343"/>
                  </a:lnTo>
                  <a:lnTo>
                    <a:pt x="1377" y="354"/>
                  </a:lnTo>
                  <a:lnTo>
                    <a:pt x="1373" y="348"/>
                  </a:lnTo>
                  <a:lnTo>
                    <a:pt x="1367" y="345"/>
                  </a:lnTo>
                  <a:lnTo>
                    <a:pt x="1359" y="362"/>
                  </a:lnTo>
                  <a:lnTo>
                    <a:pt x="1379" y="362"/>
                  </a:lnTo>
                  <a:lnTo>
                    <a:pt x="1379" y="360"/>
                  </a:lnTo>
                  <a:lnTo>
                    <a:pt x="1359" y="360"/>
                  </a:lnTo>
                  <a:lnTo>
                    <a:pt x="1377" y="368"/>
                  </a:lnTo>
                  <a:lnTo>
                    <a:pt x="1379" y="364"/>
                  </a:lnTo>
                  <a:lnTo>
                    <a:pt x="1383" y="358"/>
                  </a:lnTo>
                  <a:lnTo>
                    <a:pt x="1387" y="350"/>
                  </a:lnTo>
                  <a:lnTo>
                    <a:pt x="1392" y="339"/>
                  </a:lnTo>
                  <a:lnTo>
                    <a:pt x="1398" y="327"/>
                  </a:lnTo>
                  <a:lnTo>
                    <a:pt x="1406" y="311"/>
                  </a:lnTo>
                  <a:lnTo>
                    <a:pt x="1414" y="294"/>
                  </a:lnTo>
                  <a:lnTo>
                    <a:pt x="1422" y="275"/>
                  </a:lnTo>
                  <a:lnTo>
                    <a:pt x="1431" y="253"/>
                  </a:lnTo>
                  <a:lnTo>
                    <a:pt x="1431" y="251"/>
                  </a:lnTo>
                  <a:lnTo>
                    <a:pt x="1443" y="220"/>
                  </a:lnTo>
                  <a:lnTo>
                    <a:pt x="1447" y="203"/>
                  </a:lnTo>
                  <a:lnTo>
                    <a:pt x="1449" y="195"/>
                  </a:lnTo>
                  <a:lnTo>
                    <a:pt x="1451" y="181"/>
                  </a:lnTo>
                  <a:lnTo>
                    <a:pt x="1431" y="179"/>
                  </a:lnTo>
                  <a:lnTo>
                    <a:pt x="1451" y="183"/>
                  </a:lnTo>
                  <a:lnTo>
                    <a:pt x="1453" y="170"/>
                  </a:lnTo>
                  <a:lnTo>
                    <a:pt x="1455" y="158"/>
                  </a:lnTo>
                  <a:lnTo>
                    <a:pt x="1453" y="150"/>
                  </a:lnTo>
                  <a:lnTo>
                    <a:pt x="1451" y="142"/>
                  </a:lnTo>
                  <a:lnTo>
                    <a:pt x="1447" y="136"/>
                  </a:lnTo>
                  <a:lnTo>
                    <a:pt x="1443" y="135"/>
                  </a:lnTo>
                  <a:lnTo>
                    <a:pt x="1437" y="129"/>
                  </a:lnTo>
                  <a:lnTo>
                    <a:pt x="1429" y="129"/>
                  </a:lnTo>
                  <a:lnTo>
                    <a:pt x="1425" y="127"/>
                  </a:lnTo>
                  <a:lnTo>
                    <a:pt x="1422" y="129"/>
                  </a:lnTo>
                  <a:lnTo>
                    <a:pt x="1414" y="129"/>
                  </a:lnTo>
                  <a:lnTo>
                    <a:pt x="1408" y="135"/>
                  </a:lnTo>
                  <a:lnTo>
                    <a:pt x="1406" y="136"/>
                  </a:lnTo>
                  <a:lnTo>
                    <a:pt x="1400" y="142"/>
                  </a:lnTo>
                  <a:lnTo>
                    <a:pt x="1400" y="150"/>
                  </a:lnTo>
                  <a:lnTo>
                    <a:pt x="1398" y="158"/>
                  </a:lnTo>
                  <a:lnTo>
                    <a:pt x="1400" y="170"/>
                  </a:lnTo>
                  <a:lnTo>
                    <a:pt x="1420" y="170"/>
                  </a:lnTo>
                  <a:lnTo>
                    <a:pt x="1400" y="162"/>
                  </a:lnTo>
                  <a:lnTo>
                    <a:pt x="1400" y="173"/>
                  </a:lnTo>
                  <a:lnTo>
                    <a:pt x="1418" y="179"/>
                  </a:lnTo>
                  <a:lnTo>
                    <a:pt x="1400" y="171"/>
                  </a:lnTo>
                  <a:lnTo>
                    <a:pt x="1398" y="175"/>
                  </a:lnTo>
                  <a:lnTo>
                    <a:pt x="1394" y="185"/>
                  </a:lnTo>
                  <a:lnTo>
                    <a:pt x="1388" y="199"/>
                  </a:lnTo>
                  <a:lnTo>
                    <a:pt x="1381" y="216"/>
                  </a:lnTo>
                  <a:lnTo>
                    <a:pt x="1363" y="255"/>
                  </a:lnTo>
                  <a:lnTo>
                    <a:pt x="1355" y="275"/>
                  </a:lnTo>
                  <a:lnTo>
                    <a:pt x="1348" y="292"/>
                  </a:lnTo>
                  <a:lnTo>
                    <a:pt x="1365" y="300"/>
                  </a:lnTo>
                  <a:lnTo>
                    <a:pt x="1350" y="292"/>
                  </a:lnTo>
                  <a:lnTo>
                    <a:pt x="1330" y="317"/>
                  </a:lnTo>
                  <a:lnTo>
                    <a:pt x="1350" y="325"/>
                  </a:lnTo>
                  <a:lnTo>
                    <a:pt x="1336" y="311"/>
                  </a:lnTo>
                  <a:lnTo>
                    <a:pt x="1317" y="337"/>
                  </a:lnTo>
                  <a:lnTo>
                    <a:pt x="1315" y="339"/>
                  </a:lnTo>
                  <a:lnTo>
                    <a:pt x="1307" y="346"/>
                  </a:lnTo>
                  <a:lnTo>
                    <a:pt x="1326" y="354"/>
                  </a:lnTo>
                  <a:lnTo>
                    <a:pt x="1313" y="341"/>
                  </a:lnTo>
                  <a:lnTo>
                    <a:pt x="1307" y="348"/>
                  </a:lnTo>
                  <a:lnTo>
                    <a:pt x="1301" y="352"/>
                  </a:lnTo>
                  <a:lnTo>
                    <a:pt x="1315" y="366"/>
                  </a:lnTo>
                  <a:lnTo>
                    <a:pt x="1307" y="348"/>
                  </a:lnTo>
                  <a:lnTo>
                    <a:pt x="1305" y="350"/>
                  </a:lnTo>
                  <a:lnTo>
                    <a:pt x="1326" y="354"/>
                  </a:lnTo>
                  <a:lnTo>
                    <a:pt x="1320" y="348"/>
                  </a:lnTo>
                  <a:lnTo>
                    <a:pt x="1313" y="348"/>
                  </a:lnTo>
                  <a:lnTo>
                    <a:pt x="1313" y="368"/>
                  </a:lnTo>
                  <a:lnTo>
                    <a:pt x="1330" y="360"/>
                  </a:lnTo>
                  <a:lnTo>
                    <a:pt x="1326" y="356"/>
                  </a:lnTo>
                  <a:lnTo>
                    <a:pt x="1326" y="348"/>
                  </a:lnTo>
                  <a:lnTo>
                    <a:pt x="1328" y="356"/>
                  </a:lnTo>
                  <a:lnTo>
                    <a:pt x="1309" y="356"/>
                  </a:lnTo>
                  <a:lnTo>
                    <a:pt x="1326" y="364"/>
                  </a:lnTo>
                  <a:lnTo>
                    <a:pt x="1328" y="354"/>
                  </a:lnTo>
                  <a:lnTo>
                    <a:pt x="1332" y="345"/>
                  </a:lnTo>
                  <a:lnTo>
                    <a:pt x="1334" y="337"/>
                  </a:lnTo>
                  <a:lnTo>
                    <a:pt x="1336" y="331"/>
                  </a:lnTo>
                  <a:lnTo>
                    <a:pt x="1317" y="327"/>
                  </a:lnTo>
                  <a:lnTo>
                    <a:pt x="1334" y="335"/>
                  </a:lnTo>
                  <a:lnTo>
                    <a:pt x="1346" y="308"/>
                  </a:lnTo>
                  <a:lnTo>
                    <a:pt x="1355" y="280"/>
                  </a:lnTo>
                  <a:lnTo>
                    <a:pt x="1357" y="280"/>
                  </a:lnTo>
                  <a:lnTo>
                    <a:pt x="1361" y="267"/>
                  </a:lnTo>
                  <a:lnTo>
                    <a:pt x="1367" y="253"/>
                  </a:lnTo>
                  <a:lnTo>
                    <a:pt x="1375" y="234"/>
                  </a:lnTo>
                  <a:lnTo>
                    <a:pt x="1381" y="220"/>
                  </a:lnTo>
                  <a:lnTo>
                    <a:pt x="1383" y="212"/>
                  </a:lnTo>
                  <a:lnTo>
                    <a:pt x="1385" y="210"/>
                  </a:lnTo>
                  <a:lnTo>
                    <a:pt x="1346" y="203"/>
                  </a:lnTo>
                  <a:lnTo>
                    <a:pt x="1348" y="210"/>
                  </a:lnTo>
                  <a:lnTo>
                    <a:pt x="1352" y="216"/>
                  </a:lnTo>
                  <a:lnTo>
                    <a:pt x="1357" y="222"/>
                  </a:lnTo>
                  <a:lnTo>
                    <a:pt x="1365" y="222"/>
                  </a:lnTo>
                  <a:lnTo>
                    <a:pt x="1373" y="222"/>
                  </a:lnTo>
                  <a:lnTo>
                    <a:pt x="1379" y="216"/>
                  </a:lnTo>
                  <a:lnTo>
                    <a:pt x="1365" y="203"/>
                  </a:lnTo>
                  <a:lnTo>
                    <a:pt x="1348" y="195"/>
                  </a:lnTo>
                  <a:lnTo>
                    <a:pt x="1346" y="199"/>
                  </a:lnTo>
                  <a:lnTo>
                    <a:pt x="1344" y="205"/>
                  </a:lnTo>
                  <a:lnTo>
                    <a:pt x="1342" y="212"/>
                  </a:lnTo>
                  <a:lnTo>
                    <a:pt x="1338" y="224"/>
                  </a:lnTo>
                  <a:lnTo>
                    <a:pt x="1332" y="236"/>
                  </a:lnTo>
                  <a:lnTo>
                    <a:pt x="1322" y="263"/>
                  </a:lnTo>
                  <a:lnTo>
                    <a:pt x="1317" y="276"/>
                  </a:lnTo>
                  <a:lnTo>
                    <a:pt x="1313" y="286"/>
                  </a:lnTo>
                  <a:lnTo>
                    <a:pt x="1309" y="296"/>
                  </a:lnTo>
                  <a:lnTo>
                    <a:pt x="1307" y="302"/>
                  </a:lnTo>
                  <a:lnTo>
                    <a:pt x="1324" y="310"/>
                  </a:lnTo>
                  <a:lnTo>
                    <a:pt x="1309" y="302"/>
                  </a:lnTo>
                  <a:lnTo>
                    <a:pt x="1301" y="317"/>
                  </a:lnTo>
                  <a:lnTo>
                    <a:pt x="1297" y="335"/>
                  </a:lnTo>
                  <a:lnTo>
                    <a:pt x="1293" y="343"/>
                  </a:lnTo>
                  <a:lnTo>
                    <a:pt x="1291" y="348"/>
                  </a:lnTo>
                  <a:lnTo>
                    <a:pt x="1309" y="356"/>
                  </a:lnTo>
                  <a:lnTo>
                    <a:pt x="1295" y="343"/>
                  </a:lnTo>
                  <a:lnTo>
                    <a:pt x="1291" y="346"/>
                  </a:lnTo>
                  <a:lnTo>
                    <a:pt x="1297" y="341"/>
                  </a:lnTo>
                  <a:lnTo>
                    <a:pt x="1305" y="360"/>
                  </a:lnTo>
                  <a:lnTo>
                    <a:pt x="1305" y="341"/>
                  </a:lnTo>
                  <a:lnTo>
                    <a:pt x="1299" y="341"/>
                  </a:lnTo>
                  <a:lnTo>
                    <a:pt x="1289" y="339"/>
                  </a:lnTo>
                  <a:lnTo>
                    <a:pt x="1297" y="341"/>
                  </a:lnTo>
                  <a:lnTo>
                    <a:pt x="1289" y="358"/>
                  </a:lnTo>
                  <a:lnTo>
                    <a:pt x="1303" y="345"/>
                  </a:lnTo>
                  <a:lnTo>
                    <a:pt x="1299" y="341"/>
                  </a:lnTo>
                  <a:lnTo>
                    <a:pt x="1285" y="354"/>
                  </a:lnTo>
                  <a:lnTo>
                    <a:pt x="1303" y="346"/>
                  </a:lnTo>
                  <a:lnTo>
                    <a:pt x="1299" y="331"/>
                  </a:lnTo>
                  <a:lnTo>
                    <a:pt x="1282" y="339"/>
                  </a:lnTo>
                  <a:lnTo>
                    <a:pt x="1301" y="339"/>
                  </a:lnTo>
                  <a:lnTo>
                    <a:pt x="1299" y="321"/>
                  </a:lnTo>
                  <a:lnTo>
                    <a:pt x="1297" y="313"/>
                  </a:lnTo>
                  <a:lnTo>
                    <a:pt x="1293" y="298"/>
                  </a:lnTo>
                  <a:lnTo>
                    <a:pt x="1295" y="306"/>
                  </a:lnTo>
                  <a:lnTo>
                    <a:pt x="1293" y="298"/>
                  </a:lnTo>
                  <a:lnTo>
                    <a:pt x="1276" y="306"/>
                  </a:lnTo>
                  <a:lnTo>
                    <a:pt x="1295" y="313"/>
                  </a:lnTo>
                  <a:lnTo>
                    <a:pt x="1305" y="284"/>
                  </a:lnTo>
                  <a:lnTo>
                    <a:pt x="1313" y="259"/>
                  </a:lnTo>
                  <a:lnTo>
                    <a:pt x="1320" y="238"/>
                  </a:lnTo>
                  <a:lnTo>
                    <a:pt x="1326" y="216"/>
                  </a:lnTo>
                  <a:lnTo>
                    <a:pt x="1332" y="195"/>
                  </a:lnTo>
                  <a:lnTo>
                    <a:pt x="1332" y="187"/>
                  </a:lnTo>
                  <a:lnTo>
                    <a:pt x="1338" y="162"/>
                  </a:lnTo>
                  <a:lnTo>
                    <a:pt x="1340" y="135"/>
                  </a:lnTo>
                  <a:lnTo>
                    <a:pt x="1344" y="103"/>
                  </a:lnTo>
                  <a:lnTo>
                    <a:pt x="1344" y="101"/>
                  </a:lnTo>
                  <a:lnTo>
                    <a:pt x="1344" y="100"/>
                  </a:lnTo>
                  <a:lnTo>
                    <a:pt x="1342" y="92"/>
                  </a:lnTo>
                  <a:lnTo>
                    <a:pt x="1338" y="86"/>
                  </a:lnTo>
                  <a:lnTo>
                    <a:pt x="1332" y="80"/>
                  </a:lnTo>
                  <a:lnTo>
                    <a:pt x="1324" y="80"/>
                  </a:lnTo>
                  <a:lnTo>
                    <a:pt x="1317" y="80"/>
                  </a:lnTo>
                  <a:lnTo>
                    <a:pt x="1311" y="86"/>
                  </a:lnTo>
                  <a:lnTo>
                    <a:pt x="1309" y="86"/>
                  </a:lnTo>
                  <a:lnTo>
                    <a:pt x="1305" y="92"/>
                  </a:lnTo>
                  <a:lnTo>
                    <a:pt x="1303" y="96"/>
                  </a:lnTo>
                  <a:lnTo>
                    <a:pt x="1301" y="103"/>
                  </a:lnTo>
                  <a:lnTo>
                    <a:pt x="1295" y="119"/>
                  </a:lnTo>
                  <a:lnTo>
                    <a:pt x="1293" y="127"/>
                  </a:lnTo>
                  <a:lnTo>
                    <a:pt x="1293" y="135"/>
                  </a:lnTo>
                  <a:lnTo>
                    <a:pt x="1311" y="140"/>
                  </a:lnTo>
                  <a:lnTo>
                    <a:pt x="1293" y="135"/>
                  </a:lnTo>
                  <a:lnTo>
                    <a:pt x="1282" y="168"/>
                  </a:lnTo>
                  <a:lnTo>
                    <a:pt x="1272" y="205"/>
                  </a:lnTo>
                  <a:lnTo>
                    <a:pt x="1262" y="240"/>
                  </a:lnTo>
                  <a:lnTo>
                    <a:pt x="1252" y="276"/>
                  </a:lnTo>
                  <a:lnTo>
                    <a:pt x="1270" y="282"/>
                  </a:lnTo>
                  <a:lnTo>
                    <a:pt x="1252" y="276"/>
                  </a:lnTo>
                  <a:lnTo>
                    <a:pt x="1250" y="280"/>
                  </a:lnTo>
                  <a:lnTo>
                    <a:pt x="1248" y="288"/>
                  </a:lnTo>
                  <a:lnTo>
                    <a:pt x="1247" y="298"/>
                  </a:lnTo>
                  <a:lnTo>
                    <a:pt x="1245" y="313"/>
                  </a:lnTo>
                  <a:lnTo>
                    <a:pt x="1264" y="313"/>
                  </a:lnTo>
                  <a:lnTo>
                    <a:pt x="1245" y="306"/>
                  </a:lnTo>
                  <a:lnTo>
                    <a:pt x="1243" y="313"/>
                  </a:lnTo>
                  <a:lnTo>
                    <a:pt x="1241" y="317"/>
                  </a:lnTo>
                  <a:lnTo>
                    <a:pt x="1245" y="311"/>
                  </a:lnTo>
                  <a:lnTo>
                    <a:pt x="1260" y="325"/>
                  </a:lnTo>
                  <a:lnTo>
                    <a:pt x="1252" y="308"/>
                  </a:lnTo>
                  <a:lnTo>
                    <a:pt x="1248" y="311"/>
                  </a:lnTo>
                  <a:lnTo>
                    <a:pt x="1256" y="310"/>
                  </a:lnTo>
                  <a:lnTo>
                    <a:pt x="1256" y="329"/>
                  </a:lnTo>
                  <a:lnTo>
                    <a:pt x="1264" y="311"/>
                  </a:lnTo>
                  <a:lnTo>
                    <a:pt x="1260" y="310"/>
                  </a:lnTo>
                  <a:lnTo>
                    <a:pt x="1258" y="310"/>
                  </a:lnTo>
                  <a:lnTo>
                    <a:pt x="1250" y="306"/>
                  </a:lnTo>
                  <a:lnTo>
                    <a:pt x="1256" y="310"/>
                  </a:lnTo>
                  <a:lnTo>
                    <a:pt x="1243" y="323"/>
                  </a:lnTo>
                  <a:lnTo>
                    <a:pt x="1262" y="315"/>
                  </a:lnTo>
                  <a:lnTo>
                    <a:pt x="1258" y="308"/>
                  </a:lnTo>
                  <a:lnTo>
                    <a:pt x="1256" y="302"/>
                  </a:lnTo>
                  <a:lnTo>
                    <a:pt x="1237" y="310"/>
                  </a:lnTo>
                  <a:lnTo>
                    <a:pt x="1256" y="310"/>
                  </a:lnTo>
                  <a:lnTo>
                    <a:pt x="1256" y="300"/>
                  </a:lnTo>
                  <a:lnTo>
                    <a:pt x="1256" y="282"/>
                  </a:lnTo>
                  <a:lnTo>
                    <a:pt x="1256" y="275"/>
                  </a:lnTo>
                  <a:lnTo>
                    <a:pt x="1256" y="263"/>
                  </a:lnTo>
                  <a:lnTo>
                    <a:pt x="1237" y="267"/>
                  </a:lnTo>
                  <a:lnTo>
                    <a:pt x="1256" y="271"/>
                  </a:lnTo>
                  <a:lnTo>
                    <a:pt x="1264" y="228"/>
                  </a:lnTo>
                  <a:lnTo>
                    <a:pt x="1270" y="193"/>
                  </a:lnTo>
                  <a:lnTo>
                    <a:pt x="1272" y="173"/>
                  </a:lnTo>
                  <a:lnTo>
                    <a:pt x="1274" y="160"/>
                  </a:lnTo>
                  <a:lnTo>
                    <a:pt x="1276" y="138"/>
                  </a:lnTo>
                  <a:lnTo>
                    <a:pt x="1278" y="123"/>
                  </a:lnTo>
                  <a:lnTo>
                    <a:pt x="1280" y="113"/>
                  </a:lnTo>
                  <a:lnTo>
                    <a:pt x="1280" y="107"/>
                  </a:lnTo>
                  <a:lnTo>
                    <a:pt x="1278" y="101"/>
                  </a:lnTo>
                  <a:lnTo>
                    <a:pt x="1274" y="94"/>
                  </a:lnTo>
                  <a:lnTo>
                    <a:pt x="1268" y="90"/>
                  </a:lnTo>
                  <a:lnTo>
                    <a:pt x="1260" y="88"/>
                  </a:lnTo>
                  <a:lnTo>
                    <a:pt x="1258" y="88"/>
                  </a:lnTo>
                  <a:lnTo>
                    <a:pt x="1250" y="90"/>
                  </a:lnTo>
                  <a:lnTo>
                    <a:pt x="1245" y="94"/>
                  </a:lnTo>
                  <a:lnTo>
                    <a:pt x="1241" y="100"/>
                  </a:lnTo>
                  <a:lnTo>
                    <a:pt x="1239" y="103"/>
                  </a:lnTo>
                  <a:lnTo>
                    <a:pt x="1237" y="111"/>
                  </a:lnTo>
                  <a:lnTo>
                    <a:pt x="1235" y="119"/>
                  </a:lnTo>
                  <a:lnTo>
                    <a:pt x="1233" y="129"/>
                  </a:lnTo>
                  <a:lnTo>
                    <a:pt x="1233" y="136"/>
                  </a:lnTo>
                  <a:lnTo>
                    <a:pt x="1229" y="160"/>
                  </a:lnTo>
                  <a:lnTo>
                    <a:pt x="1227" y="170"/>
                  </a:lnTo>
                  <a:lnTo>
                    <a:pt x="1225" y="179"/>
                  </a:lnTo>
                  <a:lnTo>
                    <a:pt x="1223" y="185"/>
                  </a:lnTo>
                  <a:lnTo>
                    <a:pt x="1225" y="187"/>
                  </a:lnTo>
                  <a:lnTo>
                    <a:pt x="1243" y="189"/>
                  </a:lnTo>
                  <a:lnTo>
                    <a:pt x="1225" y="185"/>
                  </a:lnTo>
                  <a:lnTo>
                    <a:pt x="1221" y="197"/>
                  </a:lnTo>
                  <a:lnTo>
                    <a:pt x="1217" y="214"/>
                  </a:lnTo>
                  <a:lnTo>
                    <a:pt x="1212" y="236"/>
                  </a:lnTo>
                  <a:lnTo>
                    <a:pt x="1208" y="257"/>
                  </a:lnTo>
                  <a:lnTo>
                    <a:pt x="1202" y="278"/>
                  </a:lnTo>
                  <a:lnTo>
                    <a:pt x="1196" y="300"/>
                  </a:lnTo>
                  <a:lnTo>
                    <a:pt x="1190" y="319"/>
                  </a:lnTo>
                  <a:lnTo>
                    <a:pt x="1184" y="335"/>
                  </a:lnTo>
                  <a:lnTo>
                    <a:pt x="1184" y="337"/>
                  </a:lnTo>
                  <a:lnTo>
                    <a:pt x="1180" y="341"/>
                  </a:lnTo>
                  <a:lnTo>
                    <a:pt x="1178" y="346"/>
                  </a:lnTo>
                  <a:lnTo>
                    <a:pt x="1171" y="360"/>
                  </a:lnTo>
                  <a:lnTo>
                    <a:pt x="1169" y="366"/>
                  </a:lnTo>
                  <a:lnTo>
                    <a:pt x="1186" y="374"/>
                  </a:lnTo>
                  <a:lnTo>
                    <a:pt x="1173" y="360"/>
                  </a:lnTo>
                  <a:lnTo>
                    <a:pt x="1171" y="364"/>
                  </a:lnTo>
                  <a:lnTo>
                    <a:pt x="1184" y="378"/>
                  </a:lnTo>
                  <a:lnTo>
                    <a:pt x="1177" y="360"/>
                  </a:lnTo>
                  <a:lnTo>
                    <a:pt x="1175" y="362"/>
                  </a:lnTo>
                  <a:lnTo>
                    <a:pt x="1200" y="372"/>
                  </a:lnTo>
                  <a:lnTo>
                    <a:pt x="1196" y="364"/>
                  </a:lnTo>
                  <a:lnTo>
                    <a:pt x="1190" y="360"/>
                  </a:lnTo>
                  <a:lnTo>
                    <a:pt x="1182" y="360"/>
                  </a:lnTo>
                  <a:lnTo>
                    <a:pt x="1182" y="380"/>
                  </a:lnTo>
                  <a:lnTo>
                    <a:pt x="1202" y="380"/>
                  </a:lnTo>
                  <a:lnTo>
                    <a:pt x="1182" y="376"/>
                  </a:lnTo>
                  <a:lnTo>
                    <a:pt x="1202" y="380"/>
                  </a:lnTo>
                  <a:lnTo>
                    <a:pt x="1212" y="339"/>
                  </a:lnTo>
                  <a:lnTo>
                    <a:pt x="1217" y="315"/>
                  </a:lnTo>
                  <a:lnTo>
                    <a:pt x="1217" y="308"/>
                  </a:lnTo>
                  <a:lnTo>
                    <a:pt x="1221" y="284"/>
                  </a:lnTo>
                  <a:lnTo>
                    <a:pt x="1202" y="282"/>
                  </a:lnTo>
                  <a:lnTo>
                    <a:pt x="1221" y="286"/>
                  </a:lnTo>
                  <a:lnTo>
                    <a:pt x="1225" y="255"/>
                  </a:lnTo>
                  <a:lnTo>
                    <a:pt x="1225" y="228"/>
                  </a:lnTo>
                  <a:lnTo>
                    <a:pt x="1227" y="201"/>
                  </a:lnTo>
                  <a:lnTo>
                    <a:pt x="1229" y="175"/>
                  </a:lnTo>
                  <a:lnTo>
                    <a:pt x="1229" y="173"/>
                  </a:lnTo>
                  <a:lnTo>
                    <a:pt x="1227" y="166"/>
                  </a:lnTo>
                  <a:lnTo>
                    <a:pt x="1223" y="160"/>
                  </a:lnTo>
                  <a:lnTo>
                    <a:pt x="1217" y="156"/>
                  </a:lnTo>
                  <a:lnTo>
                    <a:pt x="1210" y="154"/>
                  </a:lnTo>
                  <a:lnTo>
                    <a:pt x="1202" y="156"/>
                  </a:lnTo>
                  <a:lnTo>
                    <a:pt x="1196" y="160"/>
                  </a:lnTo>
                  <a:lnTo>
                    <a:pt x="1192" y="166"/>
                  </a:lnTo>
                  <a:lnTo>
                    <a:pt x="1192" y="168"/>
                  </a:lnTo>
                  <a:lnTo>
                    <a:pt x="1184" y="193"/>
                  </a:lnTo>
                  <a:lnTo>
                    <a:pt x="1178" y="218"/>
                  </a:lnTo>
                  <a:lnTo>
                    <a:pt x="1177" y="226"/>
                  </a:lnTo>
                  <a:lnTo>
                    <a:pt x="1167" y="278"/>
                  </a:lnTo>
                  <a:lnTo>
                    <a:pt x="1186" y="278"/>
                  </a:lnTo>
                  <a:lnTo>
                    <a:pt x="1169" y="271"/>
                  </a:lnTo>
                  <a:lnTo>
                    <a:pt x="1157" y="323"/>
                  </a:lnTo>
                  <a:lnTo>
                    <a:pt x="1147" y="348"/>
                  </a:lnTo>
                  <a:lnTo>
                    <a:pt x="1138" y="374"/>
                  </a:lnTo>
                  <a:lnTo>
                    <a:pt x="1128" y="389"/>
                  </a:lnTo>
                  <a:lnTo>
                    <a:pt x="1122" y="405"/>
                  </a:lnTo>
                  <a:lnTo>
                    <a:pt x="1114" y="415"/>
                  </a:lnTo>
                  <a:lnTo>
                    <a:pt x="1132" y="422"/>
                  </a:lnTo>
                  <a:lnTo>
                    <a:pt x="1118" y="409"/>
                  </a:lnTo>
                  <a:lnTo>
                    <a:pt x="1112" y="416"/>
                  </a:lnTo>
                  <a:lnTo>
                    <a:pt x="1126" y="430"/>
                  </a:lnTo>
                  <a:lnTo>
                    <a:pt x="1118" y="413"/>
                  </a:lnTo>
                  <a:lnTo>
                    <a:pt x="1110" y="415"/>
                  </a:lnTo>
                  <a:lnTo>
                    <a:pt x="1118" y="413"/>
                  </a:lnTo>
                  <a:lnTo>
                    <a:pt x="1118" y="432"/>
                  </a:lnTo>
                  <a:lnTo>
                    <a:pt x="1126" y="415"/>
                  </a:lnTo>
                  <a:lnTo>
                    <a:pt x="1120" y="411"/>
                  </a:lnTo>
                  <a:lnTo>
                    <a:pt x="1126" y="415"/>
                  </a:lnTo>
                  <a:lnTo>
                    <a:pt x="1112" y="428"/>
                  </a:lnTo>
                  <a:lnTo>
                    <a:pt x="1130" y="420"/>
                  </a:lnTo>
                  <a:lnTo>
                    <a:pt x="1128" y="416"/>
                  </a:lnTo>
                  <a:lnTo>
                    <a:pt x="1124" y="411"/>
                  </a:lnTo>
                  <a:lnTo>
                    <a:pt x="1122" y="401"/>
                  </a:lnTo>
                  <a:lnTo>
                    <a:pt x="1120" y="395"/>
                  </a:lnTo>
                  <a:lnTo>
                    <a:pt x="1120" y="399"/>
                  </a:lnTo>
                  <a:lnTo>
                    <a:pt x="1101" y="399"/>
                  </a:lnTo>
                  <a:lnTo>
                    <a:pt x="1120" y="403"/>
                  </a:lnTo>
                  <a:lnTo>
                    <a:pt x="1126" y="380"/>
                  </a:lnTo>
                  <a:lnTo>
                    <a:pt x="1134" y="346"/>
                  </a:lnTo>
                  <a:lnTo>
                    <a:pt x="1114" y="343"/>
                  </a:lnTo>
                  <a:lnTo>
                    <a:pt x="1134" y="348"/>
                  </a:lnTo>
                  <a:lnTo>
                    <a:pt x="1143" y="315"/>
                  </a:lnTo>
                  <a:lnTo>
                    <a:pt x="1155" y="278"/>
                  </a:lnTo>
                  <a:lnTo>
                    <a:pt x="1163" y="241"/>
                  </a:lnTo>
                  <a:lnTo>
                    <a:pt x="1165" y="234"/>
                  </a:lnTo>
                  <a:lnTo>
                    <a:pt x="1167" y="214"/>
                  </a:lnTo>
                  <a:lnTo>
                    <a:pt x="1169" y="195"/>
                  </a:lnTo>
                  <a:lnTo>
                    <a:pt x="1169" y="193"/>
                  </a:lnTo>
                  <a:lnTo>
                    <a:pt x="1167" y="185"/>
                  </a:lnTo>
                  <a:lnTo>
                    <a:pt x="1163" y="179"/>
                  </a:lnTo>
                  <a:lnTo>
                    <a:pt x="1157" y="173"/>
                  </a:lnTo>
                  <a:lnTo>
                    <a:pt x="1149" y="173"/>
                  </a:lnTo>
                  <a:lnTo>
                    <a:pt x="1142" y="173"/>
                  </a:lnTo>
                  <a:lnTo>
                    <a:pt x="1136" y="179"/>
                  </a:lnTo>
                  <a:lnTo>
                    <a:pt x="1134" y="179"/>
                  </a:lnTo>
                  <a:lnTo>
                    <a:pt x="1130" y="185"/>
                  </a:lnTo>
                  <a:lnTo>
                    <a:pt x="1128" y="189"/>
                  </a:lnTo>
                  <a:lnTo>
                    <a:pt x="1126" y="197"/>
                  </a:lnTo>
                  <a:lnTo>
                    <a:pt x="1120" y="212"/>
                  </a:lnTo>
                  <a:lnTo>
                    <a:pt x="1118" y="220"/>
                  </a:lnTo>
                  <a:lnTo>
                    <a:pt x="1118" y="228"/>
                  </a:lnTo>
                  <a:lnTo>
                    <a:pt x="1136" y="234"/>
                  </a:lnTo>
                  <a:lnTo>
                    <a:pt x="1118" y="228"/>
                  </a:lnTo>
                  <a:lnTo>
                    <a:pt x="1107" y="259"/>
                  </a:lnTo>
                  <a:lnTo>
                    <a:pt x="1097" y="294"/>
                  </a:lnTo>
                  <a:lnTo>
                    <a:pt x="1089" y="315"/>
                  </a:lnTo>
                  <a:lnTo>
                    <a:pt x="1081" y="335"/>
                  </a:lnTo>
                  <a:lnTo>
                    <a:pt x="1077" y="350"/>
                  </a:lnTo>
                  <a:lnTo>
                    <a:pt x="1072" y="364"/>
                  </a:lnTo>
                  <a:lnTo>
                    <a:pt x="1066" y="378"/>
                  </a:lnTo>
                  <a:lnTo>
                    <a:pt x="1058" y="391"/>
                  </a:lnTo>
                  <a:lnTo>
                    <a:pt x="1048" y="409"/>
                  </a:lnTo>
                  <a:lnTo>
                    <a:pt x="1038" y="428"/>
                  </a:lnTo>
                  <a:lnTo>
                    <a:pt x="1054" y="438"/>
                  </a:lnTo>
                  <a:lnTo>
                    <a:pt x="1038" y="426"/>
                  </a:lnTo>
                  <a:lnTo>
                    <a:pt x="1037" y="432"/>
                  </a:lnTo>
                  <a:lnTo>
                    <a:pt x="1033" y="438"/>
                  </a:lnTo>
                  <a:lnTo>
                    <a:pt x="1029" y="446"/>
                  </a:lnTo>
                  <a:lnTo>
                    <a:pt x="1023" y="453"/>
                  </a:lnTo>
                  <a:lnTo>
                    <a:pt x="1029" y="448"/>
                  </a:lnTo>
                  <a:lnTo>
                    <a:pt x="1042" y="461"/>
                  </a:lnTo>
                  <a:lnTo>
                    <a:pt x="1035" y="444"/>
                  </a:lnTo>
                  <a:lnTo>
                    <a:pt x="1029" y="448"/>
                  </a:lnTo>
                  <a:lnTo>
                    <a:pt x="1035" y="465"/>
                  </a:lnTo>
                  <a:lnTo>
                    <a:pt x="1031" y="448"/>
                  </a:lnTo>
                  <a:lnTo>
                    <a:pt x="1029" y="444"/>
                  </a:lnTo>
                  <a:lnTo>
                    <a:pt x="1042" y="450"/>
                  </a:lnTo>
                  <a:lnTo>
                    <a:pt x="1037" y="446"/>
                  </a:lnTo>
                  <a:lnTo>
                    <a:pt x="1029" y="463"/>
                  </a:lnTo>
                  <a:lnTo>
                    <a:pt x="1048" y="455"/>
                  </a:lnTo>
                  <a:lnTo>
                    <a:pt x="1046" y="450"/>
                  </a:lnTo>
                  <a:lnTo>
                    <a:pt x="1027" y="457"/>
                  </a:lnTo>
                  <a:lnTo>
                    <a:pt x="1046" y="457"/>
                  </a:lnTo>
                  <a:lnTo>
                    <a:pt x="1046" y="450"/>
                  </a:lnTo>
                  <a:lnTo>
                    <a:pt x="1046" y="442"/>
                  </a:lnTo>
                  <a:lnTo>
                    <a:pt x="1048" y="413"/>
                  </a:lnTo>
                  <a:lnTo>
                    <a:pt x="1054" y="385"/>
                  </a:lnTo>
                  <a:lnTo>
                    <a:pt x="1035" y="381"/>
                  </a:lnTo>
                  <a:lnTo>
                    <a:pt x="1054" y="387"/>
                  </a:lnTo>
                  <a:lnTo>
                    <a:pt x="1054" y="385"/>
                  </a:lnTo>
                  <a:lnTo>
                    <a:pt x="1056" y="380"/>
                  </a:lnTo>
                  <a:lnTo>
                    <a:pt x="1058" y="372"/>
                  </a:lnTo>
                  <a:lnTo>
                    <a:pt x="1064" y="352"/>
                  </a:lnTo>
                  <a:lnTo>
                    <a:pt x="1070" y="331"/>
                  </a:lnTo>
                  <a:lnTo>
                    <a:pt x="1075" y="304"/>
                  </a:lnTo>
                  <a:lnTo>
                    <a:pt x="1083" y="278"/>
                  </a:lnTo>
                  <a:lnTo>
                    <a:pt x="1089" y="253"/>
                  </a:lnTo>
                  <a:lnTo>
                    <a:pt x="1089" y="245"/>
                  </a:lnTo>
                  <a:lnTo>
                    <a:pt x="1093" y="226"/>
                  </a:lnTo>
                  <a:lnTo>
                    <a:pt x="1073" y="222"/>
                  </a:lnTo>
                  <a:lnTo>
                    <a:pt x="1093" y="228"/>
                  </a:lnTo>
                  <a:lnTo>
                    <a:pt x="1093" y="218"/>
                  </a:lnTo>
                  <a:lnTo>
                    <a:pt x="1095" y="210"/>
                  </a:lnTo>
                  <a:lnTo>
                    <a:pt x="1093" y="199"/>
                  </a:lnTo>
                  <a:lnTo>
                    <a:pt x="1091" y="191"/>
                  </a:lnTo>
                  <a:lnTo>
                    <a:pt x="1089" y="177"/>
                  </a:lnTo>
                  <a:lnTo>
                    <a:pt x="1070" y="185"/>
                  </a:lnTo>
                  <a:lnTo>
                    <a:pt x="1089" y="185"/>
                  </a:lnTo>
                  <a:lnTo>
                    <a:pt x="1087" y="171"/>
                  </a:lnTo>
                  <a:lnTo>
                    <a:pt x="1085" y="166"/>
                  </a:lnTo>
                  <a:lnTo>
                    <a:pt x="1081" y="160"/>
                  </a:lnTo>
                  <a:lnTo>
                    <a:pt x="1075" y="156"/>
                  </a:lnTo>
                  <a:lnTo>
                    <a:pt x="1068" y="154"/>
                  </a:lnTo>
                  <a:lnTo>
                    <a:pt x="1060" y="156"/>
                  </a:lnTo>
                  <a:lnTo>
                    <a:pt x="1054" y="160"/>
                  </a:lnTo>
                  <a:lnTo>
                    <a:pt x="1050" y="166"/>
                  </a:lnTo>
                  <a:lnTo>
                    <a:pt x="1050" y="170"/>
                  </a:lnTo>
                  <a:lnTo>
                    <a:pt x="1048" y="168"/>
                  </a:lnTo>
                  <a:lnTo>
                    <a:pt x="1048" y="171"/>
                  </a:lnTo>
                  <a:lnTo>
                    <a:pt x="1046" y="177"/>
                  </a:lnTo>
                  <a:lnTo>
                    <a:pt x="1044" y="185"/>
                  </a:lnTo>
                  <a:lnTo>
                    <a:pt x="1038" y="203"/>
                  </a:lnTo>
                  <a:lnTo>
                    <a:pt x="1037" y="224"/>
                  </a:lnTo>
                  <a:lnTo>
                    <a:pt x="1054" y="228"/>
                  </a:lnTo>
                  <a:lnTo>
                    <a:pt x="1037" y="224"/>
                  </a:lnTo>
                  <a:lnTo>
                    <a:pt x="1015" y="300"/>
                  </a:lnTo>
                  <a:lnTo>
                    <a:pt x="996" y="381"/>
                  </a:lnTo>
                  <a:lnTo>
                    <a:pt x="996" y="383"/>
                  </a:lnTo>
                  <a:lnTo>
                    <a:pt x="994" y="383"/>
                  </a:lnTo>
                  <a:lnTo>
                    <a:pt x="992" y="389"/>
                  </a:lnTo>
                  <a:lnTo>
                    <a:pt x="988" y="405"/>
                  </a:lnTo>
                  <a:lnTo>
                    <a:pt x="982" y="424"/>
                  </a:lnTo>
                  <a:lnTo>
                    <a:pt x="976" y="440"/>
                  </a:lnTo>
                  <a:lnTo>
                    <a:pt x="972" y="448"/>
                  </a:lnTo>
                  <a:lnTo>
                    <a:pt x="992" y="455"/>
                  </a:lnTo>
                  <a:lnTo>
                    <a:pt x="978" y="442"/>
                  </a:lnTo>
                  <a:lnTo>
                    <a:pt x="974" y="448"/>
                  </a:lnTo>
                  <a:lnTo>
                    <a:pt x="970" y="450"/>
                  </a:lnTo>
                  <a:lnTo>
                    <a:pt x="976" y="446"/>
                  </a:lnTo>
                  <a:lnTo>
                    <a:pt x="984" y="463"/>
                  </a:lnTo>
                  <a:lnTo>
                    <a:pt x="984" y="444"/>
                  </a:lnTo>
                  <a:lnTo>
                    <a:pt x="980" y="446"/>
                  </a:lnTo>
                  <a:lnTo>
                    <a:pt x="980" y="465"/>
                  </a:lnTo>
                  <a:lnTo>
                    <a:pt x="988" y="448"/>
                  </a:lnTo>
                  <a:lnTo>
                    <a:pt x="984" y="444"/>
                  </a:lnTo>
                  <a:lnTo>
                    <a:pt x="990" y="448"/>
                  </a:lnTo>
                  <a:lnTo>
                    <a:pt x="976" y="461"/>
                  </a:lnTo>
                  <a:lnTo>
                    <a:pt x="996" y="453"/>
                  </a:lnTo>
                  <a:lnTo>
                    <a:pt x="992" y="448"/>
                  </a:lnTo>
                  <a:lnTo>
                    <a:pt x="988" y="438"/>
                  </a:lnTo>
                  <a:lnTo>
                    <a:pt x="986" y="428"/>
                  </a:lnTo>
                  <a:lnTo>
                    <a:pt x="967" y="432"/>
                  </a:lnTo>
                  <a:lnTo>
                    <a:pt x="986" y="436"/>
                  </a:lnTo>
                  <a:lnTo>
                    <a:pt x="994" y="381"/>
                  </a:lnTo>
                  <a:lnTo>
                    <a:pt x="1002" y="333"/>
                  </a:lnTo>
                  <a:lnTo>
                    <a:pt x="982" y="333"/>
                  </a:lnTo>
                  <a:lnTo>
                    <a:pt x="1002" y="341"/>
                  </a:lnTo>
                  <a:lnTo>
                    <a:pt x="1011" y="290"/>
                  </a:lnTo>
                  <a:lnTo>
                    <a:pt x="1027" y="240"/>
                  </a:lnTo>
                  <a:lnTo>
                    <a:pt x="990" y="238"/>
                  </a:lnTo>
                  <a:lnTo>
                    <a:pt x="994" y="245"/>
                  </a:lnTo>
                  <a:lnTo>
                    <a:pt x="1002" y="249"/>
                  </a:lnTo>
                  <a:lnTo>
                    <a:pt x="1007" y="251"/>
                  </a:lnTo>
                  <a:lnTo>
                    <a:pt x="1015" y="249"/>
                  </a:lnTo>
                  <a:lnTo>
                    <a:pt x="1023" y="245"/>
                  </a:lnTo>
                  <a:lnTo>
                    <a:pt x="1007" y="232"/>
                  </a:lnTo>
                  <a:lnTo>
                    <a:pt x="988" y="232"/>
                  </a:lnTo>
                  <a:lnTo>
                    <a:pt x="1007" y="232"/>
                  </a:lnTo>
                  <a:lnTo>
                    <a:pt x="990" y="224"/>
                  </a:lnTo>
                  <a:lnTo>
                    <a:pt x="988" y="228"/>
                  </a:lnTo>
                  <a:lnTo>
                    <a:pt x="988" y="236"/>
                  </a:lnTo>
                  <a:lnTo>
                    <a:pt x="984" y="251"/>
                  </a:lnTo>
                  <a:lnTo>
                    <a:pt x="982" y="259"/>
                  </a:lnTo>
                  <a:lnTo>
                    <a:pt x="982" y="267"/>
                  </a:lnTo>
                  <a:lnTo>
                    <a:pt x="982" y="271"/>
                  </a:lnTo>
                  <a:lnTo>
                    <a:pt x="978" y="292"/>
                  </a:lnTo>
                  <a:lnTo>
                    <a:pt x="976" y="308"/>
                  </a:lnTo>
                  <a:lnTo>
                    <a:pt x="974" y="321"/>
                  </a:lnTo>
                  <a:lnTo>
                    <a:pt x="972" y="331"/>
                  </a:lnTo>
                  <a:lnTo>
                    <a:pt x="972" y="341"/>
                  </a:lnTo>
                  <a:lnTo>
                    <a:pt x="972" y="346"/>
                  </a:lnTo>
                  <a:lnTo>
                    <a:pt x="970" y="358"/>
                  </a:lnTo>
                  <a:lnTo>
                    <a:pt x="968" y="366"/>
                  </a:lnTo>
                  <a:lnTo>
                    <a:pt x="988" y="366"/>
                  </a:lnTo>
                  <a:lnTo>
                    <a:pt x="970" y="358"/>
                  </a:lnTo>
                  <a:lnTo>
                    <a:pt x="967" y="368"/>
                  </a:lnTo>
                  <a:lnTo>
                    <a:pt x="965" y="376"/>
                  </a:lnTo>
                  <a:lnTo>
                    <a:pt x="963" y="383"/>
                  </a:lnTo>
                  <a:lnTo>
                    <a:pt x="959" y="393"/>
                  </a:lnTo>
                  <a:lnTo>
                    <a:pt x="955" y="409"/>
                  </a:lnTo>
                  <a:lnTo>
                    <a:pt x="972" y="415"/>
                  </a:lnTo>
                  <a:lnTo>
                    <a:pt x="957" y="407"/>
                  </a:lnTo>
                  <a:lnTo>
                    <a:pt x="947" y="420"/>
                  </a:lnTo>
                  <a:lnTo>
                    <a:pt x="941" y="436"/>
                  </a:lnTo>
                  <a:lnTo>
                    <a:pt x="933" y="450"/>
                  </a:lnTo>
                  <a:lnTo>
                    <a:pt x="939" y="442"/>
                  </a:lnTo>
                  <a:lnTo>
                    <a:pt x="953" y="457"/>
                  </a:lnTo>
                  <a:lnTo>
                    <a:pt x="945" y="440"/>
                  </a:lnTo>
                  <a:lnTo>
                    <a:pt x="933" y="448"/>
                  </a:lnTo>
                  <a:lnTo>
                    <a:pt x="939" y="465"/>
                  </a:lnTo>
                  <a:lnTo>
                    <a:pt x="935" y="448"/>
                  </a:lnTo>
                  <a:lnTo>
                    <a:pt x="928" y="448"/>
                  </a:lnTo>
                  <a:lnTo>
                    <a:pt x="943" y="448"/>
                  </a:lnTo>
                  <a:lnTo>
                    <a:pt x="935" y="446"/>
                  </a:lnTo>
                  <a:lnTo>
                    <a:pt x="935" y="465"/>
                  </a:lnTo>
                  <a:lnTo>
                    <a:pt x="949" y="451"/>
                  </a:lnTo>
                  <a:lnTo>
                    <a:pt x="945" y="450"/>
                  </a:lnTo>
                  <a:lnTo>
                    <a:pt x="932" y="463"/>
                  </a:lnTo>
                  <a:lnTo>
                    <a:pt x="951" y="455"/>
                  </a:lnTo>
                  <a:lnTo>
                    <a:pt x="949" y="450"/>
                  </a:lnTo>
                  <a:lnTo>
                    <a:pt x="932" y="457"/>
                  </a:lnTo>
                  <a:lnTo>
                    <a:pt x="951" y="457"/>
                  </a:lnTo>
                  <a:lnTo>
                    <a:pt x="951" y="451"/>
                  </a:lnTo>
                  <a:lnTo>
                    <a:pt x="951" y="438"/>
                  </a:lnTo>
                  <a:lnTo>
                    <a:pt x="953" y="426"/>
                  </a:lnTo>
                  <a:lnTo>
                    <a:pt x="955" y="397"/>
                  </a:lnTo>
                  <a:lnTo>
                    <a:pt x="959" y="368"/>
                  </a:lnTo>
                  <a:lnTo>
                    <a:pt x="939" y="366"/>
                  </a:lnTo>
                  <a:lnTo>
                    <a:pt x="959" y="370"/>
                  </a:lnTo>
                  <a:lnTo>
                    <a:pt x="959" y="372"/>
                  </a:lnTo>
                  <a:lnTo>
                    <a:pt x="959" y="370"/>
                  </a:lnTo>
                  <a:lnTo>
                    <a:pt x="961" y="364"/>
                  </a:lnTo>
                  <a:lnTo>
                    <a:pt x="963" y="356"/>
                  </a:lnTo>
                  <a:lnTo>
                    <a:pt x="967" y="339"/>
                  </a:lnTo>
                  <a:lnTo>
                    <a:pt x="972" y="315"/>
                  </a:lnTo>
                  <a:lnTo>
                    <a:pt x="978" y="290"/>
                  </a:lnTo>
                  <a:lnTo>
                    <a:pt x="986" y="265"/>
                  </a:lnTo>
                  <a:lnTo>
                    <a:pt x="992" y="241"/>
                  </a:lnTo>
                  <a:lnTo>
                    <a:pt x="1000" y="218"/>
                  </a:lnTo>
                  <a:lnTo>
                    <a:pt x="1000" y="212"/>
                  </a:lnTo>
                  <a:lnTo>
                    <a:pt x="1002" y="205"/>
                  </a:lnTo>
                  <a:lnTo>
                    <a:pt x="1007" y="187"/>
                  </a:lnTo>
                  <a:lnTo>
                    <a:pt x="1009" y="179"/>
                  </a:lnTo>
                  <a:lnTo>
                    <a:pt x="1011" y="173"/>
                  </a:lnTo>
                  <a:lnTo>
                    <a:pt x="992" y="166"/>
                  </a:lnTo>
                  <a:lnTo>
                    <a:pt x="1005" y="179"/>
                  </a:lnTo>
                  <a:lnTo>
                    <a:pt x="1007" y="177"/>
                  </a:lnTo>
                  <a:lnTo>
                    <a:pt x="976" y="171"/>
                  </a:lnTo>
                  <a:lnTo>
                    <a:pt x="980" y="177"/>
                  </a:lnTo>
                  <a:lnTo>
                    <a:pt x="986" y="183"/>
                  </a:lnTo>
                  <a:lnTo>
                    <a:pt x="994" y="183"/>
                  </a:lnTo>
                  <a:lnTo>
                    <a:pt x="1002" y="183"/>
                  </a:lnTo>
                  <a:lnTo>
                    <a:pt x="994" y="164"/>
                  </a:lnTo>
                  <a:lnTo>
                    <a:pt x="974" y="164"/>
                  </a:lnTo>
                  <a:lnTo>
                    <a:pt x="974" y="168"/>
                  </a:lnTo>
                  <a:lnTo>
                    <a:pt x="974" y="173"/>
                  </a:lnTo>
                  <a:lnTo>
                    <a:pt x="994" y="173"/>
                  </a:lnTo>
                  <a:lnTo>
                    <a:pt x="974" y="166"/>
                  </a:lnTo>
                  <a:lnTo>
                    <a:pt x="972" y="173"/>
                  </a:lnTo>
                  <a:lnTo>
                    <a:pt x="967" y="195"/>
                  </a:lnTo>
                  <a:lnTo>
                    <a:pt x="959" y="218"/>
                  </a:lnTo>
                  <a:lnTo>
                    <a:pt x="949" y="243"/>
                  </a:lnTo>
                  <a:lnTo>
                    <a:pt x="937" y="269"/>
                  </a:lnTo>
                  <a:lnTo>
                    <a:pt x="930" y="288"/>
                  </a:lnTo>
                  <a:lnTo>
                    <a:pt x="926" y="296"/>
                  </a:lnTo>
                  <a:lnTo>
                    <a:pt x="924" y="302"/>
                  </a:lnTo>
                  <a:lnTo>
                    <a:pt x="922" y="306"/>
                  </a:lnTo>
                  <a:lnTo>
                    <a:pt x="922" y="308"/>
                  </a:lnTo>
                  <a:lnTo>
                    <a:pt x="920" y="311"/>
                  </a:lnTo>
                  <a:lnTo>
                    <a:pt x="916" y="319"/>
                  </a:lnTo>
                  <a:lnTo>
                    <a:pt x="912" y="327"/>
                  </a:lnTo>
                  <a:lnTo>
                    <a:pt x="930" y="335"/>
                  </a:lnTo>
                  <a:lnTo>
                    <a:pt x="916" y="321"/>
                  </a:lnTo>
                  <a:lnTo>
                    <a:pt x="910" y="331"/>
                  </a:lnTo>
                  <a:lnTo>
                    <a:pt x="908" y="335"/>
                  </a:lnTo>
                  <a:lnTo>
                    <a:pt x="895" y="360"/>
                  </a:lnTo>
                  <a:lnTo>
                    <a:pt x="883" y="385"/>
                  </a:lnTo>
                  <a:lnTo>
                    <a:pt x="912" y="380"/>
                  </a:lnTo>
                  <a:lnTo>
                    <a:pt x="906" y="376"/>
                  </a:lnTo>
                  <a:lnTo>
                    <a:pt x="898" y="374"/>
                  </a:lnTo>
                  <a:lnTo>
                    <a:pt x="891" y="376"/>
                  </a:lnTo>
                  <a:lnTo>
                    <a:pt x="885" y="380"/>
                  </a:lnTo>
                  <a:lnTo>
                    <a:pt x="898" y="393"/>
                  </a:lnTo>
                  <a:lnTo>
                    <a:pt x="916" y="383"/>
                  </a:lnTo>
                  <a:lnTo>
                    <a:pt x="910" y="374"/>
                  </a:lnTo>
                  <a:lnTo>
                    <a:pt x="904" y="366"/>
                  </a:lnTo>
                  <a:lnTo>
                    <a:pt x="898" y="352"/>
                  </a:lnTo>
                  <a:lnTo>
                    <a:pt x="897" y="343"/>
                  </a:lnTo>
                  <a:lnTo>
                    <a:pt x="897" y="350"/>
                  </a:lnTo>
                  <a:lnTo>
                    <a:pt x="877" y="350"/>
                  </a:lnTo>
                  <a:lnTo>
                    <a:pt x="897" y="358"/>
                  </a:lnTo>
                  <a:lnTo>
                    <a:pt x="898" y="348"/>
                  </a:lnTo>
                  <a:lnTo>
                    <a:pt x="900" y="343"/>
                  </a:lnTo>
                  <a:lnTo>
                    <a:pt x="904" y="335"/>
                  </a:lnTo>
                  <a:lnTo>
                    <a:pt x="908" y="323"/>
                  </a:lnTo>
                  <a:lnTo>
                    <a:pt x="914" y="311"/>
                  </a:lnTo>
                  <a:lnTo>
                    <a:pt x="920" y="296"/>
                  </a:lnTo>
                  <a:lnTo>
                    <a:pt x="926" y="276"/>
                  </a:lnTo>
                  <a:lnTo>
                    <a:pt x="932" y="253"/>
                  </a:lnTo>
                  <a:lnTo>
                    <a:pt x="939" y="222"/>
                  </a:lnTo>
                  <a:lnTo>
                    <a:pt x="939" y="216"/>
                  </a:lnTo>
                  <a:lnTo>
                    <a:pt x="937" y="208"/>
                  </a:lnTo>
                  <a:lnTo>
                    <a:pt x="933" y="203"/>
                  </a:lnTo>
                  <a:lnTo>
                    <a:pt x="928" y="199"/>
                  </a:lnTo>
                  <a:lnTo>
                    <a:pt x="920" y="197"/>
                  </a:lnTo>
                  <a:lnTo>
                    <a:pt x="912" y="199"/>
                  </a:lnTo>
                  <a:lnTo>
                    <a:pt x="906" y="203"/>
                  </a:lnTo>
                  <a:lnTo>
                    <a:pt x="902" y="208"/>
                  </a:lnTo>
                  <a:lnTo>
                    <a:pt x="889" y="238"/>
                  </a:lnTo>
                  <a:lnTo>
                    <a:pt x="881" y="267"/>
                  </a:lnTo>
                  <a:lnTo>
                    <a:pt x="875" y="298"/>
                  </a:lnTo>
                  <a:lnTo>
                    <a:pt x="873" y="306"/>
                  </a:lnTo>
                  <a:lnTo>
                    <a:pt x="869" y="335"/>
                  </a:lnTo>
                  <a:lnTo>
                    <a:pt x="863" y="364"/>
                  </a:lnTo>
                  <a:lnTo>
                    <a:pt x="883" y="364"/>
                  </a:lnTo>
                  <a:lnTo>
                    <a:pt x="863" y="356"/>
                  </a:lnTo>
                  <a:lnTo>
                    <a:pt x="858" y="387"/>
                  </a:lnTo>
                  <a:lnTo>
                    <a:pt x="848" y="416"/>
                  </a:lnTo>
                  <a:lnTo>
                    <a:pt x="836" y="446"/>
                  </a:lnTo>
                  <a:lnTo>
                    <a:pt x="827" y="459"/>
                  </a:lnTo>
                  <a:lnTo>
                    <a:pt x="821" y="475"/>
                  </a:lnTo>
                  <a:lnTo>
                    <a:pt x="813" y="488"/>
                  </a:lnTo>
                  <a:lnTo>
                    <a:pt x="832" y="496"/>
                  </a:lnTo>
                  <a:lnTo>
                    <a:pt x="819" y="483"/>
                  </a:lnTo>
                  <a:lnTo>
                    <a:pt x="813" y="486"/>
                  </a:lnTo>
                  <a:lnTo>
                    <a:pt x="819" y="483"/>
                  </a:lnTo>
                  <a:lnTo>
                    <a:pt x="827" y="500"/>
                  </a:lnTo>
                  <a:lnTo>
                    <a:pt x="827" y="481"/>
                  </a:lnTo>
                  <a:lnTo>
                    <a:pt x="817" y="485"/>
                  </a:lnTo>
                  <a:lnTo>
                    <a:pt x="815" y="485"/>
                  </a:lnTo>
                  <a:lnTo>
                    <a:pt x="805" y="485"/>
                  </a:lnTo>
                  <a:lnTo>
                    <a:pt x="813" y="483"/>
                  </a:lnTo>
                  <a:lnTo>
                    <a:pt x="813" y="502"/>
                  </a:lnTo>
                  <a:lnTo>
                    <a:pt x="821" y="485"/>
                  </a:lnTo>
                  <a:lnTo>
                    <a:pt x="817" y="483"/>
                  </a:lnTo>
                  <a:lnTo>
                    <a:pt x="823" y="486"/>
                  </a:lnTo>
                  <a:lnTo>
                    <a:pt x="809" y="500"/>
                  </a:lnTo>
                  <a:lnTo>
                    <a:pt x="828" y="492"/>
                  </a:lnTo>
                  <a:lnTo>
                    <a:pt x="823" y="483"/>
                  </a:lnTo>
                  <a:lnTo>
                    <a:pt x="821" y="469"/>
                  </a:lnTo>
                  <a:lnTo>
                    <a:pt x="813" y="455"/>
                  </a:lnTo>
                  <a:lnTo>
                    <a:pt x="817" y="465"/>
                  </a:lnTo>
                  <a:lnTo>
                    <a:pt x="815" y="457"/>
                  </a:lnTo>
                  <a:lnTo>
                    <a:pt x="797" y="465"/>
                  </a:lnTo>
                  <a:lnTo>
                    <a:pt x="817" y="471"/>
                  </a:lnTo>
                  <a:lnTo>
                    <a:pt x="819" y="463"/>
                  </a:lnTo>
                  <a:lnTo>
                    <a:pt x="821" y="453"/>
                  </a:lnTo>
                  <a:lnTo>
                    <a:pt x="825" y="442"/>
                  </a:lnTo>
                  <a:lnTo>
                    <a:pt x="830" y="415"/>
                  </a:lnTo>
                  <a:lnTo>
                    <a:pt x="834" y="401"/>
                  </a:lnTo>
                  <a:lnTo>
                    <a:pt x="838" y="387"/>
                  </a:lnTo>
                  <a:lnTo>
                    <a:pt x="858" y="306"/>
                  </a:lnTo>
                  <a:lnTo>
                    <a:pt x="877" y="218"/>
                  </a:lnTo>
                  <a:lnTo>
                    <a:pt x="858" y="212"/>
                  </a:lnTo>
                  <a:lnTo>
                    <a:pt x="877" y="218"/>
                  </a:lnTo>
                  <a:lnTo>
                    <a:pt x="877" y="214"/>
                  </a:lnTo>
                  <a:lnTo>
                    <a:pt x="879" y="208"/>
                  </a:lnTo>
                  <a:lnTo>
                    <a:pt x="883" y="195"/>
                  </a:lnTo>
                  <a:lnTo>
                    <a:pt x="885" y="189"/>
                  </a:lnTo>
                  <a:lnTo>
                    <a:pt x="885" y="185"/>
                  </a:lnTo>
                  <a:lnTo>
                    <a:pt x="887" y="177"/>
                  </a:lnTo>
                  <a:lnTo>
                    <a:pt x="885" y="170"/>
                  </a:lnTo>
                  <a:lnTo>
                    <a:pt x="881" y="164"/>
                  </a:lnTo>
                  <a:lnTo>
                    <a:pt x="875" y="160"/>
                  </a:lnTo>
                  <a:lnTo>
                    <a:pt x="867" y="158"/>
                  </a:lnTo>
                  <a:lnTo>
                    <a:pt x="860" y="160"/>
                  </a:lnTo>
                  <a:lnTo>
                    <a:pt x="854" y="164"/>
                  </a:lnTo>
                  <a:lnTo>
                    <a:pt x="848" y="170"/>
                  </a:lnTo>
                  <a:lnTo>
                    <a:pt x="848" y="171"/>
                  </a:lnTo>
                  <a:lnTo>
                    <a:pt x="865" y="179"/>
                  </a:lnTo>
                  <a:lnTo>
                    <a:pt x="850" y="170"/>
                  </a:lnTo>
                  <a:lnTo>
                    <a:pt x="836" y="191"/>
                  </a:lnTo>
                  <a:lnTo>
                    <a:pt x="827" y="212"/>
                  </a:lnTo>
                  <a:lnTo>
                    <a:pt x="811" y="257"/>
                  </a:lnTo>
                  <a:lnTo>
                    <a:pt x="799" y="304"/>
                  </a:lnTo>
                  <a:lnTo>
                    <a:pt x="788" y="348"/>
                  </a:lnTo>
                  <a:lnTo>
                    <a:pt x="805" y="354"/>
                  </a:lnTo>
                  <a:lnTo>
                    <a:pt x="790" y="345"/>
                  </a:lnTo>
                  <a:lnTo>
                    <a:pt x="784" y="352"/>
                  </a:lnTo>
                  <a:lnTo>
                    <a:pt x="776" y="362"/>
                  </a:lnTo>
                  <a:lnTo>
                    <a:pt x="770" y="368"/>
                  </a:lnTo>
                  <a:lnTo>
                    <a:pt x="764" y="374"/>
                  </a:lnTo>
                  <a:lnTo>
                    <a:pt x="778" y="387"/>
                  </a:lnTo>
                  <a:lnTo>
                    <a:pt x="770" y="370"/>
                  </a:lnTo>
                  <a:lnTo>
                    <a:pt x="764" y="374"/>
                  </a:lnTo>
                  <a:lnTo>
                    <a:pt x="772" y="372"/>
                  </a:lnTo>
                  <a:lnTo>
                    <a:pt x="772" y="391"/>
                  </a:lnTo>
                  <a:lnTo>
                    <a:pt x="780" y="374"/>
                  </a:lnTo>
                  <a:lnTo>
                    <a:pt x="776" y="372"/>
                  </a:lnTo>
                  <a:lnTo>
                    <a:pt x="786" y="381"/>
                  </a:lnTo>
                  <a:lnTo>
                    <a:pt x="782" y="376"/>
                  </a:lnTo>
                  <a:lnTo>
                    <a:pt x="768" y="389"/>
                  </a:lnTo>
                  <a:lnTo>
                    <a:pt x="788" y="389"/>
                  </a:lnTo>
                  <a:lnTo>
                    <a:pt x="786" y="380"/>
                  </a:lnTo>
                  <a:lnTo>
                    <a:pt x="788" y="368"/>
                  </a:lnTo>
                  <a:lnTo>
                    <a:pt x="768" y="368"/>
                  </a:lnTo>
                  <a:lnTo>
                    <a:pt x="786" y="376"/>
                  </a:lnTo>
                  <a:lnTo>
                    <a:pt x="790" y="358"/>
                  </a:lnTo>
                  <a:lnTo>
                    <a:pt x="795" y="339"/>
                  </a:lnTo>
                  <a:lnTo>
                    <a:pt x="801" y="315"/>
                  </a:lnTo>
                  <a:lnTo>
                    <a:pt x="809" y="294"/>
                  </a:lnTo>
                  <a:lnTo>
                    <a:pt x="825" y="247"/>
                  </a:lnTo>
                  <a:lnTo>
                    <a:pt x="832" y="228"/>
                  </a:lnTo>
                  <a:lnTo>
                    <a:pt x="840" y="210"/>
                  </a:lnTo>
                  <a:lnTo>
                    <a:pt x="846" y="197"/>
                  </a:lnTo>
                  <a:lnTo>
                    <a:pt x="850" y="189"/>
                  </a:lnTo>
                  <a:lnTo>
                    <a:pt x="850" y="187"/>
                  </a:lnTo>
                  <a:lnTo>
                    <a:pt x="852" y="185"/>
                  </a:lnTo>
                  <a:lnTo>
                    <a:pt x="817" y="183"/>
                  </a:lnTo>
                  <a:lnTo>
                    <a:pt x="821" y="191"/>
                  </a:lnTo>
                  <a:lnTo>
                    <a:pt x="827" y="195"/>
                  </a:lnTo>
                  <a:lnTo>
                    <a:pt x="834" y="197"/>
                  </a:lnTo>
                  <a:lnTo>
                    <a:pt x="842" y="195"/>
                  </a:lnTo>
                  <a:lnTo>
                    <a:pt x="848" y="191"/>
                  </a:lnTo>
                  <a:lnTo>
                    <a:pt x="834" y="177"/>
                  </a:lnTo>
                  <a:lnTo>
                    <a:pt x="815" y="177"/>
                  </a:lnTo>
                  <a:lnTo>
                    <a:pt x="834" y="177"/>
                  </a:lnTo>
                  <a:lnTo>
                    <a:pt x="815" y="170"/>
                  </a:lnTo>
                  <a:lnTo>
                    <a:pt x="815" y="173"/>
                  </a:lnTo>
                  <a:lnTo>
                    <a:pt x="813" y="181"/>
                  </a:lnTo>
                  <a:lnTo>
                    <a:pt x="809" y="197"/>
                  </a:lnTo>
                  <a:lnTo>
                    <a:pt x="807" y="203"/>
                  </a:lnTo>
                  <a:lnTo>
                    <a:pt x="807" y="210"/>
                  </a:lnTo>
                  <a:lnTo>
                    <a:pt x="807" y="214"/>
                  </a:lnTo>
                  <a:lnTo>
                    <a:pt x="792" y="292"/>
                  </a:lnTo>
                  <a:lnTo>
                    <a:pt x="780" y="362"/>
                  </a:lnTo>
                  <a:lnTo>
                    <a:pt x="797" y="366"/>
                  </a:lnTo>
                  <a:lnTo>
                    <a:pt x="782" y="356"/>
                  </a:lnTo>
                  <a:lnTo>
                    <a:pt x="776" y="364"/>
                  </a:lnTo>
                  <a:lnTo>
                    <a:pt x="772" y="370"/>
                  </a:lnTo>
                  <a:lnTo>
                    <a:pt x="790" y="378"/>
                  </a:lnTo>
                  <a:lnTo>
                    <a:pt x="776" y="364"/>
                  </a:lnTo>
                  <a:lnTo>
                    <a:pt x="772" y="368"/>
                  </a:lnTo>
                  <a:lnTo>
                    <a:pt x="786" y="381"/>
                  </a:lnTo>
                  <a:lnTo>
                    <a:pt x="778" y="364"/>
                  </a:lnTo>
                  <a:lnTo>
                    <a:pt x="778" y="366"/>
                  </a:lnTo>
                  <a:lnTo>
                    <a:pt x="799" y="370"/>
                  </a:lnTo>
                  <a:lnTo>
                    <a:pt x="792" y="364"/>
                  </a:lnTo>
                  <a:lnTo>
                    <a:pt x="786" y="364"/>
                  </a:lnTo>
                  <a:lnTo>
                    <a:pt x="786" y="383"/>
                  </a:lnTo>
                  <a:lnTo>
                    <a:pt x="803" y="376"/>
                  </a:lnTo>
                  <a:lnTo>
                    <a:pt x="801" y="364"/>
                  </a:lnTo>
                  <a:lnTo>
                    <a:pt x="803" y="372"/>
                  </a:lnTo>
                  <a:lnTo>
                    <a:pt x="784" y="372"/>
                  </a:lnTo>
                  <a:lnTo>
                    <a:pt x="801" y="380"/>
                  </a:lnTo>
                  <a:lnTo>
                    <a:pt x="803" y="370"/>
                  </a:lnTo>
                  <a:lnTo>
                    <a:pt x="811" y="348"/>
                  </a:lnTo>
                  <a:lnTo>
                    <a:pt x="811" y="343"/>
                  </a:lnTo>
                  <a:lnTo>
                    <a:pt x="811" y="346"/>
                  </a:lnTo>
                  <a:lnTo>
                    <a:pt x="815" y="325"/>
                  </a:lnTo>
                  <a:lnTo>
                    <a:pt x="795" y="325"/>
                  </a:lnTo>
                  <a:lnTo>
                    <a:pt x="813" y="333"/>
                  </a:lnTo>
                  <a:lnTo>
                    <a:pt x="817" y="319"/>
                  </a:lnTo>
                  <a:lnTo>
                    <a:pt x="817" y="311"/>
                  </a:lnTo>
                  <a:lnTo>
                    <a:pt x="819" y="300"/>
                  </a:lnTo>
                  <a:lnTo>
                    <a:pt x="799" y="300"/>
                  </a:lnTo>
                  <a:lnTo>
                    <a:pt x="819" y="308"/>
                  </a:lnTo>
                  <a:lnTo>
                    <a:pt x="821" y="300"/>
                  </a:lnTo>
                  <a:lnTo>
                    <a:pt x="821" y="292"/>
                  </a:lnTo>
                  <a:lnTo>
                    <a:pt x="823" y="284"/>
                  </a:lnTo>
                  <a:lnTo>
                    <a:pt x="823" y="280"/>
                  </a:lnTo>
                  <a:lnTo>
                    <a:pt x="825" y="273"/>
                  </a:lnTo>
                  <a:lnTo>
                    <a:pt x="825" y="263"/>
                  </a:lnTo>
                  <a:lnTo>
                    <a:pt x="827" y="255"/>
                  </a:lnTo>
                  <a:lnTo>
                    <a:pt x="827" y="247"/>
                  </a:lnTo>
                  <a:lnTo>
                    <a:pt x="827" y="236"/>
                  </a:lnTo>
                  <a:lnTo>
                    <a:pt x="828" y="222"/>
                  </a:lnTo>
                  <a:lnTo>
                    <a:pt x="828" y="205"/>
                  </a:lnTo>
                  <a:lnTo>
                    <a:pt x="830" y="185"/>
                  </a:lnTo>
                  <a:lnTo>
                    <a:pt x="830" y="183"/>
                  </a:lnTo>
                  <a:lnTo>
                    <a:pt x="828" y="175"/>
                  </a:lnTo>
                  <a:lnTo>
                    <a:pt x="825" y="170"/>
                  </a:lnTo>
                  <a:lnTo>
                    <a:pt x="819" y="166"/>
                  </a:lnTo>
                  <a:lnTo>
                    <a:pt x="811" y="164"/>
                  </a:lnTo>
                  <a:lnTo>
                    <a:pt x="803" y="166"/>
                  </a:lnTo>
                  <a:lnTo>
                    <a:pt x="797" y="170"/>
                  </a:lnTo>
                  <a:lnTo>
                    <a:pt x="793" y="175"/>
                  </a:lnTo>
                  <a:lnTo>
                    <a:pt x="784" y="197"/>
                  </a:lnTo>
                  <a:lnTo>
                    <a:pt x="778" y="218"/>
                  </a:lnTo>
                  <a:lnTo>
                    <a:pt x="776" y="226"/>
                  </a:lnTo>
                  <a:lnTo>
                    <a:pt x="768" y="271"/>
                  </a:lnTo>
                  <a:lnTo>
                    <a:pt x="762" y="315"/>
                  </a:lnTo>
                  <a:lnTo>
                    <a:pt x="760" y="358"/>
                  </a:lnTo>
                  <a:lnTo>
                    <a:pt x="778" y="360"/>
                  </a:lnTo>
                  <a:lnTo>
                    <a:pt x="760" y="354"/>
                  </a:lnTo>
                  <a:lnTo>
                    <a:pt x="755" y="370"/>
                  </a:lnTo>
                  <a:lnTo>
                    <a:pt x="751" y="378"/>
                  </a:lnTo>
                  <a:lnTo>
                    <a:pt x="770" y="385"/>
                  </a:lnTo>
                  <a:lnTo>
                    <a:pt x="757" y="372"/>
                  </a:lnTo>
                  <a:lnTo>
                    <a:pt x="751" y="380"/>
                  </a:lnTo>
                  <a:lnTo>
                    <a:pt x="743" y="385"/>
                  </a:lnTo>
                  <a:lnTo>
                    <a:pt x="757" y="399"/>
                  </a:lnTo>
                  <a:lnTo>
                    <a:pt x="749" y="381"/>
                  </a:lnTo>
                  <a:lnTo>
                    <a:pt x="739" y="387"/>
                  </a:lnTo>
                  <a:lnTo>
                    <a:pt x="729" y="389"/>
                  </a:lnTo>
                  <a:lnTo>
                    <a:pt x="737" y="387"/>
                  </a:lnTo>
                  <a:lnTo>
                    <a:pt x="737" y="407"/>
                  </a:lnTo>
                  <a:lnTo>
                    <a:pt x="745" y="389"/>
                  </a:lnTo>
                  <a:lnTo>
                    <a:pt x="739" y="389"/>
                  </a:lnTo>
                  <a:lnTo>
                    <a:pt x="729" y="405"/>
                  </a:lnTo>
                  <a:lnTo>
                    <a:pt x="743" y="391"/>
                  </a:lnTo>
                  <a:lnTo>
                    <a:pt x="737" y="381"/>
                  </a:lnTo>
                  <a:lnTo>
                    <a:pt x="741" y="387"/>
                  </a:lnTo>
                  <a:lnTo>
                    <a:pt x="723" y="395"/>
                  </a:lnTo>
                  <a:lnTo>
                    <a:pt x="743" y="395"/>
                  </a:lnTo>
                  <a:lnTo>
                    <a:pt x="743" y="383"/>
                  </a:lnTo>
                  <a:lnTo>
                    <a:pt x="743" y="372"/>
                  </a:lnTo>
                  <a:lnTo>
                    <a:pt x="743" y="358"/>
                  </a:lnTo>
                  <a:lnTo>
                    <a:pt x="723" y="360"/>
                  </a:lnTo>
                  <a:lnTo>
                    <a:pt x="743" y="362"/>
                  </a:lnTo>
                  <a:lnTo>
                    <a:pt x="747" y="331"/>
                  </a:lnTo>
                  <a:lnTo>
                    <a:pt x="749" y="302"/>
                  </a:lnTo>
                  <a:lnTo>
                    <a:pt x="729" y="300"/>
                  </a:lnTo>
                  <a:lnTo>
                    <a:pt x="749" y="304"/>
                  </a:lnTo>
                  <a:lnTo>
                    <a:pt x="753" y="275"/>
                  </a:lnTo>
                  <a:lnTo>
                    <a:pt x="733" y="275"/>
                  </a:lnTo>
                  <a:lnTo>
                    <a:pt x="753" y="282"/>
                  </a:lnTo>
                  <a:lnTo>
                    <a:pt x="757" y="257"/>
                  </a:lnTo>
                  <a:lnTo>
                    <a:pt x="760" y="247"/>
                  </a:lnTo>
                  <a:lnTo>
                    <a:pt x="760" y="240"/>
                  </a:lnTo>
                  <a:lnTo>
                    <a:pt x="762" y="230"/>
                  </a:lnTo>
                  <a:lnTo>
                    <a:pt x="762" y="224"/>
                  </a:lnTo>
                  <a:lnTo>
                    <a:pt x="764" y="218"/>
                  </a:lnTo>
                  <a:lnTo>
                    <a:pt x="764" y="216"/>
                  </a:lnTo>
                  <a:lnTo>
                    <a:pt x="762" y="208"/>
                  </a:lnTo>
                  <a:lnTo>
                    <a:pt x="758" y="203"/>
                  </a:lnTo>
                  <a:lnTo>
                    <a:pt x="753" y="199"/>
                  </a:lnTo>
                  <a:lnTo>
                    <a:pt x="745" y="197"/>
                  </a:lnTo>
                  <a:lnTo>
                    <a:pt x="737" y="199"/>
                  </a:lnTo>
                  <a:lnTo>
                    <a:pt x="731" y="203"/>
                  </a:lnTo>
                  <a:lnTo>
                    <a:pt x="729" y="205"/>
                  </a:lnTo>
                  <a:lnTo>
                    <a:pt x="725" y="210"/>
                  </a:lnTo>
                  <a:lnTo>
                    <a:pt x="722" y="216"/>
                  </a:lnTo>
                  <a:lnTo>
                    <a:pt x="720" y="224"/>
                  </a:lnTo>
                  <a:lnTo>
                    <a:pt x="714" y="238"/>
                  </a:lnTo>
                  <a:lnTo>
                    <a:pt x="708" y="255"/>
                  </a:lnTo>
                  <a:lnTo>
                    <a:pt x="700" y="278"/>
                  </a:lnTo>
                  <a:lnTo>
                    <a:pt x="692" y="310"/>
                  </a:lnTo>
                  <a:lnTo>
                    <a:pt x="687" y="331"/>
                  </a:lnTo>
                  <a:lnTo>
                    <a:pt x="685" y="339"/>
                  </a:lnTo>
                  <a:lnTo>
                    <a:pt x="681" y="362"/>
                  </a:lnTo>
                  <a:lnTo>
                    <a:pt x="677" y="385"/>
                  </a:lnTo>
                  <a:lnTo>
                    <a:pt x="696" y="385"/>
                  </a:lnTo>
                  <a:lnTo>
                    <a:pt x="679" y="378"/>
                  </a:lnTo>
                  <a:lnTo>
                    <a:pt x="673" y="401"/>
                  </a:lnTo>
                  <a:lnTo>
                    <a:pt x="690" y="409"/>
                  </a:lnTo>
                  <a:lnTo>
                    <a:pt x="673" y="401"/>
                  </a:lnTo>
                  <a:lnTo>
                    <a:pt x="667" y="411"/>
                  </a:lnTo>
                  <a:lnTo>
                    <a:pt x="661" y="422"/>
                  </a:lnTo>
                  <a:lnTo>
                    <a:pt x="659" y="428"/>
                  </a:lnTo>
                  <a:lnTo>
                    <a:pt x="677" y="436"/>
                  </a:lnTo>
                  <a:lnTo>
                    <a:pt x="663" y="422"/>
                  </a:lnTo>
                  <a:lnTo>
                    <a:pt x="661" y="424"/>
                  </a:lnTo>
                  <a:lnTo>
                    <a:pt x="675" y="438"/>
                  </a:lnTo>
                  <a:lnTo>
                    <a:pt x="667" y="420"/>
                  </a:lnTo>
                  <a:lnTo>
                    <a:pt x="663" y="422"/>
                  </a:lnTo>
                  <a:lnTo>
                    <a:pt x="679" y="422"/>
                  </a:lnTo>
                  <a:lnTo>
                    <a:pt x="671" y="420"/>
                  </a:lnTo>
                  <a:lnTo>
                    <a:pt x="671" y="440"/>
                  </a:lnTo>
                  <a:lnTo>
                    <a:pt x="685" y="426"/>
                  </a:lnTo>
                  <a:lnTo>
                    <a:pt x="669" y="438"/>
                  </a:lnTo>
                  <a:lnTo>
                    <a:pt x="687" y="428"/>
                  </a:lnTo>
                  <a:lnTo>
                    <a:pt x="683" y="422"/>
                  </a:lnTo>
                  <a:lnTo>
                    <a:pt x="681" y="413"/>
                  </a:lnTo>
                  <a:lnTo>
                    <a:pt x="663" y="420"/>
                  </a:lnTo>
                  <a:lnTo>
                    <a:pt x="683" y="420"/>
                  </a:lnTo>
                  <a:lnTo>
                    <a:pt x="681" y="403"/>
                  </a:lnTo>
                  <a:lnTo>
                    <a:pt x="683" y="383"/>
                  </a:lnTo>
                  <a:lnTo>
                    <a:pt x="683" y="364"/>
                  </a:lnTo>
                  <a:lnTo>
                    <a:pt x="663" y="366"/>
                  </a:lnTo>
                  <a:lnTo>
                    <a:pt x="683" y="370"/>
                  </a:lnTo>
                  <a:lnTo>
                    <a:pt x="688" y="343"/>
                  </a:lnTo>
                  <a:lnTo>
                    <a:pt x="669" y="343"/>
                  </a:lnTo>
                  <a:lnTo>
                    <a:pt x="687" y="350"/>
                  </a:lnTo>
                  <a:lnTo>
                    <a:pt x="694" y="325"/>
                  </a:lnTo>
                  <a:lnTo>
                    <a:pt x="710" y="275"/>
                  </a:lnTo>
                  <a:lnTo>
                    <a:pt x="723" y="224"/>
                  </a:lnTo>
                  <a:lnTo>
                    <a:pt x="723" y="216"/>
                  </a:lnTo>
                  <a:lnTo>
                    <a:pt x="727" y="193"/>
                  </a:lnTo>
                  <a:lnTo>
                    <a:pt x="729" y="168"/>
                  </a:lnTo>
                  <a:lnTo>
                    <a:pt x="729" y="164"/>
                  </a:lnTo>
                  <a:lnTo>
                    <a:pt x="727" y="158"/>
                  </a:lnTo>
                  <a:lnTo>
                    <a:pt x="723" y="150"/>
                  </a:lnTo>
                  <a:lnTo>
                    <a:pt x="718" y="146"/>
                  </a:lnTo>
                  <a:lnTo>
                    <a:pt x="710" y="144"/>
                  </a:lnTo>
                  <a:lnTo>
                    <a:pt x="702" y="146"/>
                  </a:lnTo>
                  <a:lnTo>
                    <a:pt x="696" y="150"/>
                  </a:lnTo>
                  <a:lnTo>
                    <a:pt x="690" y="156"/>
                  </a:lnTo>
                  <a:lnTo>
                    <a:pt x="690" y="158"/>
                  </a:lnTo>
                  <a:lnTo>
                    <a:pt x="688" y="164"/>
                  </a:lnTo>
                  <a:lnTo>
                    <a:pt x="687" y="171"/>
                  </a:lnTo>
                  <a:lnTo>
                    <a:pt x="683" y="189"/>
                  </a:lnTo>
                  <a:lnTo>
                    <a:pt x="681" y="197"/>
                  </a:lnTo>
                  <a:lnTo>
                    <a:pt x="679" y="206"/>
                  </a:lnTo>
                  <a:lnTo>
                    <a:pt x="667" y="232"/>
                  </a:lnTo>
                  <a:lnTo>
                    <a:pt x="663" y="245"/>
                  </a:lnTo>
                  <a:lnTo>
                    <a:pt x="659" y="263"/>
                  </a:lnTo>
                  <a:lnTo>
                    <a:pt x="677" y="267"/>
                  </a:lnTo>
                  <a:lnTo>
                    <a:pt x="659" y="263"/>
                  </a:lnTo>
                  <a:lnTo>
                    <a:pt x="653" y="284"/>
                  </a:lnTo>
                  <a:lnTo>
                    <a:pt x="652" y="292"/>
                  </a:lnTo>
                  <a:lnTo>
                    <a:pt x="648" y="313"/>
                  </a:lnTo>
                  <a:lnTo>
                    <a:pt x="646" y="327"/>
                  </a:lnTo>
                  <a:lnTo>
                    <a:pt x="646" y="337"/>
                  </a:lnTo>
                  <a:lnTo>
                    <a:pt x="665" y="337"/>
                  </a:lnTo>
                  <a:lnTo>
                    <a:pt x="646" y="329"/>
                  </a:lnTo>
                  <a:lnTo>
                    <a:pt x="646" y="331"/>
                  </a:lnTo>
                  <a:lnTo>
                    <a:pt x="677" y="325"/>
                  </a:lnTo>
                  <a:lnTo>
                    <a:pt x="671" y="321"/>
                  </a:lnTo>
                  <a:lnTo>
                    <a:pt x="663" y="319"/>
                  </a:lnTo>
                  <a:lnTo>
                    <a:pt x="655" y="321"/>
                  </a:lnTo>
                  <a:lnTo>
                    <a:pt x="650" y="325"/>
                  </a:lnTo>
                  <a:lnTo>
                    <a:pt x="663" y="339"/>
                  </a:lnTo>
                  <a:lnTo>
                    <a:pt x="683" y="331"/>
                  </a:lnTo>
                  <a:lnTo>
                    <a:pt x="679" y="327"/>
                  </a:lnTo>
                  <a:lnTo>
                    <a:pt x="675" y="317"/>
                  </a:lnTo>
                  <a:lnTo>
                    <a:pt x="673" y="308"/>
                  </a:lnTo>
                  <a:lnTo>
                    <a:pt x="669" y="300"/>
                  </a:lnTo>
                  <a:lnTo>
                    <a:pt x="669" y="306"/>
                  </a:lnTo>
                  <a:lnTo>
                    <a:pt x="650" y="306"/>
                  </a:lnTo>
                  <a:lnTo>
                    <a:pt x="669" y="310"/>
                  </a:lnTo>
                  <a:lnTo>
                    <a:pt x="671" y="296"/>
                  </a:lnTo>
                  <a:lnTo>
                    <a:pt x="673" y="288"/>
                  </a:lnTo>
                  <a:lnTo>
                    <a:pt x="677" y="269"/>
                  </a:lnTo>
                  <a:lnTo>
                    <a:pt x="681" y="243"/>
                  </a:lnTo>
                  <a:lnTo>
                    <a:pt x="661" y="243"/>
                  </a:lnTo>
                  <a:lnTo>
                    <a:pt x="679" y="251"/>
                  </a:lnTo>
                  <a:lnTo>
                    <a:pt x="685" y="228"/>
                  </a:lnTo>
                  <a:lnTo>
                    <a:pt x="692" y="203"/>
                  </a:lnTo>
                  <a:lnTo>
                    <a:pt x="700" y="181"/>
                  </a:lnTo>
                  <a:lnTo>
                    <a:pt x="710" y="162"/>
                  </a:lnTo>
                  <a:lnTo>
                    <a:pt x="692" y="154"/>
                  </a:lnTo>
                  <a:lnTo>
                    <a:pt x="706" y="168"/>
                  </a:lnTo>
                  <a:lnTo>
                    <a:pt x="716" y="156"/>
                  </a:lnTo>
                  <a:lnTo>
                    <a:pt x="720" y="152"/>
                  </a:lnTo>
                  <a:lnTo>
                    <a:pt x="688" y="146"/>
                  </a:lnTo>
                  <a:lnTo>
                    <a:pt x="692" y="152"/>
                  </a:lnTo>
                  <a:lnTo>
                    <a:pt x="698" y="158"/>
                  </a:lnTo>
                  <a:lnTo>
                    <a:pt x="706" y="158"/>
                  </a:lnTo>
                  <a:lnTo>
                    <a:pt x="714" y="158"/>
                  </a:lnTo>
                  <a:lnTo>
                    <a:pt x="706" y="138"/>
                  </a:lnTo>
                  <a:lnTo>
                    <a:pt x="687" y="138"/>
                  </a:lnTo>
                  <a:lnTo>
                    <a:pt x="687" y="140"/>
                  </a:lnTo>
                  <a:lnTo>
                    <a:pt x="706" y="140"/>
                  </a:lnTo>
                  <a:lnTo>
                    <a:pt x="688" y="133"/>
                  </a:lnTo>
                  <a:lnTo>
                    <a:pt x="687" y="136"/>
                  </a:lnTo>
                  <a:lnTo>
                    <a:pt x="685" y="142"/>
                  </a:lnTo>
                  <a:lnTo>
                    <a:pt x="677" y="154"/>
                  </a:lnTo>
                  <a:lnTo>
                    <a:pt x="673" y="168"/>
                  </a:lnTo>
                  <a:lnTo>
                    <a:pt x="690" y="173"/>
                  </a:lnTo>
                  <a:lnTo>
                    <a:pt x="673" y="168"/>
                  </a:lnTo>
                  <a:lnTo>
                    <a:pt x="661" y="199"/>
                  </a:lnTo>
                  <a:lnTo>
                    <a:pt x="652" y="236"/>
                  </a:lnTo>
                  <a:lnTo>
                    <a:pt x="669" y="240"/>
                  </a:lnTo>
                  <a:lnTo>
                    <a:pt x="652" y="234"/>
                  </a:lnTo>
                  <a:lnTo>
                    <a:pt x="648" y="245"/>
                  </a:lnTo>
                  <a:lnTo>
                    <a:pt x="644" y="257"/>
                  </a:lnTo>
                  <a:lnTo>
                    <a:pt x="642" y="265"/>
                  </a:lnTo>
                  <a:lnTo>
                    <a:pt x="640" y="271"/>
                  </a:lnTo>
                  <a:lnTo>
                    <a:pt x="638" y="280"/>
                  </a:lnTo>
                  <a:lnTo>
                    <a:pt x="638" y="288"/>
                  </a:lnTo>
                  <a:lnTo>
                    <a:pt x="636" y="292"/>
                  </a:lnTo>
                  <a:lnTo>
                    <a:pt x="655" y="292"/>
                  </a:lnTo>
                  <a:lnTo>
                    <a:pt x="638" y="284"/>
                  </a:lnTo>
                  <a:lnTo>
                    <a:pt x="636" y="288"/>
                  </a:lnTo>
                  <a:lnTo>
                    <a:pt x="634" y="296"/>
                  </a:lnTo>
                  <a:lnTo>
                    <a:pt x="630" y="302"/>
                  </a:lnTo>
                  <a:lnTo>
                    <a:pt x="628" y="310"/>
                  </a:lnTo>
                  <a:lnTo>
                    <a:pt x="622" y="319"/>
                  </a:lnTo>
                  <a:lnTo>
                    <a:pt x="618" y="331"/>
                  </a:lnTo>
                  <a:lnTo>
                    <a:pt x="628" y="321"/>
                  </a:lnTo>
                  <a:lnTo>
                    <a:pt x="622" y="325"/>
                  </a:lnTo>
                  <a:lnTo>
                    <a:pt x="636" y="339"/>
                  </a:lnTo>
                  <a:lnTo>
                    <a:pt x="630" y="321"/>
                  </a:lnTo>
                  <a:lnTo>
                    <a:pt x="620" y="327"/>
                  </a:lnTo>
                  <a:lnTo>
                    <a:pt x="615" y="331"/>
                  </a:lnTo>
                  <a:lnTo>
                    <a:pt x="609" y="337"/>
                  </a:lnTo>
                  <a:lnTo>
                    <a:pt x="601" y="343"/>
                  </a:lnTo>
                  <a:lnTo>
                    <a:pt x="607" y="339"/>
                  </a:lnTo>
                  <a:lnTo>
                    <a:pt x="615" y="356"/>
                  </a:lnTo>
                  <a:lnTo>
                    <a:pt x="615" y="337"/>
                  </a:lnTo>
                  <a:lnTo>
                    <a:pt x="613" y="337"/>
                  </a:lnTo>
                  <a:lnTo>
                    <a:pt x="620" y="339"/>
                  </a:lnTo>
                  <a:lnTo>
                    <a:pt x="613" y="356"/>
                  </a:lnTo>
                  <a:lnTo>
                    <a:pt x="626" y="343"/>
                  </a:lnTo>
                  <a:lnTo>
                    <a:pt x="622" y="341"/>
                  </a:lnTo>
                  <a:lnTo>
                    <a:pt x="609" y="354"/>
                  </a:lnTo>
                  <a:lnTo>
                    <a:pt x="624" y="343"/>
                  </a:lnTo>
                  <a:lnTo>
                    <a:pt x="617" y="329"/>
                  </a:lnTo>
                  <a:lnTo>
                    <a:pt x="620" y="335"/>
                  </a:lnTo>
                  <a:lnTo>
                    <a:pt x="603" y="343"/>
                  </a:lnTo>
                  <a:lnTo>
                    <a:pt x="622" y="343"/>
                  </a:lnTo>
                  <a:lnTo>
                    <a:pt x="620" y="331"/>
                  </a:lnTo>
                  <a:lnTo>
                    <a:pt x="620" y="317"/>
                  </a:lnTo>
                  <a:lnTo>
                    <a:pt x="622" y="310"/>
                  </a:lnTo>
                  <a:lnTo>
                    <a:pt x="622" y="306"/>
                  </a:lnTo>
                  <a:lnTo>
                    <a:pt x="624" y="282"/>
                  </a:lnTo>
                  <a:lnTo>
                    <a:pt x="626" y="261"/>
                  </a:lnTo>
                  <a:lnTo>
                    <a:pt x="636" y="220"/>
                  </a:lnTo>
                  <a:lnTo>
                    <a:pt x="617" y="216"/>
                  </a:lnTo>
                  <a:lnTo>
                    <a:pt x="636" y="222"/>
                  </a:lnTo>
                  <a:lnTo>
                    <a:pt x="648" y="183"/>
                  </a:lnTo>
                  <a:lnTo>
                    <a:pt x="661" y="140"/>
                  </a:lnTo>
                  <a:lnTo>
                    <a:pt x="642" y="135"/>
                  </a:lnTo>
                  <a:lnTo>
                    <a:pt x="659" y="142"/>
                  </a:lnTo>
                  <a:lnTo>
                    <a:pt x="663" y="133"/>
                  </a:lnTo>
                  <a:lnTo>
                    <a:pt x="667" y="123"/>
                  </a:lnTo>
                  <a:lnTo>
                    <a:pt x="669" y="117"/>
                  </a:lnTo>
                  <a:lnTo>
                    <a:pt x="669" y="115"/>
                  </a:lnTo>
                  <a:lnTo>
                    <a:pt x="671" y="107"/>
                  </a:lnTo>
                  <a:lnTo>
                    <a:pt x="671" y="105"/>
                  </a:lnTo>
                  <a:lnTo>
                    <a:pt x="669" y="98"/>
                  </a:lnTo>
                  <a:lnTo>
                    <a:pt x="665" y="92"/>
                  </a:lnTo>
                  <a:lnTo>
                    <a:pt x="657" y="88"/>
                  </a:lnTo>
                  <a:lnTo>
                    <a:pt x="652" y="86"/>
                  </a:lnTo>
                  <a:lnTo>
                    <a:pt x="644" y="88"/>
                  </a:lnTo>
                  <a:lnTo>
                    <a:pt x="636" y="92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50" y="107"/>
                  </a:lnTo>
                  <a:lnTo>
                    <a:pt x="634" y="98"/>
                  </a:lnTo>
                  <a:lnTo>
                    <a:pt x="618" y="123"/>
                  </a:lnTo>
                  <a:lnTo>
                    <a:pt x="609" y="144"/>
                  </a:lnTo>
                  <a:lnTo>
                    <a:pt x="593" y="193"/>
                  </a:lnTo>
                  <a:lnTo>
                    <a:pt x="574" y="241"/>
                  </a:lnTo>
                  <a:lnTo>
                    <a:pt x="564" y="265"/>
                  </a:lnTo>
                  <a:lnTo>
                    <a:pt x="582" y="273"/>
                  </a:lnTo>
                  <a:lnTo>
                    <a:pt x="568" y="259"/>
                  </a:lnTo>
                  <a:lnTo>
                    <a:pt x="552" y="284"/>
                  </a:lnTo>
                  <a:lnTo>
                    <a:pt x="548" y="294"/>
                  </a:lnTo>
                  <a:lnTo>
                    <a:pt x="543" y="300"/>
                  </a:lnTo>
                  <a:lnTo>
                    <a:pt x="537" y="313"/>
                  </a:lnTo>
                  <a:lnTo>
                    <a:pt x="533" y="319"/>
                  </a:lnTo>
                  <a:lnTo>
                    <a:pt x="550" y="327"/>
                  </a:lnTo>
                  <a:lnTo>
                    <a:pt x="537" y="313"/>
                  </a:lnTo>
                  <a:lnTo>
                    <a:pt x="533" y="317"/>
                  </a:lnTo>
                  <a:lnTo>
                    <a:pt x="547" y="331"/>
                  </a:lnTo>
                  <a:lnTo>
                    <a:pt x="539" y="313"/>
                  </a:lnTo>
                  <a:lnTo>
                    <a:pt x="533" y="315"/>
                  </a:lnTo>
                  <a:lnTo>
                    <a:pt x="541" y="313"/>
                  </a:lnTo>
                  <a:lnTo>
                    <a:pt x="541" y="333"/>
                  </a:lnTo>
                  <a:lnTo>
                    <a:pt x="548" y="315"/>
                  </a:lnTo>
                  <a:lnTo>
                    <a:pt x="541" y="315"/>
                  </a:lnTo>
                  <a:lnTo>
                    <a:pt x="535" y="333"/>
                  </a:lnTo>
                  <a:lnTo>
                    <a:pt x="543" y="315"/>
                  </a:lnTo>
                  <a:lnTo>
                    <a:pt x="537" y="311"/>
                  </a:lnTo>
                  <a:lnTo>
                    <a:pt x="543" y="315"/>
                  </a:lnTo>
                  <a:lnTo>
                    <a:pt x="529" y="329"/>
                  </a:lnTo>
                  <a:lnTo>
                    <a:pt x="548" y="321"/>
                  </a:lnTo>
                  <a:lnTo>
                    <a:pt x="547" y="317"/>
                  </a:lnTo>
                  <a:lnTo>
                    <a:pt x="527" y="325"/>
                  </a:lnTo>
                  <a:lnTo>
                    <a:pt x="547" y="325"/>
                  </a:lnTo>
                  <a:lnTo>
                    <a:pt x="547" y="317"/>
                  </a:lnTo>
                  <a:lnTo>
                    <a:pt x="527" y="317"/>
                  </a:lnTo>
                  <a:lnTo>
                    <a:pt x="547" y="325"/>
                  </a:lnTo>
                  <a:lnTo>
                    <a:pt x="548" y="319"/>
                  </a:lnTo>
                  <a:lnTo>
                    <a:pt x="554" y="304"/>
                  </a:lnTo>
                  <a:lnTo>
                    <a:pt x="558" y="298"/>
                  </a:lnTo>
                  <a:lnTo>
                    <a:pt x="558" y="290"/>
                  </a:lnTo>
                  <a:lnTo>
                    <a:pt x="560" y="284"/>
                  </a:lnTo>
                  <a:lnTo>
                    <a:pt x="541" y="282"/>
                  </a:lnTo>
                  <a:lnTo>
                    <a:pt x="560" y="290"/>
                  </a:lnTo>
                  <a:lnTo>
                    <a:pt x="566" y="273"/>
                  </a:lnTo>
                  <a:lnTo>
                    <a:pt x="570" y="257"/>
                  </a:lnTo>
                  <a:lnTo>
                    <a:pt x="576" y="245"/>
                  </a:lnTo>
                  <a:lnTo>
                    <a:pt x="580" y="234"/>
                  </a:lnTo>
                  <a:lnTo>
                    <a:pt x="582" y="226"/>
                  </a:lnTo>
                  <a:lnTo>
                    <a:pt x="583" y="220"/>
                  </a:lnTo>
                  <a:lnTo>
                    <a:pt x="585" y="216"/>
                  </a:lnTo>
                  <a:lnTo>
                    <a:pt x="585" y="214"/>
                  </a:lnTo>
                  <a:lnTo>
                    <a:pt x="587" y="206"/>
                  </a:lnTo>
                  <a:lnTo>
                    <a:pt x="585" y="199"/>
                  </a:lnTo>
                  <a:lnTo>
                    <a:pt x="582" y="193"/>
                  </a:lnTo>
                  <a:lnTo>
                    <a:pt x="576" y="189"/>
                  </a:lnTo>
                  <a:lnTo>
                    <a:pt x="568" y="187"/>
                  </a:lnTo>
                  <a:lnTo>
                    <a:pt x="560" y="189"/>
                  </a:lnTo>
                  <a:lnTo>
                    <a:pt x="554" y="193"/>
                  </a:lnTo>
                  <a:lnTo>
                    <a:pt x="548" y="199"/>
                  </a:lnTo>
                  <a:lnTo>
                    <a:pt x="548" y="203"/>
                  </a:lnTo>
                  <a:lnTo>
                    <a:pt x="547" y="206"/>
                  </a:lnTo>
                  <a:lnTo>
                    <a:pt x="543" y="214"/>
                  </a:lnTo>
                  <a:lnTo>
                    <a:pt x="539" y="224"/>
                  </a:lnTo>
                  <a:lnTo>
                    <a:pt x="535" y="236"/>
                  </a:lnTo>
                  <a:lnTo>
                    <a:pt x="529" y="249"/>
                  </a:lnTo>
                  <a:lnTo>
                    <a:pt x="523" y="265"/>
                  </a:lnTo>
                  <a:lnTo>
                    <a:pt x="521" y="269"/>
                  </a:lnTo>
                  <a:lnTo>
                    <a:pt x="517" y="275"/>
                  </a:lnTo>
                  <a:lnTo>
                    <a:pt x="513" y="284"/>
                  </a:lnTo>
                  <a:lnTo>
                    <a:pt x="512" y="290"/>
                  </a:lnTo>
                  <a:lnTo>
                    <a:pt x="527" y="300"/>
                  </a:lnTo>
                  <a:lnTo>
                    <a:pt x="513" y="286"/>
                  </a:lnTo>
                  <a:lnTo>
                    <a:pt x="508" y="294"/>
                  </a:lnTo>
                  <a:lnTo>
                    <a:pt x="500" y="304"/>
                  </a:lnTo>
                  <a:lnTo>
                    <a:pt x="496" y="308"/>
                  </a:lnTo>
                  <a:lnTo>
                    <a:pt x="494" y="310"/>
                  </a:lnTo>
                  <a:lnTo>
                    <a:pt x="500" y="306"/>
                  </a:lnTo>
                  <a:lnTo>
                    <a:pt x="508" y="323"/>
                  </a:lnTo>
                  <a:lnTo>
                    <a:pt x="508" y="304"/>
                  </a:lnTo>
                  <a:lnTo>
                    <a:pt x="504" y="304"/>
                  </a:lnTo>
                  <a:lnTo>
                    <a:pt x="517" y="310"/>
                  </a:lnTo>
                  <a:lnTo>
                    <a:pt x="512" y="306"/>
                  </a:lnTo>
                  <a:lnTo>
                    <a:pt x="504" y="323"/>
                  </a:lnTo>
                  <a:lnTo>
                    <a:pt x="523" y="315"/>
                  </a:lnTo>
                  <a:lnTo>
                    <a:pt x="519" y="311"/>
                  </a:lnTo>
                  <a:lnTo>
                    <a:pt x="517" y="311"/>
                  </a:lnTo>
                  <a:lnTo>
                    <a:pt x="513" y="302"/>
                  </a:lnTo>
                  <a:lnTo>
                    <a:pt x="517" y="308"/>
                  </a:lnTo>
                  <a:lnTo>
                    <a:pt x="500" y="315"/>
                  </a:lnTo>
                  <a:lnTo>
                    <a:pt x="519" y="315"/>
                  </a:lnTo>
                  <a:lnTo>
                    <a:pt x="519" y="311"/>
                  </a:lnTo>
                  <a:lnTo>
                    <a:pt x="500" y="311"/>
                  </a:lnTo>
                  <a:lnTo>
                    <a:pt x="517" y="319"/>
                  </a:lnTo>
                  <a:lnTo>
                    <a:pt x="521" y="308"/>
                  </a:lnTo>
                  <a:lnTo>
                    <a:pt x="527" y="296"/>
                  </a:lnTo>
                  <a:lnTo>
                    <a:pt x="533" y="282"/>
                  </a:lnTo>
                  <a:lnTo>
                    <a:pt x="513" y="276"/>
                  </a:lnTo>
                  <a:lnTo>
                    <a:pt x="531" y="284"/>
                  </a:lnTo>
                  <a:lnTo>
                    <a:pt x="543" y="257"/>
                  </a:lnTo>
                  <a:lnTo>
                    <a:pt x="552" y="230"/>
                  </a:lnTo>
                  <a:lnTo>
                    <a:pt x="554" y="228"/>
                  </a:lnTo>
                  <a:lnTo>
                    <a:pt x="554" y="224"/>
                  </a:lnTo>
                  <a:lnTo>
                    <a:pt x="556" y="218"/>
                  </a:lnTo>
                  <a:lnTo>
                    <a:pt x="558" y="214"/>
                  </a:lnTo>
                  <a:lnTo>
                    <a:pt x="541" y="206"/>
                  </a:lnTo>
                  <a:lnTo>
                    <a:pt x="554" y="220"/>
                  </a:lnTo>
                  <a:lnTo>
                    <a:pt x="554" y="218"/>
                  </a:lnTo>
                  <a:lnTo>
                    <a:pt x="523" y="212"/>
                  </a:lnTo>
                  <a:lnTo>
                    <a:pt x="527" y="218"/>
                  </a:lnTo>
                  <a:lnTo>
                    <a:pt x="533" y="224"/>
                  </a:lnTo>
                  <a:lnTo>
                    <a:pt x="541" y="224"/>
                  </a:lnTo>
                  <a:lnTo>
                    <a:pt x="548" y="224"/>
                  </a:lnTo>
                  <a:lnTo>
                    <a:pt x="541" y="205"/>
                  </a:lnTo>
                  <a:lnTo>
                    <a:pt x="521" y="205"/>
                  </a:lnTo>
                  <a:lnTo>
                    <a:pt x="521" y="206"/>
                  </a:lnTo>
                  <a:lnTo>
                    <a:pt x="519" y="228"/>
                  </a:lnTo>
                  <a:lnTo>
                    <a:pt x="539" y="228"/>
                  </a:lnTo>
                  <a:lnTo>
                    <a:pt x="519" y="220"/>
                  </a:lnTo>
                  <a:lnTo>
                    <a:pt x="515" y="245"/>
                  </a:lnTo>
                  <a:lnTo>
                    <a:pt x="506" y="271"/>
                  </a:lnTo>
                  <a:lnTo>
                    <a:pt x="496" y="296"/>
                  </a:lnTo>
                  <a:lnTo>
                    <a:pt x="486" y="321"/>
                  </a:lnTo>
                  <a:lnTo>
                    <a:pt x="475" y="346"/>
                  </a:lnTo>
                  <a:lnTo>
                    <a:pt x="465" y="368"/>
                  </a:lnTo>
                  <a:lnTo>
                    <a:pt x="457" y="385"/>
                  </a:lnTo>
                  <a:lnTo>
                    <a:pt x="453" y="391"/>
                  </a:lnTo>
                  <a:lnTo>
                    <a:pt x="451" y="399"/>
                  </a:lnTo>
                  <a:lnTo>
                    <a:pt x="447" y="415"/>
                  </a:lnTo>
                  <a:lnTo>
                    <a:pt x="445" y="420"/>
                  </a:lnTo>
                  <a:lnTo>
                    <a:pt x="442" y="424"/>
                  </a:lnTo>
                  <a:lnTo>
                    <a:pt x="447" y="418"/>
                  </a:lnTo>
                  <a:lnTo>
                    <a:pt x="461" y="432"/>
                  </a:lnTo>
                  <a:lnTo>
                    <a:pt x="453" y="415"/>
                  </a:lnTo>
                  <a:lnTo>
                    <a:pt x="449" y="416"/>
                  </a:lnTo>
                  <a:lnTo>
                    <a:pt x="465" y="416"/>
                  </a:lnTo>
                  <a:lnTo>
                    <a:pt x="457" y="415"/>
                  </a:lnTo>
                  <a:lnTo>
                    <a:pt x="457" y="434"/>
                  </a:lnTo>
                  <a:lnTo>
                    <a:pt x="471" y="420"/>
                  </a:lnTo>
                  <a:lnTo>
                    <a:pt x="467" y="418"/>
                  </a:lnTo>
                  <a:lnTo>
                    <a:pt x="461" y="413"/>
                  </a:lnTo>
                  <a:lnTo>
                    <a:pt x="447" y="426"/>
                  </a:lnTo>
                  <a:lnTo>
                    <a:pt x="467" y="418"/>
                  </a:lnTo>
                  <a:lnTo>
                    <a:pt x="463" y="411"/>
                  </a:lnTo>
                  <a:lnTo>
                    <a:pt x="445" y="418"/>
                  </a:lnTo>
                  <a:lnTo>
                    <a:pt x="465" y="418"/>
                  </a:lnTo>
                  <a:lnTo>
                    <a:pt x="465" y="403"/>
                  </a:lnTo>
                  <a:lnTo>
                    <a:pt x="467" y="387"/>
                  </a:lnTo>
                  <a:lnTo>
                    <a:pt x="467" y="370"/>
                  </a:lnTo>
                  <a:lnTo>
                    <a:pt x="447" y="372"/>
                  </a:lnTo>
                  <a:lnTo>
                    <a:pt x="467" y="376"/>
                  </a:lnTo>
                  <a:lnTo>
                    <a:pt x="469" y="366"/>
                  </a:lnTo>
                  <a:lnTo>
                    <a:pt x="475" y="346"/>
                  </a:lnTo>
                  <a:lnTo>
                    <a:pt x="478" y="325"/>
                  </a:lnTo>
                  <a:lnTo>
                    <a:pt x="484" y="300"/>
                  </a:lnTo>
                  <a:lnTo>
                    <a:pt x="490" y="276"/>
                  </a:lnTo>
                  <a:lnTo>
                    <a:pt x="490" y="269"/>
                  </a:lnTo>
                  <a:lnTo>
                    <a:pt x="494" y="245"/>
                  </a:lnTo>
                  <a:lnTo>
                    <a:pt x="496" y="226"/>
                  </a:lnTo>
                  <a:lnTo>
                    <a:pt x="494" y="218"/>
                  </a:lnTo>
                  <a:lnTo>
                    <a:pt x="494" y="208"/>
                  </a:lnTo>
                  <a:lnTo>
                    <a:pt x="494" y="206"/>
                  </a:lnTo>
                  <a:lnTo>
                    <a:pt x="492" y="203"/>
                  </a:lnTo>
                  <a:lnTo>
                    <a:pt x="486" y="197"/>
                  </a:lnTo>
                  <a:lnTo>
                    <a:pt x="480" y="193"/>
                  </a:lnTo>
                  <a:lnTo>
                    <a:pt x="473" y="191"/>
                  </a:lnTo>
                  <a:lnTo>
                    <a:pt x="465" y="193"/>
                  </a:lnTo>
                  <a:lnTo>
                    <a:pt x="463" y="193"/>
                  </a:lnTo>
                  <a:lnTo>
                    <a:pt x="457" y="197"/>
                  </a:lnTo>
                  <a:lnTo>
                    <a:pt x="453" y="201"/>
                  </a:lnTo>
                  <a:lnTo>
                    <a:pt x="449" y="206"/>
                  </a:lnTo>
                  <a:lnTo>
                    <a:pt x="445" y="212"/>
                  </a:lnTo>
                  <a:lnTo>
                    <a:pt x="440" y="226"/>
                  </a:lnTo>
                  <a:lnTo>
                    <a:pt x="438" y="232"/>
                  </a:lnTo>
                  <a:lnTo>
                    <a:pt x="436" y="238"/>
                  </a:lnTo>
                  <a:lnTo>
                    <a:pt x="432" y="251"/>
                  </a:lnTo>
                  <a:lnTo>
                    <a:pt x="430" y="269"/>
                  </a:lnTo>
                  <a:lnTo>
                    <a:pt x="447" y="273"/>
                  </a:lnTo>
                  <a:lnTo>
                    <a:pt x="432" y="263"/>
                  </a:lnTo>
                  <a:lnTo>
                    <a:pt x="426" y="269"/>
                  </a:lnTo>
                  <a:lnTo>
                    <a:pt x="422" y="275"/>
                  </a:lnTo>
                  <a:lnTo>
                    <a:pt x="442" y="282"/>
                  </a:lnTo>
                  <a:lnTo>
                    <a:pt x="428" y="269"/>
                  </a:lnTo>
                  <a:lnTo>
                    <a:pt x="416" y="284"/>
                  </a:lnTo>
                  <a:lnTo>
                    <a:pt x="410" y="292"/>
                  </a:lnTo>
                  <a:lnTo>
                    <a:pt x="405" y="298"/>
                  </a:lnTo>
                  <a:lnTo>
                    <a:pt x="418" y="311"/>
                  </a:lnTo>
                  <a:lnTo>
                    <a:pt x="410" y="294"/>
                  </a:lnTo>
                  <a:lnTo>
                    <a:pt x="405" y="298"/>
                  </a:lnTo>
                  <a:lnTo>
                    <a:pt x="412" y="296"/>
                  </a:lnTo>
                  <a:lnTo>
                    <a:pt x="412" y="315"/>
                  </a:lnTo>
                  <a:lnTo>
                    <a:pt x="420" y="298"/>
                  </a:lnTo>
                  <a:lnTo>
                    <a:pt x="412" y="298"/>
                  </a:lnTo>
                  <a:lnTo>
                    <a:pt x="410" y="298"/>
                  </a:lnTo>
                  <a:lnTo>
                    <a:pt x="399" y="292"/>
                  </a:lnTo>
                  <a:lnTo>
                    <a:pt x="412" y="298"/>
                  </a:lnTo>
                  <a:lnTo>
                    <a:pt x="407" y="294"/>
                  </a:lnTo>
                  <a:lnTo>
                    <a:pt x="399" y="311"/>
                  </a:lnTo>
                  <a:lnTo>
                    <a:pt x="418" y="304"/>
                  </a:lnTo>
                  <a:lnTo>
                    <a:pt x="414" y="294"/>
                  </a:lnTo>
                  <a:lnTo>
                    <a:pt x="397" y="302"/>
                  </a:lnTo>
                  <a:lnTo>
                    <a:pt x="416" y="302"/>
                  </a:lnTo>
                  <a:lnTo>
                    <a:pt x="414" y="292"/>
                  </a:lnTo>
                  <a:lnTo>
                    <a:pt x="412" y="284"/>
                  </a:lnTo>
                  <a:lnTo>
                    <a:pt x="412" y="276"/>
                  </a:lnTo>
                  <a:lnTo>
                    <a:pt x="412" y="282"/>
                  </a:lnTo>
                  <a:lnTo>
                    <a:pt x="393" y="282"/>
                  </a:lnTo>
                  <a:lnTo>
                    <a:pt x="412" y="290"/>
                  </a:lnTo>
                  <a:lnTo>
                    <a:pt x="414" y="278"/>
                  </a:lnTo>
                  <a:lnTo>
                    <a:pt x="418" y="263"/>
                  </a:lnTo>
                  <a:lnTo>
                    <a:pt x="422" y="247"/>
                  </a:lnTo>
                  <a:lnTo>
                    <a:pt x="426" y="232"/>
                  </a:lnTo>
                  <a:lnTo>
                    <a:pt x="428" y="226"/>
                  </a:lnTo>
                  <a:lnTo>
                    <a:pt x="430" y="222"/>
                  </a:lnTo>
                  <a:lnTo>
                    <a:pt x="410" y="214"/>
                  </a:lnTo>
                  <a:lnTo>
                    <a:pt x="424" y="228"/>
                  </a:lnTo>
                  <a:lnTo>
                    <a:pt x="426" y="226"/>
                  </a:lnTo>
                  <a:lnTo>
                    <a:pt x="420" y="230"/>
                  </a:lnTo>
                  <a:lnTo>
                    <a:pt x="412" y="212"/>
                  </a:lnTo>
                  <a:lnTo>
                    <a:pt x="412" y="232"/>
                  </a:lnTo>
                  <a:lnTo>
                    <a:pt x="416" y="232"/>
                  </a:lnTo>
                  <a:lnTo>
                    <a:pt x="408" y="232"/>
                  </a:lnTo>
                  <a:lnTo>
                    <a:pt x="416" y="212"/>
                  </a:lnTo>
                  <a:lnTo>
                    <a:pt x="403" y="226"/>
                  </a:lnTo>
                  <a:lnTo>
                    <a:pt x="405" y="230"/>
                  </a:lnTo>
                  <a:lnTo>
                    <a:pt x="418" y="216"/>
                  </a:lnTo>
                  <a:lnTo>
                    <a:pt x="399" y="224"/>
                  </a:lnTo>
                  <a:lnTo>
                    <a:pt x="403" y="230"/>
                  </a:lnTo>
                  <a:lnTo>
                    <a:pt x="405" y="240"/>
                  </a:lnTo>
                  <a:lnTo>
                    <a:pt x="424" y="232"/>
                  </a:lnTo>
                  <a:lnTo>
                    <a:pt x="405" y="232"/>
                  </a:lnTo>
                  <a:lnTo>
                    <a:pt x="408" y="249"/>
                  </a:lnTo>
                  <a:lnTo>
                    <a:pt x="426" y="245"/>
                  </a:lnTo>
                  <a:lnTo>
                    <a:pt x="407" y="243"/>
                  </a:lnTo>
                  <a:lnTo>
                    <a:pt x="401" y="306"/>
                  </a:lnTo>
                  <a:lnTo>
                    <a:pt x="395" y="335"/>
                  </a:lnTo>
                  <a:lnTo>
                    <a:pt x="414" y="335"/>
                  </a:lnTo>
                  <a:lnTo>
                    <a:pt x="395" y="327"/>
                  </a:lnTo>
                  <a:lnTo>
                    <a:pt x="389" y="360"/>
                  </a:lnTo>
                  <a:lnTo>
                    <a:pt x="424" y="358"/>
                  </a:lnTo>
                  <a:lnTo>
                    <a:pt x="420" y="352"/>
                  </a:lnTo>
                  <a:lnTo>
                    <a:pt x="414" y="348"/>
                  </a:lnTo>
                  <a:lnTo>
                    <a:pt x="407" y="346"/>
                  </a:lnTo>
                  <a:lnTo>
                    <a:pt x="399" y="348"/>
                  </a:lnTo>
                  <a:lnTo>
                    <a:pt x="393" y="352"/>
                  </a:lnTo>
                  <a:lnTo>
                    <a:pt x="389" y="358"/>
                  </a:lnTo>
                  <a:lnTo>
                    <a:pt x="407" y="366"/>
                  </a:lnTo>
                  <a:lnTo>
                    <a:pt x="426" y="362"/>
                  </a:lnTo>
                  <a:lnTo>
                    <a:pt x="410" y="282"/>
                  </a:lnTo>
                  <a:lnTo>
                    <a:pt x="393" y="290"/>
                  </a:lnTo>
                  <a:lnTo>
                    <a:pt x="412" y="290"/>
                  </a:lnTo>
                  <a:lnTo>
                    <a:pt x="407" y="251"/>
                  </a:lnTo>
                  <a:lnTo>
                    <a:pt x="403" y="212"/>
                  </a:lnTo>
                  <a:lnTo>
                    <a:pt x="403" y="171"/>
                  </a:lnTo>
                  <a:lnTo>
                    <a:pt x="405" y="135"/>
                  </a:lnTo>
                  <a:lnTo>
                    <a:pt x="410" y="96"/>
                  </a:lnTo>
                  <a:lnTo>
                    <a:pt x="391" y="96"/>
                  </a:lnTo>
                  <a:lnTo>
                    <a:pt x="410" y="103"/>
                  </a:lnTo>
                  <a:lnTo>
                    <a:pt x="420" y="63"/>
                  </a:lnTo>
                  <a:lnTo>
                    <a:pt x="383" y="65"/>
                  </a:lnTo>
                  <a:lnTo>
                    <a:pt x="387" y="70"/>
                  </a:lnTo>
                  <a:lnTo>
                    <a:pt x="393" y="74"/>
                  </a:lnTo>
                  <a:lnTo>
                    <a:pt x="401" y="76"/>
                  </a:lnTo>
                  <a:lnTo>
                    <a:pt x="408" y="74"/>
                  </a:lnTo>
                  <a:lnTo>
                    <a:pt x="414" y="70"/>
                  </a:lnTo>
                  <a:lnTo>
                    <a:pt x="418" y="65"/>
                  </a:lnTo>
                  <a:lnTo>
                    <a:pt x="401" y="57"/>
                  </a:lnTo>
                  <a:lnTo>
                    <a:pt x="383" y="61"/>
                  </a:lnTo>
                  <a:lnTo>
                    <a:pt x="391" y="117"/>
                  </a:lnTo>
                  <a:lnTo>
                    <a:pt x="410" y="109"/>
                  </a:lnTo>
                  <a:lnTo>
                    <a:pt x="391" y="109"/>
                  </a:lnTo>
                  <a:lnTo>
                    <a:pt x="397" y="162"/>
                  </a:lnTo>
                  <a:lnTo>
                    <a:pt x="401" y="214"/>
                  </a:lnTo>
                  <a:lnTo>
                    <a:pt x="401" y="267"/>
                  </a:lnTo>
                  <a:lnTo>
                    <a:pt x="401" y="282"/>
                  </a:lnTo>
                  <a:lnTo>
                    <a:pt x="401" y="292"/>
                  </a:lnTo>
                  <a:lnTo>
                    <a:pt x="401" y="300"/>
                  </a:lnTo>
                  <a:lnTo>
                    <a:pt x="420" y="300"/>
                  </a:lnTo>
                  <a:lnTo>
                    <a:pt x="403" y="292"/>
                  </a:lnTo>
                  <a:lnTo>
                    <a:pt x="401" y="298"/>
                  </a:lnTo>
                  <a:lnTo>
                    <a:pt x="418" y="306"/>
                  </a:lnTo>
                  <a:lnTo>
                    <a:pt x="405" y="292"/>
                  </a:lnTo>
                  <a:lnTo>
                    <a:pt x="403" y="296"/>
                  </a:lnTo>
                  <a:lnTo>
                    <a:pt x="416" y="310"/>
                  </a:lnTo>
                  <a:lnTo>
                    <a:pt x="408" y="292"/>
                  </a:lnTo>
                  <a:lnTo>
                    <a:pt x="403" y="294"/>
                  </a:lnTo>
                  <a:lnTo>
                    <a:pt x="397" y="298"/>
                  </a:lnTo>
                  <a:lnTo>
                    <a:pt x="385" y="306"/>
                  </a:lnTo>
                  <a:lnTo>
                    <a:pt x="410" y="313"/>
                  </a:lnTo>
                  <a:lnTo>
                    <a:pt x="407" y="308"/>
                  </a:lnTo>
                  <a:lnTo>
                    <a:pt x="401" y="304"/>
                  </a:lnTo>
                  <a:lnTo>
                    <a:pt x="393" y="302"/>
                  </a:lnTo>
                  <a:lnTo>
                    <a:pt x="385" y="304"/>
                  </a:lnTo>
                  <a:lnTo>
                    <a:pt x="393" y="321"/>
                  </a:lnTo>
                  <a:lnTo>
                    <a:pt x="412" y="315"/>
                  </a:lnTo>
                  <a:lnTo>
                    <a:pt x="399" y="261"/>
                  </a:lnTo>
                  <a:lnTo>
                    <a:pt x="379" y="269"/>
                  </a:lnTo>
                  <a:lnTo>
                    <a:pt x="399" y="269"/>
                  </a:lnTo>
                  <a:lnTo>
                    <a:pt x="391" y="214"/>
                  </a:lnTo>
                  <a:lnTo>
                    <a:pt x="385" y="162"/>
                  </a:lnTo>
                  <a:lnTo>
                    <a:pt x="379" y="105"/>
                  </a:lnTo>
                  <a:lnTo>
                    <a:pt x="377" y="94"/>
                  </a:lnTo>
                  <a:lnTo>
                    <a:pt x="375" y="84"/>
                  </a:lnTo>
                  <a:lnTo>
                    <a:pt x="373" y="68"/>
                  </a:lnTo>
                  <a:lnTo>
                    <a:pt x="372" y="61"/>
                  </a:lnTo>
                  <a:lnTo>
                    <a:pt x="370" y="49"/>
                  </a:lnTo>
                  <a:lnTo>
                    <a:pt x="350" y="57"/>
                  </a:lnTo>
                  <a:lnTo>
                    <a:pt x="370" y="57"/>
                  </a:lnTo>
                  <a:lnTo>
                    <a:pt x="370" y="49"/>
                  </a:lnTo>
                  <a:lnTo>
                    <a:pt x="370" y="45"/>
                  </a:lnTo>
                  <a:lnTo>
                    <a:pt x="350" y="45"/>
                  </a:lnTo>
                  <a:lnTo>
                    <a:pt x="368" y="53"/>
                  </a:lnTo>
                  <a:lnTo>
                    <a:pt x="370" y="47"/>
                  </a:lnTo>
                  <a:lnTo>
                    <a:pt x="373" y="39"/>
                  </a:lnTo>
                  <a:lnTo>
                    <a:pt x="377" y="28"/>
                  </a:lnTo>
                  <a:lnTo>
                    <a:pt x="342" y="28"/>
                  </a:lnTo>
                  <a:lnTo>
                    <a:pt x="346" y="33"/>
                  </a:lnTo>
                  <a:lnTo>
                    <a:pt x="352" y="37"/>
                  </a:lnTo>
                  <a:lnTo>
                    <a:pt x="360" y="39"/>
                  </a:lnTo>
                  <a:lnTo>
                    <a:pt x="368" y="37"/>
                  </a:lnTo>
                  <a:lnTo>
                    <a:pt x="373" y="33"/>
                  </a:lnTo>
                  <a:lnTo>
                    <a:pt x="360" y="20"/>
                  </a:lnTo>
                  <a:lnTo>
                    <a:pt x="342" y="24"/>
                  </a:lnTo>
                  <a:lnTo>
                    <a:pt x="340" y="22"/>
                  </a:lnTo>
                  <a:lnTo>
                    <a:pt x="342" y="30"/>
                  </a:lnTo>
                  <a:lnTo>
                    <a:pt x="344" y="41"/>
                  </a:lnTo>
                  <a:lnTo>
                    <a:pt x="346" y="55"/>
                  </a:lnTo>
                  <a:lnTo>
                    <a:pt x="348" y="63"/>
                  </a:lnTo>
                  <a:lnTo>
                    <a:pt x="354" y="94"/>
                  </a:lnTo>
                  <a:lnTo>
                    <a:pt x="358" y="107"/>
                  </a:lnTo>
                  <a:lnTo>
                    <a:pt x="362" y="119"/>
                  </a:lnTo>
                  <a:lnTo>
                    <a:pt x="362" y="121"/>
                  </a:lnTo>
                  <a:lnTo>
                    <a:pt x="362" y="123"/>
                  </a:lnTo>
                  <a:lnTo>
                    <a:pt x="364" y="127"/>
                  </a:lnTo>
                  <a:lnTo>
                    <a:pt x="368" y="135"/>
                  </a:lnTo>
                  <a:lnTo>
                    <a:pt x="372" y="146"/>
                  </a:lnTo>
                  <a:lnTo>
                    <a:pt x="375" y="158"/>
                  </a:lnTo>
                  <a:lnTo>
                    <a:pt x="379" y="171"/>
                  </a:lnTo>
                  <a:lnTo>
                    <a:pt x="391" y="203"/>
                  </a:lnTo>
                  <a:lnTo>
                    <a:pt x="401" y="234"/>
                  </a:lnTo>
                  <a:lnTo>
                    <a:pt x="408" y="267"/>
                  </a:lnTo>
                  <a:lnTo>
                    <a:pt x="426" y="259"/>
                  </a:lnTo>
                  <a:lnTo>
                    <a:pt x="407" y="259"/>
                  </a:lnTo>
                  <a:lnTo>
                    <a:pt x="410" y="286"/>
                  </a:lnTo>
                  <a:lnTo>
                    <a:pt x="408" y="296"/>
                  </a:lnTo>
                  <a:lnTo>
                    <a:pt x="428" y="296"/>
                  </a:lnTo>
                  <a:lnTo>
                    <a:pt x="410" y="288"/>
                  </a:lnTo>
                  <a:lnTo>
                    <a:pt x="408" y="298"/>
                  </a:lnTo>
                  <a:lnTo>
                    <a:pt x="440" y="292"/>
                  </a:lnTo>
                  <a:lnTo>
                    <a:pt x="434" y="288"/>
                  </a:lnTo>
                  <a:lnTo>
                    <a:pt x="426" y="286"/>
                  </a:lnTo>
                  <a:lnTo>
                    <a:pt x="418" y="288"/>
                  </a:lnTo>
                  <a:lnTo>
                    <a:pt x="412" y="292"/>
                  </a:lnTo>
                  <a:lnTo>
                    <a:pt x="426" y="306"/>
                  </a:lnTo>
                  <a:lnTo>
                    <a:pt x="442" y="294"/>
                  </a:lnTo>
                  <a:lnTo>
                    <a:pt x="430" y="280"/>
                  </a:lnTo>
                  <a:lnTo>
                    <a:pt x="422" y="273"/>
                  </a:lnTo>
                  <a:lnTo>
                    <a:pt x="416" y="267"/>
                  </a:lnTo>
                  <a:lnTo>
                    <a:pt x="403" y="280"/>
                  </a:lnTo>
                  <a:lnTo>
                    <a:pt x="422" y="273"/>
                  </a:lnTo>
                  <a:lnTo>
                    <a:pt x="418" y="265"/>
                  </a:lnTo>
                  <a:lnTo>
                    <a:pt x="414" y="259"/>
                  </a:lnTo>
                  <a:lnTo>
                    <a:pt x="408" y="249"/>
                  </a:lnTo>
                  <a:lnTo>
                    <a:pt x="403" y="234"/>
                  </a:lnTo>
                  <a:lnTo>
                    <a:pt x="391" y="214"/>
                  </a:lnTo>
                  <a:lnTo>
                    <a:pt x="373" y="179"/>
                  </a:lnTo>
                  <a:lnTo>
                    <a:pt x="358" y="144"/>
                  </a:lnTo>
                  <a:lnTo>
                    <a:pt x="338" y="150"/>
                  </a:lnTo>
                  <a:lnTo>
                    <a:pt x="358" y="144"/>
                  </a:lnTo>
                  <a:lnTo>
                    <a:pt x="350" y="119"/>
                  </a:lnTo>
                  <a:lnTo>
                    <a:pt x="333" y="127"/>
                  </a:lnTo>
                  <a:lnTo>
                    <a:pt x="352" y="127"/>
                  </a:lnTo>
                  <a:lnTo>
                    <a:pt x="348" y="103"/>
                  </a:lnTo>
                  <a:lnTo>
                    <a:pt x="344" y="80"/>
                  </a:lnTo>
                  <a:lnTo>
                    <a:pt x="342" y="72"/>
                  </a:lnTo>
                  <a:lnTo>
                    <a:pt x="338" y="53"/>
                  </a:lnTo>
                  <a:lnTo>
                    <a:pt x="338" y="51"/>
                  </a:lnTo>
                  <a:lnTo>
                    <a:pt x="337" y="47"/>
                  </a:lnTo>
                  <a:lnTo>
                    <a:pt x="333" y="41"/>
                  </a:lnTo>
                  <a:lnTo>
                    <a:pt x="325" y="37"/>
                  </a:lnTo>
                  <a:lnTo>
                    <a:pt x="319" y="35"/>
                  </a:lnTo>
                  <a:lnTo>
                    <a:pt x="311" y="37"/>
                  </a:lnTo>
                  <a:lnTo>
                    <a:pt x="303" y="41"/>
                  </a:lnTo>
                  <a:lnTo>
                    <a:pt x="300" y="47"/>
                  </a:lnTo>
                  <a:lnTo>
                    <a:pt x="300" y="55"/>
                  </a:lnTo>
                  <a:lnTo>
                    <a:pt x="300" y="57"/>
                  </a:lnTo>
                  <a:lnTo>
                    <a:pt x="300" y="61"/>
                  </a:lnTo>
                  <a:lnTo>
                    <a:pt x="300" y="68"/>
                  </a:lnTo>
                  <a:lnTo>
                    <a:pt x="303" y="88"/>
                  </a:lnTo>
                  <a:lnTo>
                    <a:pt x="305" y="96"/>
                  </a:lnTo>
                  <a:lnTo>
                    <a:pt x="307" y="105"/>
                  </a:lnTo>
                  <a:lnTo>
                    <a:pt x="307" y="107"/>
                  </a:lnTo>
                  <a:lnTo>
                    <a:pt x="313" y="142"/>
                  </a:lnTo>
                  <a:lnTo>
                    <a:pt x="321" y="173"/>
                  </a:lnTo>
                  <a:lnTo>
                    <a:pt x="331" y="206"/>
                  </a:lnTo>
                  <a:lnTo>
                    <a:pt x="342" y="236"/>
                  </a:lnTo>
                  <a:lnTo>
                    <a:pt x="354" y="265"/>
                  </a:lnTo>
                  <a:lnTo>
                    <a:pt x="372" y="257"/>
                  </a:lnTo>
                  <a:lnTo>
                    <a:pt x="352" y="257"/>
                  </a:lnTo>
                  <a:lnTo>
                    <a:pt x="362" y="292"/>
                  </a:lnTo>
                  <a:lnTo>
                    <a:pt x="362" y="300"/>
                  </a:lnTo>
                  <a:lnTo>
                    <a:pt x="362" y="308"/>
                  </a:lnTo>
                  <a:lnTo>
                    <a:pt x="362" y="313"/>
                  </a:lnTo>
                  <a:lnTo>
                    <a:pt x="381" y="313"/>
                  </a:lnTo>
                  <a:lnTo>
                    <a:pt x="362" y="306"/>
                  </a:lnTo>
                  <a:lnTo>
                    <a:pt x="360" y="310"/>
                  </a:lnTo>
                  <a:lnTo>
                    <a:pt x="364" y="304"/>
                  </a:lnTo>
                  <a:lnTo>
                    <a:pt x="377" y="317"/>
                  </a:lnTo>
                  <a:lnTo>
                    <a:pt x="370" y="300"/>
                  </a:lnTo>
                  <a:lnTo>
                    <a:pt x="362" y="306"/>
                  </a:lnTo>
                  <a:lnTo>
                    <a:pt x="354" y="308"/>
                  </a:lnTo>
                  <a:lnTo>
                    <a:pt x="348" y="310"/>
                  </a:lnTo>
                  <a:lnTo>
                    <a:pt x="366" y="313"/>
                  </a:lnTo>
                  <a:lnTo>
                    <a:pt x="360" y="310"/>
                  </a:lnTo>
                  <a:lnTo>
                    <a:pt x="352" y="308"/>
                  </a:lnTo>
                  <a:lnTo>
                    <a:pt x="352" y="327"/>
                  </a:lnTo>
                  <a:lnTo>
                    <a:pt x="368" y="317"/>
                  </a:lnTo>
                  <a:lnTo>
                    <a:pt x="358" y="302"/>
                  </a:lnTo>
                  <a:lnTo>
                    <a:pt x="354" y="296"/>
                  </a:lnTo>
                  <a:lnTo>
                    <a:pt x="346" y="284"/>
                  </a:lnTo>
                  <a:lnTo>
                    <a:pt x="333" y="298"/>
                  </a:lnTo>
                  <a:lnTo>
                    <a:pt x="350" y="290"/>
                  </a:lnTo>
                  <a:lnTo>
                    <a:pt x="344" y="280"/>
                  </a:lnTo>
                  <a:lnTo>
                    <a:pt x="340" y="273"/>
                  </a:lnTo>
                  <a:lnTo>
                    <a:pt x="337" y="265"/>
                  </a:lnTo>
                  <a:lnTo>
                    <a:pt x="331" y="253"/>
                  </a:lnTo>
                  <a:lnTo>
                    <a:pt x="325" y="238"/>
                  </a:lnTo>
                  <a:lnTo>
                    <a:pt x="321" y="226"/>
                  </a:lnTo>
                  <a:lnTo>
                    <a:pt x="317" y="216"/>
                  </a:lnTo>
                  <a:lnTo>
                    <a:pt x="298" y="222"/>
                  </a:lnTo>
                  <a:lnTo>
                    <a:pt x="317" y="216"/>
                  </a:lnTo>
                  <a:lnTo>
                    <a:pt x="303" y="177"/>
                  </a:lnTo>
                  <a:lnTo>
                    <a:pt x="292" y="140"/>
                  </a:lnTo>
                  <a:lnTo>
                    <a:pt x="290" y="138"/>
                  </a:lnTo>
                  <a:lnTo>
                    <a:pt x="288" y="133"/>
                  </a:lnTo>
                  <a:lnTo>
                    <a:pt x="286" y="127"/>
                  </a:lnTo>
                  <a:lnTo>
                    <a:pt x="280" y="113"/>
                  </a:lnTo>
                  <a:lnTo>
                    <a:pt x="278" y="107"/>
                  </a:lnTo>
                  <a:lnTo>
                    <a:pt x="272" y="101"/>
                  </a:lnTo>
                  <a:lnTo>
                    <a:pt x="270" y="98"/>
                  </a:lnTo>
                  <a:lnTo>
                    <a:pt x="265" y="94"/>
                  </a:lnTo>
                  <a:lnTo>
                    <a:pt x="263" y="94"/>
                  </a:lnTo>
                  <a:lnTo>
                    <a:pt x="255" y="92"/>
                  </a:lnTo>
                  <a:lnTo>
                    <a:pt x="247" y="94"/>
                  </a:lnTo>
                  <a:lnTo>
                    <a:pt x="239" y="98"/>
                  </a:lnTo>
                  <a:lnTo>
                    <a:pt x="235" y="103"/>
                  </a:lnTo>
                  <a:lnTo>
                    <a:pt x="232" y="111"/>
                  </a:lnTo>
                  <a:lnTo>
                    <a:pt x="230" y="119"/>
                  </a:lnTo>
                  <a:lnTo>
                    <a:pt x="230" y="123"/>
                  </a:lnTo>
                  <a:lnTo>
                    <a:pt x="232" y="131"/>
                  </a:lnTo>
                  <a:lnTo>
                    <a:pt x="233" y="142"/>
                  </a:lnTo>
                  <a:lnTo>
                    <a:pt x="241" y="154"/>
                  </a:lnTo>
                  <a:lnTo>
                    <a:pt x="247" y="164"/>
                  </a:lnTo>
                  <a:lnTo>
                    <a:pt x="263" y="197"/>
                  </a:lnTo>
                  <a:lnTo>
                    <a:pt x="280" y="230"/>
                  </a:lnTo>
                  <a:lnTo>
                    <a:pt x="280" y="232"/>
                  </a:lnTo>
                  <a:lnTo>
                    <a:pt x="296" y="263"/>
                  </a:lnTo>
                  <a:lnTo>
                    <a:pt x="309" y="298"/>
                  </a:lnTo>
                  <a:lnTo>
                    <a:pt x="335" y="368"/>
                  </a:lnTo>
                  <a:lnTo>
                    <a:pt x="360" y="343"/>
                  </a:lnTo>
                  <a:lnTo>
                    <a:pt x="352" y="341"/>
                  </a:lnTo>
                  <a:lnTo>
                    <a:pt x="344" y="343"/>
                  </a:lnTo>
                  <a:lnTo>
                    <a:pt x="338" y="346"/>
                  </a:lnTo>
                  <a:lnTo>
                    <a:pt x="335" y="352"/>
                  </a:lnTo>
                  <a:lnTo>
                    <a:pt x="333" y="360"/>
                  </a:lnTo>
                  <a:lnTo>
                    <a:pt x="352" y="360"/>
                  </a:lnTo>
                  <a:lnTo>
                    <a:pt x="362" y="343"/>
                  </a:lnTo>
                  <a:lnTo>
                    <a:pt x="348" y="337"/>
                  </a:lnTo>
                  <a:lnTo>
                    <a:pt x="340" y="333"/>
                  </a:lnTo>
                  <a:lnTo>
                    <a:pt x="335" y="329"/>
                  </a:lnTo>
                  <a:lnTo>
                    <a:pt x="327" y="346"/>
                  </a:lnTo>
                  <a:lnTo>
                    <a:pt x="340" y="333"/>
                  </a:lnTo>
                  <a:lnTo>
                    <a:pt x="337" y="329"/>
                  </a:lnTo>
                  <a:lnTo>
                    <a:pt x="333" y="325"/>
                  </a:lnTo>
                  <a:lnTo>
                    <a:pt x="325" y="317"/>
                  </a:lnTo>
                  <a:lnTo>
                    <a:pt x="315" y="308"/>
                  </a:lnTo>
                  <a:lnTo>
                    <a:pt x="300" y="292"/>
                  </a:lnTo>
                  <a:lnTo>
                    <a:pt x="292" y="284"/>
                  </a:lnTo>
                  <a:lnTo>
                    <a:pt x="282" y="275"/>
                  </a:lnTo>
                  <a:lnTo>
                    <a:pt x="265" y="249"/>
                  </a:lnTo>
                  <a:lnTo>
                    <a:pt x="245" y="224"/>
                  </a:lnTo>
                  <a:lnTo>
                    <a:pt x="232" y="238"/>
                  </a:lnTo>
                  <a:lnTo>
                    <a:pt x="251" y="230"/>
                  </a:lnTo>
                  <a:lnTo>
                    <a:pt x="233" y="203"/>
                  </a:lnTo>
                  <a:lnTo>
                    <a:pt x="218" y="181"/>
                  </a:lnTo>
                  <a:lnTo>
                    <a:pt x="212" y="173"/>
                  </a:lnTo>
                  <a:lnTo>
                    <a:pt x="208" y="166"/>
                  </a:lnTo>
                  <a:lnTo>
                    <a:pt x="204" y="160"/>
                  </a:lnTo>
                  <a:lnTo>
                    <a:pt x="200" y="156"/>
                  </a:lnTo>
                  <a:lnTo>
                    <a:pt x="195" y="152"/>
                  </a:lnTo>
                  <a:lnTo>
                    <a:pt x="187" y="150"/>
                  </a:lnTo>
                  <a:lnTo>
                    <a:pt x="179" y="152"/>
                  </a:lnTo>
                  <a:lnTo>
                    <a:pt x="173" y="156"/>
                  </a:lnTo>
                  <a:lnTo>
                    <a:pt x="169" y="162"/>
                  </a:lnTo>
                  <a:lnTo>
                    <a:pt x="167" y="170"/>
                  </a:lnTo>
                  <a:lnTo>
                    <a:pt x="167" y="177"/>
                  </a:lnTo>
                  <a:lnTo>
                    <a:pt x="169" y="181"/>
                  </a:lnTo>
                  <a:lnTo>
                    <a:pt x="173" y="189"/>
                  </a:lnTo>
                  <a:lnTo>
                    <a:pt x="202" y="243"/>
                  </a:lnTo>
                  <a:lnTo>
                    <a:pt x="218" y="273"/>
                  </a:lnTo>
                  <a:lnTo>
                    <a:pt x="233" y="302"/>
                  </a:lnTo>
                  <a:lnTo>
                    <a:pt x="241" y="321"/>
                  </a:lnTo>
                  <a:lnTo>
                    <a:pt x="249" y="337"/>
                  </a:lnTo>
                  <a:lnTo>
                    <a:pt x="253" y="350"/>
                  </a:lnTo>
                  <a:lnTo>
                    <a:pt x="259" y="362"/>
                  </a:lnTo>
                  <a:lnTo>
                    <a:pt x="263" y="376"/>
                  </a:lnTo>
                  <a:lnTo>
                    <a:pt x="265" y="387"/>
                  </a:lnTo>
                  <a:lnTo>
                    <a:pt x="268" y="403"/>
                  </a:lnTo>
                  <a:lnTo>
                    <a:pt x="274" y="420"/>
                  </a:lnTo>
                  <a:lnTo>
                    <a:pt x="305" y="401"/>
                  </a:lnTo>
                  <a:lnTo>
                    <a:pt x="300" y="397"/>
                  </a:lnTo>
                  <a:lnTo>
                    <a:pt x="292" y="395"/>
                  </a:lnTo>
                  <a:lnTo>
                    <a:pt x="284" y="397"/>
                  </a:lnTo>
                  <a:lnTo>
                    <a:pt x="278" y="401"/>
                  </a:lnTo>
                  <a:lnTo>
                    <a:pt x="274" y="407"/>
                  </a:lnTo>
                  <a:lnTo>
                    <a:pt x="272" y="415"/>
                  </a:lnTo>
                  <a:lnTo>
                    <a:pt x="292" y="415"/>
                  </a:lnTo>
                  <a:lnTo>
                    <a:pt x="309" y="405"/>
                  </a:lnTo>
                  <a:lnTo>
                    <a:pt x="302" y="393"/>
                  </a:lnTo>
                  <a:lnTo>
                    <a:pt x="296" y="383"/>
                  </a:lnTo>
                  <a:lnTo>
                    <a:pt x="292" y="376"/>
                  </a:lnTo>
                  <a:lnTo>
                    <a:pt x="286" y="370"/>
                  </a:lnTo>
                  <a:lnTo>
                    <a:pt x="282" y="364"/>
                  </a:lnTo>
                  <a:lnTo>
                    <a:pt x="276" y="358"/>
                  </a:lnTo>
                  <a:lnTo>
                    <a:pt x="268" y="348"/>
                  </a:lnTo>
                  <a:lnTo>
                    <a:pt x="259" y="339"/>
                  </a:lnTo>
                  <a:lnTo>
                    <a:pt x="245" y="325"/>
                  </a:lnTo>
                  <a:lnTo>
                    <a:pt x="222" y="304"/>
                  </a:lnTo>
                  <a:lnTo>
                    <a:pt x="197" y="280"/>
                  </a:lnTo>
                  <a:lnTo>
                    <a:pt x="183" y="294"/>
                  </a:lnTo>
                  <a:lnTo>
                    <a:pt x="198" y="282"/>
                  </a:lnTo>
                  <a:lnTo>
                    <a:pt x="191" y="273"/>
                  </a:lnTo>
                  <a:lnTo>
                    <a:pt x="181" y="265"/>
                  </a:lnTo>
                  <a:lnTo>
                    <a:pt x="175" y="259"/>
                  </a:lnTo>
                  <a:lnTo>
                    <a:pt x="162" y="273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62" y="292"/>
                  </a:lnTo>
                  <a:lnTo>
                    <a:pt x="169" y="290"/>
                  </a:lnTo>
                  <a:lnTo>
                    <a:pt x="175" y="286"/>
                  </a:lnTo>
                  <a:lnTo>
                    <a:pt x="179" y="280"/>
                  </a:lnTo>
                  <a:lnTo>
                    <a:pt x="181" y="273"/>
                  </a:lnTo>
                  <a:lnTo>
                    <a:pt x="162" y="273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58" y="292"/>
                  </a:lnTo>
                  <a:lnTo>
                    <a:pt x="165" y="294"/>
                  </a:lnTo>
                  <a:lnTo>
                    <a:pt x="173" y="276"/>
                  </a:lnTo>
                  <a:lnTo>
                    <a:pt x="160" y="290"/>
                  </a:lnTo>
                  <a:lnTo>
                    <a:pt x="169" y="298"/>
                  </a:lnTo>
                  <a:lnTo>
                    <a:pt x="183" y="311"/>
                  </a:lnTo>
                  <a:lnTo>
                    <a:pt x="183" y="313"/>
                  </a:lnTo>
                  <a:lnTo>
                    <a:pt x="195" y="325"/>
                  </a:lnTo>
                  <a:lnTo>
                    <a:pt x="208" y="341"/>
                  </a:lnTo>
                  <a:lnTo>
                    <a:pt x="224" y="358"/>
                  </a:lnTo>
                  <a:lnTo>
                    <a:pt x="239" y="378"/>
                  </a:lnTo>
                  <a:lnTo>
                    <a:pt x="253" y="364"/>
                  </a:lnTo>
                  <a:lnTo>
                    <a:pt x="233" y="372"/>
                  </a:lnTo>
                  <a:lnTo>
                    <a:pt x="247" y="389"/>
                  </a:lnTo>
                  <a:lnTo>
                    <a:pt x="257" y="409"/>
                  </a:lnTo>
                  <a:lnTo>
                    <a:pt x="261" y="426"/>
                  </a:lnTo>
                  <a:lnTo>
                    <a:pt x="261" y="418"/>
                  </a:lnTo>
                  <a:lnTo>
                    <a:pt x="280" y="418"/>
                  </a:lnTo>
                  <a:lnTo>
                    <a:pt x="261" y="411"/>
                  </a:lnTo>
                  <a:lnTo>
                    <a:pt x="261" y="426"/>
                  </a:lnTo>
                  <a:lnTo>
                    <a:pt x="286" y="415"/>
                  </a:lnTo>
                  <a:lnTo>
                    <a:pt x="278" y="413"/>
                  </a:lnTo>
                  <a:lnTo>
                    <a:pt x="270" y="415"/>
                  </a:lnTo>
                  <a:lnTo>
                    <a:pt x="265" y="418"/>
                  </a:lnTo>
                  <a:lnTo>
                    <a:pt x="261" y="424"/>
                  </a:lnTo>
                  <a:lnTo>
                    <a:pt x="278" y="432"/>
                  </a:lnTo>
                  <a:lnTo>
                    <a:pt x="292" y="418"/>
                  </a:lnTo>
                  <a:lnTo>
                    <a:pt x="290" y="416"/>
                  </a:lnTo>
                  <a:lnTo>
                    <a:pt x="284" y="413"/>
                  </a:lnTo>
                  <a:lnTo>
                    <a:pt x="278" y="407"/>
                  </a:lnTo>
                  <a:lnTo>
                    <a:pt x="272" y="401"/>
                  </a:lnTo>
                  <a:lnTo>
                    <a:pt x="270" y="401"/>
                  </a:lnTo>
                  <a:lnTo>
                    <a:pt x="255" y="387"/>
                  </a:lnTo>
                  <a:lnTo>
                    <a:pt x="233" y="372"/>
                  </a:lnTo>
                  <a:lnTo>
                    <a:pt x="193" y="339"/>
                  </a:lnTo>
                  <a:lnTo>
                    <a:pt x="173" y="321"/>
                  </a:lnTo>
                  <a:lnTo>
                    <a:pt x="156" y="302"/>
                  </a:lnTo>
                  <a:lnTo>
                    <a:pt x="140" y="282"/>
                  </a:lnTo>
                  <a:lnTo>
                    <a:pt x="127" y="296"/>
                  </a:lnTo>
                  <a:lnTo>
                    <a:pt x="146" y="288"/>
                  </a:lnTo>
                  <a:lnTo>
                    <a:pt x="136" y="271"/>
                  </a:lnTo>
                  <a:lnTo>
                    <a:pt x="109" y="294"/>
                  </a:lnTo>
                  <a:lnTo>
                    <a:pt x="117" y="296"/>
                  </a:lnTo>
                  <a:lnTo>
                    <a:pt x="125" y="294"/>
                  </a:lnTo>
                  <a:lnTo>
                    <a:pt x="130" y="290"/>
                  </a:lnTo>
                  <a:lnTo>
                    <a:pt x="134" y="284"/>
                  </a:lnTo>
                  <a:lnTo>
                    <a:pt x="136" y="276"/>
                  </a:lnTo>
                  <a:lnTo>
                    <a:pt x="117" y="276"/>
                  </a:lnTo>
                  <a:lnTo>
                    <a:pt x="107" y="292"/>
                  </a:lnTo>
                  <a:lnTo>
                    <a:pt x="132" y="311"/>
                  </a:lnTo>
                  <a:lnTo>
                    <a:pt x="140" y="294"/>
                  </a:lnTo>
                  <a:lnTo>
                    <a:pt x="127" y="308"/>
                  </a:lnTo>
                  <a:lnTo>
                    <a:pt x="154" y="327"/>
                  </a:lnTo>
                  <a:lnTo>
                    <a:pt x="181" y="350"/>
                  </a:lnTo>
                  <a:lnTo>
                    <a:pt x="206" y="376"/>
                  </a:lnTo>
                  <a:lnTo>
                    <a:pt x="228" y="403"/>
                  </a:lnTo>
                  <a:lnTo>
                    <a:pt x="241" y="389"/>
                  </a:lnTo>
                  <a:lnTo>
                    <a:pt x="224" y="397"/>
                  </a:lnTo>
                  <a:lnTo>
                    <a:pt x="232" y="409"/>
                  </a:lnTo>
                  <a:lnTo>
                    <a:pt x="239" y="422"/>
                  </a:lnTo>
                  <a:lnTo>
                    <a:pt x="245" y="436"/>
                  </a:lnTo>
                  <a:lnTo>
                    <a:pt x="247" y="448"/>
                  </a:lnTo>
                  <a:lnTo>
                    <a:pt x="267" y="440"/>
                  </a:lnTo>
                  <a:lnTo>
                    <a:pt x="247" y="440"/>
                  </a:lnTo>
                  <a:lnTo>
                    <a:pt x="247" y="453"/>
                  </a:lnTo>
                  <a:lnTo>
                    <a:pt x="267" y="453"/>
                  </a:lnTo>
                  <a:lnTo>
                    <a:pt x="249" y="446"/>
                  </a:lnTo>
                  <a:lnTo>
                    <a:pt x="247" y="459"/>
                  </a:lnTo>
                  <a:lnTo>
                    <a:pt x="272" y="448"/>
                  </a:lnTo>
                  <a:lnTo>
                    <a:pt x="265" y="446"/>
                  </a:lnTo>
                  <a:lnTo>
                    <a:pt x="257" y="448"/>
                  </a:lnTo>
                  <a:lnTo>
                    <a:pt x="251" y="451"/>
                  </a:lnTo>
                  <a:lnTo>
                    <a:pt x="247" y="457"/>
                  </a:lnTo>
                  <a:lnTo>
                    <a:pt x="265" y="465"/>
                  </a:lnTo>
                  <a:lnTo>
                    <a:pt x="274" y="450"/>
                  </a:lnTo>
                  <a:lnTo>
                    <a:pt x="257" y="440"/>
                  </a:lnTo>
                  <a:lnTo>
                    <a:pt x="245" y="432"/>
                  </a:lnTo>
                  <a:lnTo>
                    <a:pt x="235" y="428"/>
                  </a:lnTo>
                  <a:lnTo>
                    <a:pt x="228" y="422"/>
                  </a:lnTo>
                  <a:lnTo>
                    <a:pt x="220" y="416"/>
                  </a:lnTo>
                  <a:lnTo>
                    <a:pt x="212" y="434"/>
                  </a:lnTo>
                  <a:lnTo>
                    <a:pt x="226" y="420"/>
                  </a:lnTo>
                  <a:lnTo>
                    <a:pt x="216" y="415"/>
                  </a:lnTo>
                  <a:lnTo>
                    <a:pt x="204" y="407"/>
                  </a:lnTo>
                  <a:lnTo>
                    <a:pt x="189" y="393"/>
                  </a:lnTo>
                  <a:lnTo>
                    <a:pt x="167" y="378"/>
                  </a:lnTo>
                  <a:lnTo>
                    <a:pt x="144" y="358"/>
                  </a:lnTo>
                  <a:lnTo>
                    <a:pt x="130" y="372"/>
                  </a:lnTo>
                  <a:lnTo>
                    <a:pt x="144" y="358"/>
                  </a:lnTo>
                  <a:lnTo>
                    <a:pt x="140" y="352"/>
                  </a:lnTo>
                  <a:lnTo>
                    <a:pt x="127" y="366"/>
                  </a:lnTo>
                  <a:lnTo>
                    <a:pt x="144" y="358"/>
                  </a:lnTo>
                  <a:lnTo>
                    <a:pt x="140" y="350"/>
                  </a:lnTo>
                  <a:lnTo>
                    <a:pt x="136" y="346"/>
                  </a:lnTo>
                  <a:lnTo>
                    <a:pt x="132" y="341"/>
                  </a:lnTo>
                  <a:lnTo>
                    <a:pt x="130" y="339"/>
                  </a:lnTo>
                  <a:lnTo>
                    <a:pt x="125" y="335"/>
                  </a:lnTo>
                  <a:lnTo>
                    <a:pt x="117" y="333"/>
                  </a:lnTo>
                  <a:lnTo>
                    <a:pt x="109" y="335"/>
                  </a:lnTo>
                  <a:lnTo>
                    <a:pt x="103" y="339"/>
                  </a:lnTo>
                  <a:lnTo>
                    <a:pt x="99" y="346"/>
                  </a:lnTo>
                  <a:lnTo>
                    <a:pt x="97" y="352"/>
                  </a:lnTo>
                  <a:lnTo>
                    <a:pt x="97" y="354"/>
                  </a:lnTo>
                  <a:lnTo>
                    <a:pt x="99" y="362"/>
                  </a:lnTo>
                  <a:lnTo>
                    <a:pt x="99" y="370"/>
                  </a:lnTo>
                  <a:lnTo>
                    <a:pt x="103" y="380"/>
                  </a:lnTo>
                  <a:lnTo>
                    <a:pt x="113" y="393"/>
                  </a:lnTo>
                  <a:lnTo>
                    <a:pt x="117" y="399"/>
                  </a:lnTo>
                  <a:lnTo>
                    <a:pt x="130" y="415"/>
                  </a:lnTo>
                  <a:lnTo>
                    <a:pt x="144" y="428"/>
                  </a:lnTo>
                  <a:lnTo>
                    <a:pt x="158" y="415"/>
                  </a:lnTo>
                  <a:lnTo>
                    <a:pt x="144" y="426"/>
                  </a:lnTo>
                  <a:lnTo>
                    <a:pt x="160" y="446"/>
                  </a:lnTo>
                  <a:lnTo>
                    <a:pt x="179" y="463"/>
                  </a:lnTo>
                  <a:lnTo>
                    <a:pt x="216" y="498"/>
                  </a:lnTo>
                  <a:lnTo>
                    <a:pt x="233" y="514"/>
                  </a:lnTo>
                  <a:lnTo>
                    <a:pt x="251" y="533"/>
                  </a:lnTo>
                  <a:lnTo>
                    <a:pt x="265" y="520"/>
                  </a:lnTo>
                  <a:lnTo>
                    <a:pt x="245" y="527"/>
                  </a:lnTo>
                  <a:lnTo>
                    <a:pt x="259" y="547"/>
                  </a:lnTo>
                  <a:lnTo>
                    <a:pt x="268" y="564"/>
                  </a:lnTo>
                  <a:lnTo>
                    <a:pt x="294" y="541"/>
                  </a:lnTo>
                  <a:lnTo>
                    <a:pt x="286" y="539"/>
                  </a:lnTo>
                  <a:lnTo>
                    <a:pt x="278" y="541"/>
                  </a:lnTo>
                  <a:lnTo>
                    <a:pt x="272" y="545"/>
                  </a:lnTo>
                  <a:lnTo>
                    <a:pt x="268" y="551"/>
                  </a:lnTo>
                  <a:lnTo>
                    <a:pt x="267" y="558"/>
                  </a:lnTo>
                  <a:lnTo>
                    <a:pt x="286" y="558"/>
                  </a:lnTo>
                  <a:lnTo>
                    <a:pt x="296" y="543"/>
                  </a:lnTo>
                  <a:lnTo>
                    <a:pt x="290" y="539"/>
                  </a:lnTo>
                  <a:lnTo>
                    <a:pt x="282" y="533"/>
                  </a:lnTo>
                  <a:lnTo>
                    <a:pt x="270" y="525"/>
                  </a:lnTo>
                  <a:lnTo>
                    <a:pt x="255" y="518"/>
                  </a:lnTo>
                  <a:lnTo>
                    <a:pt x="220" y="494"/>
                  </a:lnTo>
                  <a:lnTo>
                    <a:pt x="204" y="485"/>
                  </a:lnTo>
                  <a:lnTo>
                    <a:pt x="197" y="502"/>
                  </a:lnTo>
                  <a:lnTo>
                    <a:pt x="210" y="488"/>
                  </a:lnTo>
                  <a:lnTo>
                    <a:pt x="195" y="477"/>
                  </a:lnTo>
                  <a:lnTo>
                    <a:pt x="183" y="492"/>
                  </a:lnTo>
                  <a:lnTo>
                    <a:pt x="195" y="477"/>
                  </a:lnTo>
                  <a:lnTo>
                    <a:pt x="175" y="463"/>
                  </a:lnTo>
                  <a:lnTo>
                    <a:pt x="158" y="450"/>
                  </a:lnTo>
                  <a:lnTo>
                    <a:pt x="146" y="440"/>
                  </a:lnTo>
                  <a:lnTo>
                    <a:pt x="136" y="430"/>
                  </a:lnTo>
                  <a:lnTo>
                    <a:pt x="128" y="422"/>
                  </a:lnTo>
                  <a:lnTo>
                    <a:pt x="121" y="411"/>
                  </a:lnTo>
                  <a:lnTo>
                    <a:pt x="109" y="397"/>
                  </a:lnTo>
                  <a:lnTo>
                    <a:pt x="97" y="381"/>
                  </a:lnTo>
                  <a:lnTo>
                    <a:pt x="82" y="413"/>
                  </a:lnTo>
                  <a:lnTo>
                    <a:pt x="90" y="411"/>
                  </a:lnTo>
                  <a:lnTo>
                    <a:pt x="95" y="407"/>
                  </a:lnTo>
                  <a:lnTo>
                    <a:pt x="99" y="401"/>
                  </a:lnTo>
                  <a:lnTo>
                    <a:pt x="101" y="393"/>
                  </a:lnTo>
                  <a:lnTo>
                    <a:pt x="99" y="385"/>
                  </a:lnTo>
                  <a:lnTo>
                    <a:pt x="82" y="393"/>
                  </a:lnTo>
                  <a:lnTo>
                    <a:pt x="74" y="411"/>
                  </a:lnTo>
                  <a:lnTo>
                    <a:pt x="115" y="430"/>
                  </a:lnTo>
                  <a:lnTo>
                    <a:pt x="152" y="451"/>
                  </a:lnTo>
                  <a:lnTo>
                    <a:pt x="160" y="434"/>
                  </a:lnTo>
                  <a:lnTo>
                    <a:pt x="146" y="448"/>
                  </a:lnTo>
                  <a:lnTo>
                    <a:pt x="179" y="473"/>
                  </a:lnTo>
                  <a:lnTo>
                    <a:pt x="212" y="502"/>
                  </a:lnTo>
                  <a:lnTo>
                    <a:pt x="232" y="520"/>
                  </a:lnTo>
                  <a:lnTo>
                    <a:pt x="251" y="539"/>
                  </a:lnTo>
                  <a:lnTo>
                    <a:pt x="253" y="541"/>
                  </a:lnTo>
                  <a:lnTo>
                    <a:pt x="257" y="543"/>
                  </a:lnTo>
                  <a:lnTo>
                    <a:pt x="263" y="547"/>
                  </a:lnTo>
                  <a:lnTo>
                    <a:pt x="270" y="551"/>
                  </a:lnTo>
                  <a:lnTo>
                    <a:pt x="276" y="555"/>
                  </a:lnTo>
                  <a:lnTo>
                    <a:pt x="267" y="543"/>
                  </a:lnTo>
                  <a:lnTo>
                    <a:pt x="270" y="551"/>
                  </a:lnTo>
                  <a:lnTo>
                    <a:pt x="284" y="537"/>
                  </a:lnTo>
                  <a:lnTo>
                    <a:pt x="265" y="537"/>
                  </a:lnTo>
                  <a:lnTo>
                    <a:pt x="267" y="541"/>
                  </a:lnTo>
                  <a:lnTo>
                    <a:pt x="267" y="543"/>
                  </a:lnTo>
                  <a:lnTo>
                    <a:pt x="278" y="525"/>
                  </a:lnTo>
                  <a:lnTo>
                    <a:pt x="272" y="529"/>
                  </a:lnTo>
                  <a:lnTo>
                    <a:pt x="267" y="535"/>
                  </a:lnTo>
                  <a:lnTo>
                    <a:pt x="267" y="543"/>
                  </a:lnTo>
                  <a:lnTo>
                    <a:pt x="286" y="543"/>
                  </a:lnTo>
                  <a:lnTo>
                    <a:pt x="286" y="523"/>
                  </a:lnTo>
                  <a:lnTo>
                    <a:pt x="284" y="523"/>
                  </a:lnTo>
                  <a:lnTo>
                    <a:pt x="284" y="543"/>
                  </a:lnTo>
                  <a:lnTo>
                    <a:pt x="292" y="525"/>
                  </a:lnTo>
                  <a:lnTo>
                    <a:pt x="286" y="521"/>
                  </a:lnTo>
                  <a:lnTo>
                    <a:pt x="278" y="539"/>
                  </a:lnTo>
                  <a:lnTo>
                    <a:pt x="292" y="525"/>
                  </a:lnTo>
                  <a:lnTo>
                    <a:pt x="284" y="521"/>
                  </a:lnTo>
                  <a:lnTo>
                    <a:pt x="278" y="518"/>
                  </a:lnTo>
                  <a:lnTo>
                    <a:pt x="270" y="514"/>
                  </a:lnTo>
                  <a:lnTo>
                    <a:pt x="265" y="531"/>
                  </a:lnTo>
                  <a:lnTo>
                    <a:pt x="272" y="514"/>
                  </a:lnTo>
                  <a:lnTo>
                    <a:pt x="245" y="502"/>
                  </a:lnTo>
                  <a:lnTo>
                    <a:pt x="216" y="490"/>
                  </a:lnTo>
                  <a:lnTo>
                    <a:pt x="171" y="475"/>
                  </a:lnTo>
                  <a:lnTo>
                    <a:pt x="127" y="457"/>
                  </a:lnTo>
                  <a:lnTo>
                    <a:pt x="82" y="440"/>
                  </a:lnTo>
                  <a:lnTo>
                    <a:pt x="37" y="420"/>
                  </a:lnTo>
                  <a:lnTo>
                    <a:pt x="33" y="418"/>
                  </a:lnTo>
                  <a:lnTo>
                    <a:pt x="31" y="418"/>
                  </a:lnTo>
                  <a:lnTo>
                    <a:pt x="23" y="416"/>
                  </a:lnTo>
                  <a:lnTo>
                    <a:pt x="18" y="418"/>
                  </a:lnTo>
                  <a:lnTo>
                    <a:pt x="10" y="422"/>
                  </a:lnTo>
                  <a:lnTo>
                    <a:pt x="6" y="428"/>
                  </a:lnTo>
                  <a:lnTo>
                    <a:pt x="4" y="436"/>
                  </a:lnTo>
                  <a:lnTo>
                    <a:pt x="6" y="444"/>
                  </a:lnTo>
                  <a:lnTo>
                    <a:pt x="10" y="450"/>
                  </a:lnTo>
                  <a:lnTo>
                    <a:pt x="12" y="451"/>
                  </a:lnTo>
                  <a:lnTo>
                    <a:pt x="18" y="455"/>
                  </a:lnTo>
                  <a:lnTo>
                    <a:pt x="25" y="459"/>
                  </a:lnTo>
                  <a:lnTo>
                    <a:pt x="35" y="465"/>
                  </a:lnTo>
                  <a:lnTo>
                    <a:pt x="47" y="473"/>
                  </a:lnTo>
                  <a:lnTo>
                    <a:pt x="60" y="481"/>
                  </a:lnTo>
                  <a:lnTo>
                    <a:pt x="72" y="486"/>
                  </a:lnTo>
                  <a:lnTo>
                    <a:pt x="82" y="492"/>
                  </a:lnTo>
                  <a:lnTo>
                    <a:pt x="90" y="475"/>
                  </a:lnTo>
                  <a:lnTo>
                    <a:pt x="80" y="492"/>
                  </a:lnTo>
                  <a:lnTo>
                    <a:pt x="111" y="508"/>
                  </a:lnTo>
                  <a:lnTo>
                    <a:pt x="144" y="521"/>
                  </a:lnTo>
                  <a:lnTo>
                    <a:pt x="150" y="502"/>
                  </a:lnTo>
                  <a:lnTo>
                    <a:pt x="142" y="520"/>
                  </a:lnTo>
                  <a:lnTo>
                    <a:pt x="148" y="521"/>
                  </a:lnTo>
                  <a:lnTo>
                    <a:pt x="156" y="504"/>
                  </a:lnTo>
                  <a:lnTo>
                    <a:pt x="142" y="518"/>
                  </a:lnTo>
                  <a:lnTo>
                    <a:pt x="144" y="520"/>
                  </a:lnTo>
                  <a:lnTo>
                    <a:pt x="144" y="492"/>
                  </a:lnTo>
                  <a:lnTo>
                    <a:pt x="140" y="498"/>
                  </a:lnTo>
                  <a:lnTo>
                    <a:pt x="138" y="506"/>
                  </a:lnTo>
                  <a:lnTo>
                    <a:pt x="140" y="514"/>
                  </a:lnTo>
                  <a:lnTo>
                    <a:pt x="158" y="506"/>
                  </a:lnTo>
                  <a:lnTo>
                    <a:pt x="150" y="488"/>
                  </a:lnTo>
                  <a:lnTo>
                    <a:pt x="150" y="490"/>
                  </a:lnTo>
                  <a:lnTo>
                    <a:pt x="158" y="508"/>
                  </a:lnTo>
                  <a:lnTo>
                    <a:pt x="158" y="488"/>
                  </a:lnTo>
                  <a:lnTo>
                    <a:pt x="154" y="486"/>
                  </a:lnTo>
                  <a:lnTo>
                    <a:pt x="146" y="486"/>
                  </a:lnTo>
                  <a:lnTo>
                    <a:pt x="138" y="485"/>
                  </a:lnTo>
                  <a:lnTo>
                    <a:pt x="138" y="504"/>
                  </a:lnTo>
                  <a:lnTo>
                    <a:pt x="146" y="486"/>
                  </a:lnTo>
                  <a:lnTo>
                    <a:pt x="125" y="481"/>
                  </a:lnTo>
                  <a:lnTo>
                    <a:pt x="99" y="475"/>
                  </a:lnTo>
                  <a:lnTo>
                    <a:pt x="74" y="469"/>
                  </a:lnTo>
                  <a:lnTo>
                    <a:pt x="49" y="461"/>
                  </a:lnTo>
                  <a:lnTo>
                    <a:pt x="39" y="459"/>
                  </a:lnTo>
                  <a:lnTo>
                    <a:pt x="25" y="457"/>
                  </a:lnTo>
                  <a:lnTo>
                    <a:pt x="22" y="455"/>
                  </a:lnTo>
                  <a:lnTo>
                    <a:pt x="20" y="455"/>
                  </a:lnTo>
                  <a:lnTo>
                    <a:pt x="14" y="457"/>
                  </a:lnTo>
                  <a:lnTo>
                    <a:pt x="6" y="461"/>
                  </a:lnTo>
                  <a:lnTo>
                    <a:pt x="2" y="467"/>
                  </a:lnTo>
                  <a:lnTo>
                    <a:pt x="0" y="475"/>
                  </a:lnTo>
                  <a:lnTo>
                    <a:pt x="2" y="483"/>
                  </a:lnTo>
                  <a:lnTo>
                    <a:pt x="6" y="488"/>
                  </a:lnTo>
                  <a:lnTo>
                    <a:pt x="12" y="492"/>
                  </a:lnTo>
                  <a:lnTo>
                    <a:pt x="14" y="492"/>
                  </a:lnTo>
                  <a:lnTo>
                    <a:pt x="20" y="494"/>
                  </a:lnTo>
                  <a:lnTo>
                    <a:pt x="27" y="496"/>
                  </a:lnTo>
                  <a:lnTo>
                    <a:pt x="39" y="500"/>
                  </a:lnTo>
                  <a:lnTo>
                    <a:pt x="43" y="481"/>
                  </a:lnTo>
                  <a:lnTo>
                    <a:pt x="37" y="500"/>
                  </a:lnTo>
                  <a:lnTo>
                    <a:pt x="76" y="512"/>
                  </a:lnTo>
                  <a:lnTo>
                    <a:pt x="113" y="529"/>
                  </a:lnTo>
                  <a:lnTo>
                    <a:pt x="152" y="547"/>
                  </a:lnTo>
                  <a:lnTo>
                    <a:pt x="189" y="564"/>
                  </a:lnTo>
                  <a:lnTo>
                    <a:pt x="191" y="566"/>
                  </a:lnTo>
                  <a:lnTo>
                    <a:pt x="191" y="564"/>
                  </a:lnTo>
                  <a:lnTo>
                    <a:pt x="198" y="566"/>
                  </a:lnTo>
                  <a:lnTo>
                    <a:pt x="206" y="566"/>
                  </a:lnTo>
                  <a:lnTo>
                    <a:pt x="212" y="560"/>
                  </a:lnTo>
                  <a:lnTo>
                    <a:pt x="218" y="555"/>
                  </a:lnTo>
                  <a:lnTo>
                    <a:pt x="218" y="547"/>
                  </a:lnTo>
                  <a:lnTo>
                    <a:pt x="218" y="541"/>
                  </a:lnTo>
                  <a:lnTo>
                    <a:pt x="212" y="533"/>
                  </a:lnTo>
                  <a:lnTo>
                    <a:pt x="206" y="529"/>
                  </a:lnTo>
                  <a:lnTo>
                    <a:pt x="202" y="529"/>
                  </a:lnTo>
                  <a:lnTo>
                    <a:pt x="197" y="527"/>
                  </a:lnTo>
                  <a:lnTo>
                    <a:pt x="183" y="521"/>
                  </a:lnTo>
                  <a:lnTo>
                    <a:pt x="177" y="520"/>
                  </a:lnTo>
                  <a:lnTo>
                    <a:pt x="169" y="518"/>
                  </a:lnTo>
                  <a:lnTo>
                    <a:pt x="165" y="516"/>
                  </a:lnTo>
                  <a:lnTo>
                    <a:pt x="134" y="514"/>
                  </a:lnTo>
                  <a:lnTo>
                    <a:pt x="105" y="512"/>
                  </a:lnTo>
                  <a:lnTo>
                    <a:pt x="103" y="531"/>
                  </a:lnTo>
                  <a:lnTo>
                    <a:pt x="107" y="514"/>
                  </a:lnTo>
                  <a:lnTo>
                    <a:pt x="92" y="510"/>
                  </a:lnTo>
                  <a:lnTo>
                    <a:pt x="80" y="508"/>
                  </a:lnTo>
                  <a:lnTo>
                    <a:pt x="80" y="527"/>
                  </a:lnTo>
                  <a:lnTo>
                    <a:pt x="88" y="510"/>
                  </a:lnTo>
                  <a:lnTo>
                    <a:pt x="72" y="506"/>
                  </a:lnTo>
                  <a:lnTo>
                    <a:pt x="64" y="504"/>
                  </a:lnTo>
                  <a:lnTo>
                    <a:pt x="62" y="502"/>
                  </a:lnTo>
                  <a:lnTo>
                    <a:pt x="62" y="537"/>
                  </a:lnTo>
                  <a:lnTo>
                    <a:pt x="68" y="533"/>
                  </a:lnTo>
                  <a:lnTo>
                    <a:pt x="72" y="527"/>
                  </a:lnTo>
                  <a:lnTo>
                    <a:pt x="74" y="520"/>
                  </a:lnTo>
                  <a:lnTo>
                    <a:pt x="72" y="512"/>
                  </a:lnTo>
                  <a:lnTo>
                    <a:pt x="68" y="506"/>
                  </a:lnTo>
                  <a:lnTo>
                    <a:pt x="55" y="520"/>
                  </a:lnTo>
                  <a:lnTo>
                    <a:pt x="55" y="539"/>
                  </a:lnTo>
                  <a:lnTo>
                    <a:pt x="57" y="539"/>
                  </a:lnTo>
                  <a:lnTo>
                    <a:pt x="64" y="539"/>
                  </a:lnTo>
                  <a:lnTo>
                    <a:pt x="76" y="541"/>
                  </a:lnTo>
                  <a:lnTo>
                    <a:pt x="76" y="521"/>
                  </a:lnTo>
                  <a:lnTo>
                    <a:pt x="68" y="539"/>
                  </a:lnTo>
                  <a:lnTo>
                    <a:pt x="84" y="545"/>
                  </a:lnTo>
                  <a:lnTo>
                    <a:pt x="88" y="545"/>
                  </a:lnTo>
                  <a:lnTo>
                    <a:pt x="93" y="545"/>
                  </a:lnTo>
                  <a:lnTo>
                    <a:pt x="93" y="525"/>
                  </a:lnTo>
                  <a:lnTo>
                    <a:pt x="86" y="543"/>
                  </a:lnTo>
                  <a:lnTo>
                    <a:pt x="90" y="545"/>
                  </a:lnTo>
                  <a:lnTo>
                    <a:pt x="105" y="549"/>
                  </a:lnTo>
                  <a:lnTo>
                    <a:pt x="121" y="553"/>
                  </a:lnTo>
                  <a:lnTo>
                    <a:pt x="136" y="556"/>
                  </a:lnTo>
                  <a:lnTo>
                    <a:pt x="142" y="558"/>
                  </a:lnTo>
                  <a:lnTo>
                    <a:pt x="146" y="558"/>
                  </a:lnTo>
                  <a:lnTo>
                    <a:pt x="150" y="560"/>
                  </a:lnTo>
                  <a:lnTo>
                    <a:pt x="158" y="562"/>
                  </a:lnTo>
                  <a:lnTo>
                    <a:pt x="165" y="560"/>
                  </a:lnTo>
                  <a:lnTo>
                    <a:pt x="171" y="556"/>
                  </a:lnTo>
                  <a:lnTo>
                    <a:pt x="175" y="551"/>
                  </a:lnTo>
                  <a:lnTo>
                    <a:pt x="177" y="543"/>
                  </a:lnTo>
                  <a:lnTo>
                    <a:pt x="175" y="535"/>
                  </a:lnTo>
                  <a:lnTo>
                    <a:pt x="171" y="529"/>
                  </a:lnTo>
                  <a:lnTo>
                    <a:pt x="165" y="525"/>
                  </a:lnTo>
                  <a:lnTo>
                    <a:pt x="162" y="523"/>
                  </a:lnTo>
                  <a:lnTo>
                    <a:pt x="156" y="521"/>
                  </a:lnTo>
                  <a:lnTo>
                    <a:pt x="144" y="518"/>
                  </a:lnTo>
                  <a:lnTo>
                    <a:pt x="128" y="514"/>
                  </a:lnTo>
                  <a:lnTo>
                    <a:pt x="125" y="512"/>
                  </a:lnTo>
                  <a:lnTo>
                    <a:pt x="107" y="510"/>
                  </a:lnTo>
                  <a:lnTo>
                    <a:pt x="93" y="506"/>
                  </a:lnTo>
                  <a:lnTo>
                    <a:pt x="78" y="506"/>
                  </a:lnTo>
                  <a:lnTo>
                    <a:pt x="58" y="508"/>
                  </a:lnTo>
                  <a:lnTo>
                    <a:pt x="57" y="508"/>
                  </a:lnTo>
                  <a:lnTo>
                    <a:pt x="53" y="510"/>
                  </a:lnTo>
                  <a:lnTo>
                    <a:pt x="47" y="514"/>
                  </a:lnTo>
                  <a:lnTo>
                    <a:pt x="43" y="521"/>
                  </a:lnTo>
                  <a:lnTo>
                    <a:pt x="41" y="527"/>
                  </a:lnTo>
                  <a:lnTo>
                    <a:pt x="41" y="535"/>
                  </a:lnTo>
                  <a:lnTo>
                    <a:pt x="43" y="541"/>
                  </a:lnTo>
                  <a:lnTo>
                    <a:pt x="49" y="547"/>
                  </a:lnTo>
                  <a:lnTo>
                    <a:pt x="53" y="551"/>
                  </a:lnTo>
                  <a:lnTo>
                    <a:pt x="58" y="555"/>
                  </a:lnTo>
                  <a:lnTo>
                    <a:pt x="60" y="556"/>
                  </a:lnTo>
                  <a:lnTo>
                    <a:pt x="57" y="555"/>
                  </a:lnTo>
                  <a:lnTo>
                    <a:pt x="70" y="541"/>
                  </a:lnTo>
                  <a:lnTo>
                    <a:pt x="55" y="553"/>
                  </a:lnTo>
                  <a:lnTo>
                    <a:pt x="60" y="558"/>
                  </a:lnTo>
                  <a:lnTo>
                    <a:pt x="66" y="566"/>
                  </a:lnTo>
                  <a:lnTo>
                    <a:pt x="72" y="568"/>
                  </a:lnTo>
                  <a:lnTo>
                    <a:pt x="82" y="576"/>
                  </a:lnTo>
                  <a:lnTo>
                    <a:pt x="93" y="580"/>
                  </a:lnTo>
                  <a:lnTo>
                    <a:pt x="111" y="588"/>
                  </a:lnTo>
                  <a:lnTo>
                    <a:pt x="115" y="588"/>
                  </a:lnTo>
                  <a:lnTo>
                    <a:pt x="146" y="593"/>
                  </a:lnTo>
                  <a:lnTo>
                    <a:pt x="146" y="574"/>
                  </a:lnTo>
                  <a:lnTo>
                    <a:pt x="138" y="591"/>
                  </a:lnTo>
                  <a:lnTo>
                    <a:pt x="163" y="597"/>
                  </a:lnTo>
                  <a:lnTo>
                    <a:pt x="171" y="599"/>
                  </a:lnTo>
                  <a:lnTo>
                    <a:pt x="197" y="601"/>
                  </a:lnTo>
                  <a:lnTo>
                    <a:pt x="210" y="601"/>
                  </a:lnTo>
                  <a:lnTo>
                    <a:pt x="228" y="599"/>
                  </a:lnTo>
                  <a:lnTo>
                    <a:pt x="232" y="597"/>
                  </a:lnTo>
                  <a:lnTo>
                    <a:pt x="237" y="593"/>
                  </a:lnTo>
                  <a:lnTo>
                    <a:pt x="241" y="588"/>
                  </a:lnTo>
                  <a:lnTo>
                    <a:pt x="243" y="580"/>
                  </a:lnTo>
                  <a:lnTo>
                    <a:pt x="241" y="572"/>
                  </a:lnTo>
                  <a:lnTo>
                    <a:pt x="237" y="566"/>
                  </a:lnTo>
                  <a:lnTo>
                    <a:pt x="232" y="562"/>
                  </a:lnTo>
                  <a:lnTo>
                    <a:pt x="226" y="560"/>
                  </a:lnTo>
                  <a:lnTo>
                    <a:pt x="198" y="556"/>
                  </a:lnTo>
                  <a:lnTo>
                    <a:pt x="171" y="555"/>
                  </a:lnTo>
                  <a:lnTo>
                    <a:pt x="169" y="555"/>
                  </a:lnTo>
                  <a:lnTo>
                    <a:pt x="162" y="556"/>
                  </a:lnTo>
                  <a:lnTo>
                    <a:pt x="156" y="560"/>
                  </a:lnTo>
                  <a:lnTo>
                    <a:pt x="152" y="566"/>
                  </a:lnTo>
                  <a:lnTo>
                    <a:pt x="150" y="574"/>
                  </a:lnTo>
                  <a:lnTo>
                    <a:pt x="152" y="582"/>
                  </a:lnTo>
                  <a:lnTo>
                    <a:pt x="156" y="588"/>
                  </a:lnTo>
                  <a:lnTo>
                    <a:pt x="162" y="591"/>
                  </a:lnTo>
                  <a:lnTo>
                    <a:pt x="167" y="593"/>
                  </a:lnTo>
                  <a:lnTo>
                    <a:pt x="175" y="595"/>
                  </a:lnTo>
                  <a:lnTo>
                    <a:pt x="187" y="599"/>
                  </a:lnTo>
                  <a:lnTo>
                    <a:pt x="189" y="599"/>
                  </a:lnTo>
                  <a:lnTo>
                    <a:pt x="210" y="601"/>
                  </a:lnTo>
                  <a:lnTo>
                    <a:pt x="226" y="603"/>
                  </a:lnTo>
                  <a:lnTo>
                    <a:pt x="237" y="603"/>
                  </a:lnTo>
                  <a:lnTo>
                    <a:pt x="243" y="605"/>
                  </a:lnTo>
                  <a:lnTo>
                    <a:pt x="224" y="586"/>
                  </a:lnTo>
                  <a:lnTo>
                    <a:pt x="226" y="593"/>
                  </a:lnTo>
                  <a:lnTo>
                    <a:pt x="230" y="599"/>
                  </a:lnTo>
                  <a:lnTo>
                    <a:pt x="235" y="603"/>
                  </a:lnTo>
                  <a:lnTo>
                    <a:pt x="243" y="586"/>
                  </a:lnTo>
                  <a:lnTo>
                    <a:pt x="226" y="578"/>
                  </a:lnTo>
                  <a:lnTo>
                    <a:pt x="224" y="578"/>
                  </a:lnTo>
                  <a:lnTo>
                    <a:pt x="235" y="568"/>
                  </a:lnTo>
                  <a:lnTo>
                    <a:pt x="230" y="572"/>
                  </a:lnTo>
                  <a:lnTo>
                    <a:pt x="243" y="586"/>
                  </a:lnTo>
                  <a:lnTo>
                    <a:pt x="243" y="566"/>
                  </a:lnTo>
                  <a:lnTo>
                    <a:pt x="239" y="566"/>
                  </a:lnTo>
                  <a:lnTo>
                    <a:pt x="235" y="568"/>
                  </a:lnTo>
                  <a:lnTo>
                    <a:pt x="230" y="568"/>
                  </a:lnTo>
                  <a:lnTo>
                    <a:pt x="220" y="570"/>
                  </a:lnTo>
                  <a:lnTo>
                    <a:pt x="210" y="570"/>
                  </a:lnTo>
                  <a:lnTo>
                    <a:pt x="195" y="574"/>
                  </a:lnTo>
                  <a:lnTo>
                    <a:pt x="197" y="591"/>
                  </a:lnTo>
                  <a:lnTo>
                    <a:pt x="198" y="572"/>
                  </a:lnTo>
                  <a:lnTo>
                    <a:pt x="169" y="570"/>
                  </a:lnTo>
                  <a:lnTo>
                    <a:pt x="150" y="568"/>
                  </a:lnTo>
                  <a:lnTo>
                    <a:pt x="134" y="568"/>
                  </a:lnTo>
                  <a:lnTo>
                    <a:pt x="123" y="568"/>
                  </a:lnTo>
                  <a:lnTo>
                    <a:pt x="117" y="566"/>
                  </a:lnTo>
                  <a:lnTo>
                    <a:pt x="113" y="566"/>
                  </a:lnTo>
                  <a:lnTo>
                    <a:pt x="111" y="566"/>
                  </a:lnTo>
                  <a:lnTo>
                    <a:pt x="109" y="566"/>
                  </a:lnTo>
                  <a:lnTo>
                    <a:pt x="117" y="568"/>
                  </a:lnTo>
                  <a:lnTo>
                    <a:pt x="109" y="586"/>
                  </a:lnTo>
                  <a:lnTo>
                    <a:pt x="123" y="572"/>
                  </a:lnTo>
                  <a:lnTo>
                    <a:pt x="117" y="568"/>
                  </a:lnTo>
                  <a:lnTo>
                    <a:pt x="115" y="566"/>
                  </a:lnTo>
                  <a:lnTo>
                    <a:pt x="113" y="566"/>
                  </a:lnTo>
                  <a:lnTo>
                    <a:pt x="107" y="564"/>
                  </a:lnTo>
                  <a:lnTo>
                    <a:pt x="97" y="562"/>
                  </a:lnTo>
                  <a:lnTo>
                    <a:pt x="90" y="560"/>
                  </a:lnTo>
                  <a:lnTo>
                    <a:pt x="76" y="558"/>
                  </a:lnTo>
                  <a:lnTo>
                    <a:pt x="60" y="556"/>
                  </a:lnTo>
                  <a:lnTo>
                    <a:pt x="57" y="555"/>
                  </a:lnTo>
                  <a:lnTo>
                    <a:pt x="55" y="555"/>
                  </a:lnTo>
                  <a:lnTo>
                    <a:pt x="47" y="556"/>
                  </a:lnTo>
                  <a:lnTo>
                    <a:pt x="41" y="560"/>
                  </a:lnTo>
                  <a:lnTo>
                    <a:pt x="37" y="566"/>
                  </a:lnTo>
                  <a:lnTo>
                    <a:pt x="35" y="574"/>
                  </a:lnTo>
                  <a:lnTo>
                    <a:pt x="37" y="582"/>
                  </a:lnTo>
                  <a:lnTo>
                    <a:pt x="41" y="588"/>
                  </a:lnTo>
                  <a:lnTo>
                    <a:pt x="47" y="591"/>
                  </a:lnTo>
                  <a:lnTo>
                    <a:pt x="53" y="593"/>
                  </a:lnTo>
                  <a:lnTo>
                    <a:pt x="62" y="595"/>
                  </a:lnTo>
                  <a:lnTo>
                    <a:pt x="70" y="599"/>
                  </a:lnTo>
                  <a:lnTo>
                    <a:pt x="78" y="601"/>
                  </a:lnTo>
                  <a:lnTo>
                    <a:pt x="86" y="603"/>
                  </a:lnTo>
                  <a:lnTo>
                    <a:pt x="95" y="609"/>
                  </a:lnTo>
                  <a:lnTo>
                    <a:pt x="107" y="615"/>
                  </a:lnTo>
                  <a:lnTo>
                    <a:pt x="113" y="619"/>
                  </a:lnTo>
                  <a:lnTo>
                    <a:pt x="121" y="625"/>
                  </a:lnTo>
                  <a:lnTo>
                    <a:pt x="127" y="626"/>
                  </a:lnTo>
                  <a:lnTo>
                    <a:pt x="130" y="626"/>
                  </a:lnTo>
                  <a:lnTo>
                    <a:pt x="134" y="628"/>
                  </a:lnTo>
                  <a:lnTo>
                    <a:pt x="140" y="628"/>
                  </a:lnTo>
                  <a:lnTo>
                    <a:pt x="142" y="630"/>
                  </a:lnTo>
                  <a:lnTo>
                    <a:pt x="130" y="613"/>
                  </a:lnTo>
                  <a:lnTo>
                    <a:pt x="132" y="621"/>
                  </a:lnTo>
                  <a:lnTo>
                    <a:pt x="136" y="626"/>
                  </a:lnTo>
                  <a:lnTo>
                    <a:pt x="150" y="613"/>
                  </a:lnTo>
                  <a:lnTo>
                    <a:pt x="132" y="605"/>
                  </a:lnTo>
                  <a:lnTo>
                    <a:pt x="130" y="613"/>
                  </a:lnTo>
                  <a:lnTo>
                    <a:pt x="130" y="615"/>
                  </a:lnTo>
                  <a:lnTo>
                    <a:pt x="132" y="623"/>
                  </a:lnTo>
                  <a:lnTo>
                    <a:pt x="136" y="628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50" y="640"/>
                  </a:lnTo>
                  <a:lnTo>
                    <a:pt x="156" y="644"/>
                  </a:lnTo>
                  <a:lnTo>
                    <a:pt x="162" y="648"/>
                  </a:lnTo>
                  <a:lnTo>
                    <a:pt x="187" y="660"/>
                  </a:lnTo>
                  <a:lnTo>
                    <a:pt x="210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2" name="Freeform 68"/>
            <p:cNvSpPr>
              <a:spLocks/>
            </p:cNvSpPr>
            <p:nvPr/>
          </p:nvSpPr>
          <p:spPr bwMode="auto">
            <a:xfrm>
              <a:off x="4487" y="866"/>
              <a:ext cx="612" cy="179"/>
            </a:xfrm>
            <a:custGeom>
              <a:avLst/>
              <a:gdLst>
                <a:gd name="T0" fmla="*/ 0 w 1225"/>
                <a:gd name="T1" fmla="*/ 0 h 357"/>
                <a:gd name="T2" fmla="*/ 0 w 1225"/>
                <a:gd name="T3" fmla="*/ 1 h 357"/>
                <a:gd name="T4" fmla="*/ 1 w 1225"/>
                <a:gd name="T5" fmla="*/ 3 h 357"/>
                <a:gd name="T6" fmla="*/ 3 w 1225"/>
                <a:gd name="T7" fmla="*/ 5 h 357"/>
                <a:gd name="T8" fmla="*/ 3 w 1225"/>
                <a:gd name="T9" fmla="*/ 5 h 357"/>
                <a:gd name="T10" fmla="*/ 5 w 1225"/>
                <a:gd name="T11" fmla="*/ 6 h 357"/>
                <a:gd name="T12" fmla="*/ 8 w 1225"/>
                <a:gd name="T13" fmla="*/ 7 h 357"/>
                <a:gd name="T14" fmla="*/ 10 w 1225"/>
                <a:gd name="T15" fmla="*/ 8 h 357"/>
                <a:gd name="T16" fmla="*/ 13 w 1225"/>
                <a:gd name="T17" fmla="*/ 9 h 357"/>
                <a:gd name="T18" fmla="*/ 15 w 1225"/>
                <a:gd name="T19" fmla="*/ 10 h 357"/>
                <a:gd name="T20" fmla="*/ 15 w 1225"/>
                <a:gd name="T21" fmla="*/ 10 h 357"/>
                <a:gd name="T22" fmla="*/ 18 w 1225"/>
                <a:gd name="T23" fmla="*/ 11 h 357"/>
                <a:gd name="T24" fmla="*/ 21 w 1225"/>
                <a:gd name="T25" fmla="*/ 11 h 357"/>
                <a:gd name="T26" fmla="*/ 23 w 1225"/>
                <a:gd name="T27" fmla="*/ 12 h 357"/>
                <a:gd name="T28" fmla="*/ 26 w 1225"/>
                <a:gd name="T29" fmla="*/ 12 h 357"/>
                <a:gd name="T30" fmla="*/ 28 w 1225"/>
                <a:gd name="T31" fmla="*/ 12 h 357"/>
                <a:gd name="T32" fmla="*/ 31 w 1225"/>
                <a:gd name="T33" fmla="*/ 11 h 357"/>
                <a:gd name="T34" fmla="*/ 33 w 1225"/>
                <a:gd name="T35" fmla="*/ 11 h 357"/>
                <a:gd name="T36" fmla="*/ 33 w 1225"/>
                <a:gd name="T37" fmla="*/ 11 h 357"/>
                <a:gd name="T38" fmla="*/ 36 w 1225"/>
                <a:gd name="T39" fmla="*/ 10 h 357"/>
                <a:gd name="T40" fmla="*/ 38 w 1225"/>
                <a:gd name="T41" fmla="*/ 10 h 357"/>
                <a:gd name="T42" fmla="*/ 37 w 1225"/>
                <a:gd name="T43" fmla="*/ 8 h 357"/>
                <a:gd name="T44" fmla="*/ 35 w 1225"/>
                <a:gd name="T45" fmla="*/ 9 h 357"/>
                <a:gd name="T46" fmla="*/ 33 w 1225"/>
                <a:gd name="T47" fmla="*/ 10 h 357"/>
                <a:gd name="T48" fmla="*/ 33 w 1225"/>
                <a:gd name="T49" fmla="*/ 10 h 357"/>
                <a:gd name="T50" fmla="*/ 33 w 1225"/>
                <a:gd name="T51" fmla="*/ 10 h 357"/>
                <a:gd name="T52" fmla="*/ 31 w 1225"/>
                <a:gd name="T53" fmla="*/ 10 h 357"/>
                <a:gd name="T54" fmla="*/ 28 w 1225"/>
                <a:gd name="T55" fmla="*/ 10 h 357"/>
                <a:gd name="T56" fmla="*/ 26 w 1225"/>
                <a:gd name="T57" fmla="*/ 10 h 357"/>
                <a:gd name="T58" fmla="*/ 23 w 1225"/>
                <a:gd name="T59" fmla="*/ 10 h 357"/>
                <a:gd name="T60" fmla="*/ 21 w 1225"/>
                <a:gd name="T61" fmla="*/ 10 h 357"/>
                <a:gd name="T62" fmla="*/ 18 w 1225"/>
                <a:gd name="T63" fmla="*/ 10 h 357"/>
                <a:gd name="T64" fmla="*/ 15 w 1225"/>
                <a:gd name="T65" fmla="*/ 9 h 357"/>
                <a:gd name="T66" fmla="*/ 15 w 1225"/>
                <a:gd name="T67" fmla="*/ 10 h 357"/>
                <a:gd name="T68" fmla="*/ 16 w 1225"/>
                <a:gd name="T69" fmla="*/ 9 h 357"/>
                <a:gd name="T70" fmla="*/ 13 w 1225"/>
                <a:gd name="T71" fmla="*/ 8 h 357"/>
                <a:gd name="T72" fmla="*/ 11 w 1225"/>
                <a:gd name="T73" fmla="*/ 7 h 357"/>
                <a:gd name="T74" fmla="*/ 8 w 1225"/>
                <a:gd name="T75" fmla="*/ 6 h 357"/>
                <a:gd name="T76" fmla="*/ 6 w 1225"/>
                <a:gd name="T77" fmla="*/ 5 h 357"/>
                <a:gd name="T78" fmla="*/ 4 w 1225"/>
                <a:gd name="T79" fmla="*/ 3 h 357"/>
                <a:gd name="T80" fmla="*/ 4 w 1225"/>
                <a:gd name="T81" fmla="*/ 4 h 357"/>
                <a:gd name="T82" fmla="*/ 4 w 1225"/>
                <a:gd name="T83" fmla="*/ 4 h 357"/>
                <a:gd name="T84" fmla="*/ 2 w 1225"/>
                <a:gd name="T85" fmla="*/ 2 h 357"/>
                <a:gd name="T86" fmla="*/ 0 w 1225"/>
                <a:gd name="T87" fmla="*/ 0 h 3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5"/>
                <a:gd name="T133" fmla="*/ 0 h 357"/>
                <a:gd name="T134" fmla="*/ 1225 w 1225"/>
                <a:gd name="T135" fmla="*/ 357 h 3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5" h="357">
                  <a:moveTo>
                    <a:pt x="31" y="0"/>
                  </a:moveTo>
                  <a:lnTo>
                    <a:pt x="0" y="29"/>
                  </a:lnTo>
                  <a:lnTo>
                    <a:pt x="54" y="81"/>
                  </a:lnTo>
                  <a:lnTo>
                    <a:pt x="114" y="130"/>
                  </a:lnTo>
                  <a:lnTo>
                    <a:pt x="120" y="134"/>
                  </a:lnTo>
                  <a:lnTo>
                    <a:pt x="188" y="179"/>
                  </a:lnTo>
                  <a:lnTo>
                    <a:pt x="260" y="219"/>
                  </a:lnTo>
                  <a:lnTo>
                    <a:pt x="336" y="254"/>
                  </a:lnTo>
                  <a:lnTo>
                    <a:pt x="416" y="285"/>
                  </a:lnTo>
                  <a:lnTo>
                    <a:pt x="501" y="313"/>
                  </a:lnTo>
                  <a:lnTo>
                    <a:pt x="509" y="315"/>
                  </a:lnTo>
                  <a:lnTo>
                    <a:pt x="593" y="334"/>
                  </a:lnTo>
                  <a:lnTo>
                    <a:pt x="680" y="348"/>
                  </a:lnTo>
                  <a:lnTo>
                    <a:pt x="762" y="355"/>
                  </a:lnTo>
                  <a:lnTo>
                    <a:pt x="844" y="357"/>
                  </a:lnTo>
                  <a:lnTo>
                    <a:pt x="925" y="355"/>
                  </a:lnTo>
                  <a:lnTo>
                    <a:pt x="1003" y="348"/>
                  </a:lnTo>
                  <a:lnTo>
                    <a:pt x="1077" y="334"/>
                  </a:lnTo>
                  <a:lnTo>
                    <a:pt x="1087" y="332"/>
                  </a:lnTo>
                  <a:lnTo>
                    <a:pt x="1159" y="313"/>
                  </a:lnTo>
                  <a:lnTo>
                    <a:pt x="1225" y="289"/>
                  </a:lnTo>
                  <a:lnTo>
                    <a:pt x="1209" y="250"/>
                  </a:lnTo>
                  <a:lnTo>
                    <a:pt x="1141" y="274"/>
                  </a:lnTo>
                  <a:lnTo>
                    <a:pt x="1069" y="293"/>
                  </a:lnTo>
                  <a:lnTo>
                    <a:pt x="1077" y="313"/>
                  </a:lnTo>
                  <a:lnTo>
                    <a:pt x="1077" y="291"/>
                  </a:lnTo>
                  <a:lnTo>
                    <a:pt x="1003" y="305"/>
                  </a:lnTo>
                  <a:lnTo>
                    <a:pt x="925" y="313"/>
                  </a:lnTo>
                  <a:lnTo>
                    <a:pt x="844" y="315"/>
                  </a:lnTo>
                  <a:lnTo>
                    <a:pt x="762" y="313"/>
                  </a:lnTo>
                  <a:lnTo>
                    <a:pt x="680" y="305"/>
                  </a:lnTo>
                  <a:lnTo>
                    <a:pt x="600" y="293"/>
                  </a:lnTo>
                  <a:lnTo>
                    <a:pt x="509" y="272"/>
                  </a:lnTo>
                  <a:lnTo>
                    <a:pt x="509" y="293"/>
                  </a:lnTo>
                  <a:lnTo>
                    <a:pt x="519" y="274"/>
                  </a:lnTo>
                  <a:lnTo>
                    <a:pt x="433" y="247"/>
                  </a:lnTo>
                  <a:lnTo>
                    <a:pt x="354" y="215"/>
                  </a:lnTo>
                  <a:lnTo>
                    <a:pt x="278" y="180"/>
                  </a:lnTo>
                  <a:lnTo>
                    <a:pt x="206" y="140"/>
                  </a:lnTo>
                  <a:lnTo>
                    <a:pt x="138" y="95"/>
                  </a:lnTo>
                  <a:lnTo>
                    <a:pt x="130" y="114"/>
                  </a:lnTo>
                  <a:lnTo>
                    <a:pt x="145" y="99"/>
                  </a:lnTo>
                  <a:lnTo>
                    <a:pt x="85" y="5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3" name="Freeform 69"/>
            <p:cNvSpPr>
              <a:spLocks/>
            </p:cNvSpPr>
            <p:nvPr/>
          </p:nvSpPr>
          <p:spPr bwMode="auto">
            <a:xfrm>
              <a:off x="4502" y="802"/>
              <a:ext cx="75" cy="78"/>
            </a:xfrm>
            <a:custGeom>
              <a:avLst/>
              <a:gdLst>
                <a:gd name="T0" fmla="*/ 0 w 149"/>
                <a:gd name="T1" fmla="*/ 3 h 156"/>
                <a:gd name="T2" fmla="*/ 3 w 149"/>
                <a:gd name="T3" fmla="*/ 5 h 156"/>
                <a:gd name="T4" fmla="*/ 5 w 149"/>
                <a:gd name="T5" fmla="*/ 1 h 156"/>
                <a:gd name="T6" fmla="*/ 2 w 149"/>
                <a:gd name="T7" fmla="*/ 0 h 156"/>
                <a:gd name="T8" fmla="*/ 0 w 149"/>
                <a:gd name="T9" fmla="*/ 3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56"/>
                <a:gd name="T17" fmla="*/ 149 w 149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56">
                  <a:moveTo>
                    <a:pt x="0" y="119"/>
                  </a:moveTo>
                  <a:lnTo>
                    <a:pt x="85" y="156"/>
                  </a:lnTo>
                  <a:lnTo>
                    <a:pt x="149" y="37"/>
                  </a:lnTo>
                  <a:lnTo>
                    <a:pt x="64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4" name="Freeform 70"/>
            <p:cNvSpPr>
              <a:spLocks/>
            </p:cNvSpPr>
            <p:nvPr/>
          </p:nvSpPr>
          <p:spPr bwMode="auto">
            <a:xfrm>
              <a:off x="4547" y="848"/>
              <a:ext cx="74" cy="77"/>
            </a:xfrm>
            <a:custGeom>
              <a:avLst/>
              <a:gdLst>
                <a:gd name="T0" fmla="*/ 0 w 148"/>
                <a:gd name="T1" fmla="*/ 4 h 153"/>
                <a:gd name="T2" fmla="*/ 2 w 148"/>
                <a:gd name="T3" fmla="*/ 5 h 153"/>
                <a:gd name="T4" fmla="*/ 5 w 148"/>
                <a:gd name="T5" fmla="*/ 2 h 153"/>
                <a:gd name="T6" fmla="*/ 1 w 148"/>
                <a:gd name="T7" fmla="*/ 0 h 153"/>
                <a:gd name="T8" fmla="*/ 0 w 148"/>
                <a:gd name="T9" fmla="*/ 4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53"/>
                <a:gd name="T17" fmla="*/ 148 w 148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53">
                  <a:moveTo>
                    <a:pt x="0" y="118"/>
                  </a:moveTo>
                  <a:lnTo>
                    <a:pt x="86" y="153"/>
                  </a:lnTo>
                  <a:lnTo>
                    <a:pt x="148" y="35"/>
                  </a:lnTo>
                  <a:lnTo>
                    <a:pt x="62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5" name="Freeform 71"/>
            <p:cNvSpPr>
              <a:spLocks/>
            </p:cNvSpPr>
            <p:nvPr/>
          </p:nvSpPr>
          <p:spPr bwMode="auto">
            <a:xfrm>
              <a:off x="4605" y="886"/>
              <a:ext cx="75" cy="78"/>
            </a:xfrm>
            <a:custGeom>
              <a:avLst/>
              <a:gdLst>
                <a:gd name="T0" fmla="*/ 0 w 150"/>
                <a:gd name="T1" fmla="*/ 4 h 155"/>
                <a:gd name="T2" fmla="*/ 2 w 150"/>
                <a:gd name="T3" fmla="*/ 5 h 155"/>
                <a:gd name="T4" fmla="*/ 5 w 150"/>
                <a:gd name="T5" fmla="*/ 2 h 155"/>
                <a:gd name="T6" fmla="*/ 2 w 150"/>
                <a:gd name="T7" fmla="*/ 0 h 155"/>
                <a:gd name="T8" fmla="*/ 0 w 150"/>
                <a:gd name="T9" fmla="*/ 4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55"/>
                <a:gd name="T17" fmla="*/ 150 w 150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55">
                  <a:moveTo>
                    <a:pt x="0" y="118"/>
                  </a:moveTo>
                  <a:lnTo>
                    <a:pt x="85" y="155"/>
                  </a:lnTo>
                  <a:lnTo>
                    <a:pt x="150" y="36"/>
                  </a:lnTo>
                  <a:lnTo>
                    <a:pt x="64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6" name="Freeform 72"/>
            <p:cNvSpPr>
              <a:spLocks/>
            </p:cNvSpPr>
            <p:nvPr/>
          </p:nvSpPr>
          <p:spPr bwMode="auto">
            <a:xfrm>
              <a:off x="4719" y="931"/>
              <a:ext cx="65" cy="78"/>
            </a:xfrm>
            <a:custGeom>
              <a:avLst/>
              <a:gdLst>
                <a:gd name="T0" fmla="*/ 0 w 131"/>
                <a:gd name="T1" fmla="*/ 4 h 155"/>
                <a:gd name="T2" fmla="*/ 2 w 131"/>
                <a:gd name="T3" fmla="*/ 5 h 155"/>
                <a:gd name="T4" fmla="*/ 4 w 131"/>
                <a:gd name="T5" fmla="*/ 1 h 155"/>
                <a:gd name="T6" fmla="*/ 1 w 131"/>
                <a:gd name="T7" fmla="*/ 0 h 155"/>
                <a:gd name="T8" fmla="*/ 0 w 131"/>
                <a:gd name="T9" fmla="*/ 4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55"/>
                <a:gd name="T17" fmla="*/ 131 w 131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55">
                  <a:moveTo>
                    <a:pt x="0" y="128"/>
                  </a:moveTo>
                  <a:lnTo>
                    <a:pt x="90" y="155"/>
                  </a:lnTo>
                  <a:lnTo>
                    <a:pt x="131" y="27"/>
                  </a:lnTo>
                  <a:lnTo>
                    <a:pt x="41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7" name="Freeform 73"/>
            <p:cNvSpPr>
              <a:spLocks/>
            </p:cNvSpPr>
            <p:nvPr/>
          </p:nvSpPr>
          <p:spPr bwMode="auto">
            <a:xfrm>
              <a:off x="4817" y="958"/>
              <a:ext cx="58" cy="74"/>
            </a:xfrm>
            <a:custGeom>
              <a:avLst/>
              <a:gdLst>
                <a:gd name="T0" fmla="*/ 0 w 114"/>
                <a:gd name="T1" fmla="*/ 5 h 148"/>
                <a:gd name="T2" fmla="*/ 3 w 114"/>
                <a:gd name="T3" fmla="*/ 5 h 148"/>
                <a:gd name="T4" fmla="*/ 4 w 114"/>
                <a:gd name="T5" fmla="*/ 1 h 148"/>
                <a:gd name="T6" fmla="*/ 1 w 114"/>
                <a:gd name="T7" fmla="*/ 0 h 148"/>
                <a:gd name="T8" fmla="*/ 0 w 114"/>
                <a:gd name="T9" fmla="*/ 5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48"/>
                <a:gd name="T17" fmla="*/ 114 w 11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48">
                  <a:moveTo>
                    <a:pt x="0" y="131"/>
                  </a:moveTo>
                  <a:lnTo>
                    <a:pt x="91" y="148"/>
                  </a:lnTo>
                  <a:lnTo>
                    <a:pt x="114" y="18"/>
                  </a:lnTo>
                  <a:lnTo>
                    <a:pt x="23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8" name="Freeform 74"/>
            <p:cNvSpPr>
              <a:spLocks/>
            </p:cNvSpPr>
            <p:nvPr/>
          </p:nvSpPr>
          <p:spPr bwMode="auto">
            <a:xfrm>
              <a:off x="4782" y="954"/>
              <a:ext cx="61" cy="76"/>
            </a:xfrm>
            <a:custGeom>
              <a:avLst/>
              <a:gdLst>
                <a:gd name="T0" fmla="*/ 0 w 120"/>
                <a:gd name="T1" fmla="*/ 5 h 151"/>
                <a:gd name="T2" fmla="*/ 3 w 120"/>
                <a:gd name="T3" fmla="*/ 5 h 151"/>
                <a:gd name="T4" fmla="*/ 4 w 120"/>
                <a:gd name="T5" fmla="*/ 1 h 151"/>
                <a:gd name="T6" fmla="*/ 1 w 120"/>
                <a:gd name="T7" fmla="*/ 0 h 151"/>
                <a:gd name="T8" fmla="*/ 0 w 120"/>
                <a:gd name="T9" fmla="*/ 5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51"/>
                <a:gd name="T17" fmla="*/ 120 w 12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51">
                  <a:moveTo>
                    <a:pt x="0" y="130"/>
                  </a:moveTo>
                  <a:lnTo>
                    <a:pt x="91" y="151"/>
                  </a:lnTo>
                  <a:lnTo>
                    <a:pt x="120" y="21"/>
                  </a:lnTo>
                  <a:lnTo>
                    <a:pt x="29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9" name="Freeform 75"/>
            <p:cNvSpPr>
              <a:spLocks/>
            </p:cNvSpPr>
            <p:nvPr/>
          </p:nvSpPr>
          <p:spPr bwMode="auto">
            <a:xfrm>
              <a:off x="4876" y="968"/>
              <a:ext cx="49" cy="69"/>
            </a:xfrm>
            <a:custGeom>
              <a:avLst/>
              <a:gdLst>
                <a:gd name="T0" fmla="*/ 0 w 100"/>
                <a:gd name="T1" fmla="*/ 4 h 138"/>
                <a:gd name="T2" fmla="*/ 2 w 100"/>
                <a:gd name="T3" fmla="*/ 4 h 138"/>
                <a:gd name="T4" fmla="*/ 3 w 100"/>
                <a:gd name="T5" fmla="*/ 1 h 138"/>
                <a:gd name="T6" fmla="*/ 0 w 100"/>
                <a:gd name="T7" fmla="*/ 0 h 138"/>
                <a:gd name="T8" fmla="*/ 0 w 100"/>
                <a:gd name="T9" fmla="*/ 4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38"/>
                <a:gd name="T17" fmla="*/ 100 w 100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38">
                  <a:moveTo>
                    <a:pt x="0" y="134"/>
                  </a:moveTo>
                  <a:lnTo>
                    <a:pt x="94" y="138"/>
                  </a:lnTo>
                  <a:lnTo>
                    <a:pt x="100" y="4"/>
                  </a:lnTo>
                  <a:lnTo>
                    <a:pt x="6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0" name="Freeform 76"/>
            <p:cNvSpPr>
              <a:spLocks/>
            </p:cNvSpPr>
            <p:nvPr/>
          </p:nvSpPr>
          <p:spPr bwMode="auto">
            <a:xfrm>
              <a:off x="4931" y="974"/>
              <a:ext cx="48" cy="70"/>
            </a:xfrm>
            <a:custGeom>
              <a:avLst/>
              <a:gdLst>
                <a:gd name="T0" fmla="*/ 1 w 96"/>
                <a:gd name="T1" fmla="*/ 4 h 140"/>
                <a:gd name="T2" fmla="*/ 3 w 96"/>
                <a:gd name="T3" fmla="*/ 4 h 140"/>
                <a:gd name="T4" fmla="*/ 3 w 96"/>
                <a:gd name="T5" fmla="*/ 0 h 140"/>
                <a:gd name="T6" fmla="*/ 0 w 96"/>
                <a:gd name="T7" fmla="*/ 1 h 140"/>
                <a:gd name="T8" fmla="*/ 1 w 96"/>
                <a:gd name="T9" fmla="*/ 4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0"/>
                <a:gd name="T17" fmla="*/ 96 w 96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0">
                  <a:moveTo>
                    <a:pt x="2" y="140"/>
                  </a:moveTo>
                  <a:lnTo>
                    <a:pt x="96" y="139"/>
                  </a:lnTo>
                  <a:lnTo>
                    <a:pt x="94" y="0"/>
                  </a:lnTo>
                  <a:lnTo>
                    <a:pt x="0" y="2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1" name="Freeform 77"/>
            <p:cNvSpPr>
              <a:spLocks/>
            </p:cNvSpPr>
            <p:nvPr/>
          </p:nvSpPr>
          <p:spPr bwMode="auto">
            <a:xfrm>
              <a:off x="5042" y="960"/>
              <a:ext cx="51" cy="64"/>
            </a:xfrm>
            <a:custGeom>
              <a:avLst/>
              <a:gdLst>
                <a:gd name="T0" fmla="*/ 0 w 103"/>
                <a:gd name="T1" fmla="*/ 4 h 129"/>
                <a:gd name="T2" fmla="*/ 3 w 103"/>
                <a:gd name="T3" fmla="*/ 3 h 129"/>
                <a:gd name="T4" fmla="*/ 2 w 103"/>
                <a:gd name="T5" fmla="*/ 0 h 129"/>
                <a:gd name="T6" fmla="*/ 0 w 103"/>
                <a:gd name="T7" fmla="*/ 0 h 129"/>
                <a:gd name="T8" fmla="*/ 0 w 103"/>
                <a:gd name="T9" fmla="*/ 4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9"/>
                <a:gd name="T17" fmla="*/ 103 w 103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9">
                  <a:moveTo>
                    <a:pt x="12" y="129"/>
                  </a:moveTo>
                  <a:lnTo>
                    <a:pt x="103" y="121"/>
                  </a:lnTo>
                  <a:lnTo>
                    <a:pt x="91" y="0"/>
                  </a:lnTo>
                  <a:lnTo>
                    <a:pt x="0" y="8"/>
                  </a:lnTo>
                  <a:lnTo>
                    <a:pt x="12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2" name="Freeform 78"/>
            <p:cNvSpPr>
              <a:spLocks/>
            </p:cNvSpPr>
            <p:nvPr/>
          </p:nvSpPr>
          <p:spPr bwMode="auto">
            <a:xfrm>
              <a:off x="5077" y="953"/>
              <a:ext cx="26" cy="63"/>
            </a:xfrm>
            <a:custGeom>
              <a:avLst/>
              <a:gdLst>
                <a:gd name="T0" fmla="*/ 1 w 52"/>
                <a:gd name="T1" fmla="*/ 4 h 126"/>
                <a:gd name="T2" fmla="*/ 2 w 52"/>
                <a:gd name="T3" fmla="*/ 4 h 126"/>
                <a:gd name="T4" fmla="*/ 2 w 52"/>
                <a:gd name="T5" fmla="*/ 0 h 126"/>
                <a:gd name="T6" fmla="*/ 0 w 52"/>
                <a:gd name="T7" fmla="*/ 1 h 126"/>
                <a:gd name="T8" fmla="*/ 1 w 52"/>
                <a:gd name="T9" fmla="*/ 4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6"/>
                <a:gd name="T17" fmla="*/ 52 w 5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6">
                  <a:moveTo>
                    <a:pt x="10" y="126"/>
                  </a:moveTo>
                  <a:lnTo>
                    <a:pt x="52" y="122"/>
                  </a:lnTo>
                  <a:lnTo>
                    <a:pt x="43" y="0"/>
                  </a:lnTo>
                  <a:lnTo>
                    <a:pt x="0" y="4"/>
                  </a:lnTo>
                  <a:lnTo>
                    <a:pt x="1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3" name="Freeform 79"/>
            <p:cNvSpPr>
              <a:spLocks/>
            </p:cNvSpPr>
            <p:nvPr/>
          </p:nvSpPr>
          <p:spPr bwMode="auto">
            <a:xfrm>
              <a:off x="4547" y="801"/>
              <a:ext cx="61" cy="67"/>
            </a:xfrm>
            <a:custGeom>
              <a:avLst/>
              <a:gdLst>
                <a:gd name="T0" fmla="*/ 0 w 123"/>
                <a:gd name="T1" fmla="*/ 0 h 135"/>
                <a:gd name="T2" fmla="*/ 0 w 123"/>
                <a:gd name="T3" fmla="*/ 0 h 135"/>
                <a:gd name="T4" fmla="*/ 2 w 123"/>
                <a:gd name="T5" fmla="*/ 4 h 135"/>
                <a:gd name="T6" fmla="*/ 3 w 123"/>
                <a:gd name="T7" fmla="*/ 3 h 135"/>
                <a:gd name="T8" fmla="*/ 0 w 123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35"/>
                <a:gd name="T17" fmla="*/ 123 w 123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35">
                  <a:moveTo>
                    <a:pt x="31" y="0"/>
                  </a:moveTo>
                  <a:lnTo>
                    <a:pt x="0" y="28"/>
                  </a:lnTo>
                  <a:lnTo>
                    <a:pt x="92" y="135"/>
                  </a:lnTo>
                  <a:lnTo>
                    <a:pt x="123" y="10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4" name="Freeform 80"/>
            <p:cNvSpPr>
              <a:spLocks/>
            </p:cNvSpPr>
            <p:nvPr/>
          </p:nvSpPr>
          <p:spPr bwMode="auto">
            <a:xfrm>
              <a:off x="4762" y="930"/>
              <a:ext cx="60" cy="41"/>
            </a:xfrm>
            <a:custGeom>
              <a:avLst/>
              <a:gdLst>
                <a:gd name="T0" fmla="*/ 1 w 120"/>
                <a:gd name="T1" fmla="*/ 0 h 82"/>
                <a:gd name="T2" fmla="*/ 0 w 120"/>
                <a:gd name="T3" fmla="*/ 1 h 82"/>
                <a:gd name="T4" fmla="*/ 4 w 120"/>
                <a:gd name="T5" fmla="*/ 3 h 82"/>
                <a:gd name="T6" fmla="*/ 4 w 120"/>
                <a:gd name="T7" fmla="*/ 1 h 82"/>
                <a:gd name="T8" fmla="*/ 1 w 120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82"/>
                <a:gd name="T17" fmla="*/ 120 w 12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82">
                  <a:moveTo>
                    <a:pt x="15" y="0"/>
                  </a:moveTo>
                  <a:lnTo>
                    <a:pt x="0" y="39"/>
                  </a:lnTo>
                  <a:lnTo>
                    <a:pt x="105" y="82"/>
                  </a:lnTo>
                  <a:lnTo>
                    <a:pt x="120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5" name="Rectangle 81"/>
            <p:cNvSpPr>
              <a:spLocks noChangeArrowheads="1"/>
            </p:cNvSpPr>
            <p:nvPr/>
          </p:nvSpPr>
          <p:spPr bwMode="auto">
            <a:xfrm>
              <a:off x="4856" y="964"/>
              <a:ext cx="5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396" name="Freeform 82"/>
            <p:cNvSpPr>
              <a:spLocks/>
            </p:cNvSpPr>
            <p:nvPr/>
          </p:nvSpPr>
          <p:spPr bwMode="auto">
            <a:xfrm>
              <a:off x="4950" y="933"/>
              <a:ext cx="85" cy="101"/>
            </a:xfrm>
            <a:custGeom>
              <a:avLst/>
              <a:gdLst>
                <a:gd name="T0" fmla="*/ 1 w 171"/>
                <a:gd name="T1" fmla="*/ 3 h 200"/>
                <a:gd name="T2" fmla="*/ 1 w 171"/>
                <a:gd name="T3" fmla="*/ 2 h 200"/>
                <a:gd name="T4" fmla="*/ 1 w 171"/>
                <a:gd name="T5" fmla="*/ 2 h 200"/>
                <a:gd name="T6" fmla="*/ 1 w 171"/>
                <a:gd name="T7" fmla="*/ 2 h 200"/>
                <a:gd name="T8" fmla="*/ 1 w 171"/>
                <a:gd name="T9" fmla="*/ 2 h 200"/>
                <a:gd name="T10" fmla="*/ 2 w 171"/>
                <a:gd name="T11" fmla="*/ 2 h 200"/>
                <a:gd name="T12" fmla="*/ 2 w 171"/>
                <a:gd name="T13" fmla="*/ 2 h 200"/>
                <a:gd name="T14" fmla="*/ 2 w 171"/>
                <a:gd name="T15" fmla="*/ 2 h 200"/>
                <a:gd name="T16" fmla="*/ 2 w 171"/>
                <a:gd name="T17" fmla="*/ 2 h 200"/>
                <a:gd name="T18" fmla="*/ 2 w 171"/>
                <a:gd name="T19" fmla="*/ 2 h 200"/>
                <a:gd name="T20" fmla="*/ 2 w 171"/>
                <a:gd name="T21" fmla="*/ 2 h 200"/>
                <a:gd name="T22" fmla="*/ 2 w 171"/>
                <a:gd name="T23" fmla="*/ 2 h 200"/>
                <a:gd name="T24" fmla="*/ 2 w 171"/>
                <a:gd name="T25" fmla="*/ 2 h 200"/>
                <a:gd name="T26" fmla="*/ 2 w 171"/>
                <a:gd name="T27" fmla="*/ 2 h 200"/>
                <a:gd name="T28" fmla="*/ 3 w 171"/>
                <a:gd name="T29" fmla="*/ 2 h 200"/>
                <a:gd name="T30" fmla="*/ 2 w 171"/>
                <a:gd name="T31" fmla="*/ 2 h 200"/>
                <a:gd name="T32" fmla="*/ 2 w 171"/>
                <a:gd name="T33" fmla="*/ 2 h 200"/>
                <a:gd name="T34" fmla="*/ 2 w 171"/>
                <a:gd name="T35" fmla="*/ 3 h 200"/>
                <a:gd name="T36" fmla="*/ 3 w 171"/>
                <a:gd name="T37" fmla="*/ 2 h 200"/>
                <a:gd name="T38" fmla="*/ 3 w 171"/>
                <a:gd name="T39" fmla="*/ 3 h 200"/>
                <a:gd name="T40" fmla="*/ 3 w 171"/>
                <a:gd name="T41" fmla="*/ 3 h 200"/>
                <a:gd name="T42" fmla="*/ 3 w 171"/>
                <a:gd name="T43" fmla="*/ 4 h 200"/>
                <a:gd name="T44" fmla="*/ 4 w 171"/>
                <a:gd name="T45" fmla="*/ 4 h 200"/>
                <a:gd name="T46" fmla="*/ 3 w 171"/>
                <a:gd name="T47" fmla="*/ 4 h 200"/>
                <a:gd name="T48" fmla="*/ 3 w 171"/>
                <a:gd name="T49" fmla="*/ 5 h 200"/>
                <a:gd name="T50" fmla="*/ 3 w 171"/>
                <a:gd name="T51" fmla="*/ 5 h 200"/>
                <a:gd name="T52" fmla="*/ 4 w 171"/>
                <a:gd name="T53" fmla="*/ 7 h 200"/>
                <a:gd name="T54" fmla="*/ 5 w 171"/>
                <a:gd name="T55" fmla="*/ 6 h 200"/>
                <a:gd name="T56" fmla="*/ 5 w 171"/>
                <a:gd name="T57" fmla="*/ 5 h 200"/>
                <a:gd name="T58" fmla="*/ 4 w 171"/>
                <a:gd name="T59" fmla="*/ 4 h 200"/>
                <a:gd name="T60" fmla="*/ 4 w 171"/>
                <a:gd name="T61" fmla="*/ 3 h 200"/>
                <a:gd name="T62" fmla="*/ 4 w 171"/>
                <a:gd name="T63" fmla="*/ 3 h 200"/>
                <a:gd name="T64" fmla="*/ 4 w 171"/>
                <a:gd name="T65" fmla="*/ 3 h 200"/>
                <a:gd name="T66" fmla="*/ 4 w 171"/>
                <a:gd name="T67" fmla="*/ 2 h 200"/>
                <a:gd name="T68" fmla="*/ 4 w 171"/>
                <a:gd name="T69" fmla="*/ 2 h 200"/>
                <a:gd name="T70" fmla="*/ 4 w 171"/>
                <a:gd name="T71" fmla="*/ 2 h 200"/>
                <a:gd name="T72" fmla="*/ 3 w 171"/>
                <a:gd name="T73" fmla="*/ 2 h 200"/>
                <a:gd name="T74" fmla="*/ 3 w 171"/>
                <a:gd name="T75" fmla="*/ 2 h 200"/>
                <a:gd name="T76" fmla="*/ 3 w 171"/>
                <a:gd name="T77" fmla="*/ 1 h 200"/>
                <a:gd name="T78" fmla="*/ 3 w 171"/>
                <a:gd name="T79" fmla="*/ 1 h 200"/>
                <a:gd name="T80" fmla="*/ 2 w 171"/>
                <a:gd name="T81" fmla="*/ 2 h 200"/>
                <a:gd name="T82" fmla="*/ 3 w 171"/>
                <a:gd name="T83" fmla="*/ 1 h 200"/>
                <a:gd name="T84" fmla="*/ 2 w 171"/>
                <a:gd name="T85" fmla="*/ 2 h 200"/>
                <a:gd name="T86" fmla="*/ 3 w 171"/>
                <a:gd name="T87" fmla="*/ 1 h 200"/>
                <a:gd name="T88" fmla="*/ 2 w 171"/>
                <a:gd name="T89" fmla="*/ 1 h 200"/>
                <a:gd name="T90" fmla="*/ 2 w 171"/>
                <a:gd name="T91" fmla="*/ 1 h 200"/>
                <a:gd name="T92" fmla="*/ 2 w 171"/>
                <a:gd name="T93" fmla="*/ 1 h 200"/>
                <a:gd name="T94" fmla="*/ 1 w 171"/>
                <a:gd name="T95" fmla="*/ 1 h 200"/>
                <a:gd name="T96" fmla="*/ 1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2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1"/>
                <a:gd name="T157" fmla="*/ 0 h 200"/>
                <a:gd name="T158" fmla="*/ 171 w 171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1" h="200">
                  <a:moveTo>
                    <a:pt x="0" y="60"/>
                  </a:moveTo>
                  <a:lnTo>
                    <a:pt x="35" y="83"/>
                  </a:lnTo>
                  <a:lnTo>
                    <a:pt x="47" y="66"/>
                  </a:lnTo>
                  <a:lnTo>
                    <a:pt x="55" y="54"/>
                  </a:lnTo>
                  <a:lnTo>
                    <a:pt x="35" y="46"/>
                  </a:lnTo>
                  <a:lnTo>
                    <a:pt x="51" y="62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45" y="35"/>
                  </a:lnTo>
                  <a:lnTo>
                    <a:pt x="53" y="54"/>
                  </a:lnTo>
                  <a:lnTo>
                    <a:pt x="59" y="50"/>
                  </a:lnTo>
                  <a:lnTo>
                    <a:pt x="64" y="48"/>
                  </a:lnTo>
                  <a:lnTo>
                    <a:pt x="72" y="45"/>
                  </a:lnTo>
                  <a:lnTo>
                    <a:pt x="86" y="41"/>
                  </a:lnTo>
                  <a:lnTo>
                    <a:pt x="76" y="21"/>
                  </a:lnTo>
                  <a:lnTo>
                    <a:pt x="68" y="41"/>
                  </a:lnTo>
                  <a:lnTo>
                    <a:pt x="76" y="43"/>
                  </a:lnTo>
                  <a:lnTo>
                    <a:pt x="84" y="41"/>
                  </a:lnTo>
                  <a:lnTo>
                    <a:pt x="68" y="41"/>
                  </a:lnTo>
                  <a:lnTo>
                    <a:pt x="74" y="46"/>
                  </a:lnTo>
                  <a:lnTo>
                    <a:pt x="84" y="27"/>
                  </a:lnTo>
                  <a:lnTo>
                    <a:pt x="68" y="41"/>
                  </a:lnTo>
                  <a:lnTo>
                    <a:pt x="64" y="35"/>
                  </a:lnTo>
                  <a:lnTo>
                    <a:pt x="68" y="41"/>
                  </a:lnTo>
                  <a:lnTo>
                    <a:pt x="72" y="48"/>
                  </a:lnTo>
                  <a:lnTo>
                    <a:pt x="76" y="52"/>
                  </a:lnTo>
                  <a:lnTo>
                    <a:pt x="80" y="56"/>
                  </a:lnTo>
                  <a:lnTo>
                    <a:pt x="86" y="60"/>
                  </a:lnTo>
                  <a:lnTo>
                    <a:pt x="92" y="62"/>
                  </a:lnTo>
                  <a:lnTo>
                    <a:pt x="99" y="43"/>
                  </a:lnTo>
                  <a:lnTo>
                    <a:pt x="84" y="58"/>
                  </a:lnTo>
                  <a:lnTo>
                    <a:pt x="92" y="62"/>
                  </a:lnTo>
                  <a:lnTo>
                    <a:pt x="82" y="52"/>
                  </a:lnTo>
                  <a:lnTo>
                    <a:pt x="86" y="60"/>
                  </a:lnTo>
                  <a:lnTo>
                    <a:pt x="90" y="68"/>
                  </a:lnTo>
                  <a:lnTo>
                    <a:pt x="94" y="74"/>
                  </a:lnTo>
                  <a:lnTo>
                    <a:pt x="99" y="78"/>
                  </a:lnTo>
                  <a:lnTo>
                    <a:pt x="115" y="62"/>
                  </a:lnTo>
                  <a:lnTo>
                    <a:pt x="95" y="72"/>
                  </a:lnTo>
                  <a:lnTo>
                    <a:pt x="99" y="80"/>
                  </a:lnTo>
                  <a:lnTo>
                    <a:pt x="101" y="83"/>
                  </a:lnTo>
                  <a:lnTo>
                    <a:pt x="103" y="89"/>
                  </a:lnTo>
                  <a:lnTo>
                    <a:pt x="109" y="97"/>
                  </a:lnTo>
                  <a:lnTo>
                    <a:pt x="111" y="103"/>
                  </a:lnTo>
                  <a:lnTo>
                    <a:pt x="115" y="107"/>
                  </a:lnTo>
                  <a:lnTo>
                    <a:pt x="132" y="97"/>
                  </a:lnTo>
                  <a:lnTo>
                    <a:pt x="113" y="99"/>
                  </a:lnTo>
                  <a:lnTo>
                    <a:pt x="115" y="122"/>
                  </a:lnTo>
                  <a:lnTo>
                    <a:pt x="117" y="132"/>
                  </a:lnTo>
                  <a:lnTo>
                    <a:pt x="123" y="157"/>
                  </a:lnTo>
                  <a:lnTo>
                    <a:pt x="142" y="150"/>
                  </a:lnTo>
                  <a:lnTo>
                    <a:pt x="121" y="150"/>
                  </a:lnTo>
                  <a:lnTo>
                    <a:pt x="127" y="175"/>
                  </a:lnTo>
                  <a:lnTo>
                    <a:pt x="129" y="200"/>
                  </a:lnTo>
                  <a:lnTo>
                    <a:pt x="171" y="200"/>
                  </a:lnTo>
                  <a:lnTo>
                    <a:pt x="169" y="175"/>
                  </a:lnTo>
                  <a:lnTo>
                    <a:pt x="164" y="150"/>
                  </a:lnTo>
                  <a:lnTo>
                    <a:pt x="162" y="140"/>
                  </a:lnTo>
                  <a:lnTo>
                    <a:pt x="156" y="115"/>
                  </a:lnTo>
                  <a:lnTo>
                    <a:pt x="136" y="122"/>
                  </a:lnTo>
                  <a:lnTo>
                    <a:pt x="158" y="122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52" y="87"/>
                  </a:lnTo>
                  <a:lnTo>
                    <a:pt x="150" y="85"/>
                  </a:lnTo>
                  <a:lnTo>
                    <a:pt x="148" y="80"/>
                  </a:lnTo>
                  <a:lnTo>
                    <a:pt x="142" y="72"/>
                  </a:lnTo>
                  <a:lnTo>
                    <a:pt x="136" y="62"/>
                  </a:lnTo>
                  <a:lnTo>
                    <a:pt x="119" y="72"/>
                  </a:lnTo>
                  <a:lnTo>
                    <a:pt x="138" y="64"/>
                  </a:lnTo>
                  <a:lnTo>
                    <a:pt x="134" y="54"/>
                  </a:lnTo>
                  <a:lnTo>
                    <a:pt x="130" y="46"/>
                  </a:lnTo>
                  <a:lnTo>
                    <a:pt x="125" y="43"/>
                  </a:lnTo>
                  <a:lnTo>
                    <a:pt x="121" y="37"/>
                  </a:lnTo>
                  <a:lnTo>
                    <a:pt x="105" y="52"/>
                  </a:lnTo>
                  <a:lnTo>
                    <a:pt x="125" y="43"/>
                  </a:lnTo>
                  <a:lnTo>
                    <a:pt x="119" y="33"/>
                  </a:lnTo>
                  <a:lnTo>
                    <a:pt x="115" y="27"/>
                  </a:lnTo>
                  <a:lnTo>
                    <a:pt x="107" y="23"/>
                  </a:lnTo>
                  <a:lnTo>
                    <a:pt x="103" y="21"/>
                  </a:lnTo>
                  <a:lnTo>
                    <a:pt x="95" y="41"/>
                  </a:lnTo>
                  <a:lnTo>
                    <a:pt x="111" y="25"/>
                  </a:lnTo>
                  <a:lnTo>
                    <a:pt x="107" y="21"/>
                  </a:lnTo>
                  <a:lnTo>
                    <a:pt x="103" y="17"/>
                  </a:lnTo>
                  <a:lnTo>
                    <a:pt x="88" y="33"/>
                  </a:lnTo>
                  <a:lnTo>
                    <a:pt x="107" y="23"/>
                  </a:lnTo>
                  <a:lnTo>
                    <a:pt x="103" y="17"/>
                  </a:lnTo>
                  <a:lnTo>
                    <a:pt x="99" y="11"/>
                  </a:lnTo>
                  <a:lnTo>
                    <a:pt x="92" y="8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1" y="11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0" y="31"/>
                  </a:lnTo>
                  <a:lnTo>
                    <a:pt x="16" y="37"/>
                  </a:lnTo>
                  <a:lnTo>
                    <a:pt x="8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/>
          <p:cNvGrpSpPr>
            <a:grpSpLocks/>
          </p:cNvGrpSpPr>
          <p:nvPr/>
        </p:nvGrpSpPr>
        <p:grpSpPr bwMode="auto">
          <a:xfrm>
            <a:off x="5008563" y="2797175"/>
            <a:ext cx="2686050" cy="676275"/>
            <a:chOff x="2252" y="1730"/>
            <a:chExt cx="1692" cy="426"/>
          </a:xfrm>
        </p:grpSpPr>
        <p:sp>
          <p:nvSpPr>
            <p:cNvPr id="48347" name="Rectangle 84"/>
            <p:cNvSpPr>
              <a:spLocks noChangeArrowheads="1"/>
            </p:cNvSpPr>
            <p:nvPr/>
          </p:nvSpPr>
          <p:spPr bwMode="auto">
            <a:xfrm>
              <a:off x="2945" y="1730"/>
              <a:ext cx="999" cy="42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348" name="Text Box 85"/>
            <p:cNvSpPr txBox="1">
              <a:spLocks noChangeArrowheads="1"/>
            </p:cNvSpPr>
            <p:nvPr/>
          </p:nvSpPr>
          <p:spPr bwMode="auto">
            <a:xfrm>
              <a:off x="2979" y="1784"/>
              <a:ext cx="9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/>
                <a:t>MODE-LOCKED</a:t>
              </a:r>
            </a:p>
            <a:p>
              <a:pPr algn="ctr"/>
              <a:r>
                <a:rPr lang="en-US" altLang="en-US" sz="1400"/>
                <a:t>LASER</a:t>
              </a:r>
            </a:p>
          </p:txBody>
        </p:sp>
        <p:sp>
          <p:nvSpPr>
            <p:cNvPr id="48349" name="Line 86"/>
            <p:cNvSpPr>
              <a:spLocks noChangeShapeType="1"/>
            </p:cNvSpPr>
            <p:nvPr/>
          </p:nvSpPr>
          <p:spPr bwMode="auto">
            <a:xfrm>
              <a:off x="2252" y="1951"/>
              <a:ext cx="676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7"/>
          <p:cNvGrpSpPr>
            <a:grpSpLocks/>
          </p:cNvGrpSpPr>
          <p:nvPr/>
        </p:nvGrpSpPr>
        <p:grpSpPr bwMode="auto">
          <a:xfrm>
            <a:off x="1625600" y="2790825"/>
            <a:ext cx="3349625" cy="747713"/>
            <a:chOff x="121" y="1726"/>
            <a:chExt cx="2110" cy="471"/>
          </a:xfrm>
        </p:grpSpPr>
        <p:sp>
          <p:nvSpPr>
            <p:cNvPr id="48342" name="Rectangle 88"/>
            <p:cNvSpPr>
              <a:spLocks noChangeArrowheads="1"/>
            </p:cNvSpPr>
            <p:nvPr/>
          </p:nvSpPr>
          <p:spPr bwMode="auto">
            <a:xfrm>
              <a:off x="1409" y="1726"/>
              <a:ext cx="800" cy="46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343" name="Text Box 89"/>
            <p:cNvSpPr txBox="1">
              <a:spLocks noChangeArrowheads="1"/>
            </p:cNvSpPr>
            <p:nvPr/>
          </p:nvSpPr>
          <p:spPr bwMode="auto">
            <a:xfrm>
              <a:off x="1412" y="1732"/>
              <a:ext cx="81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/>
                <a:t>FREQUENCY </a:t>
              </a:r>
            </a:p>
            <a:p>
              <a:pPr algn="ctr"/>
              <a:r>
                <a:rPr lang="en-US" altLang="en-US" sz="1400"/>
                <a:t>TUNABLE</a:t>
              </a:r>
            </a:p>
            <a:p>
              <a:pPr algn="ctr"/>
              <a:r>
                <a:rPr lang="en-US" altLang="en-US" sz="1400"/>
                <a:t>LASER</a:t>
              </a:r>
            </a:p>
          </p:txBody>
        </p:sp>
        <p:sp>
          <p:nvSpPr>
            <p:cNvPr id="48344" name="Text Box 90"/>
            <p:cNvSpPr txBox="1">
              <a:spLocks noChangeArrowheads="1"/>
            </p:cNvSpPr>
            <p:nvPr/>
          </p:nvSpPr>
          <p:spPr bwMode="auto">
            <a:xfrm>
              <a:off x="121" y="1871"/>
              <a:ext cx="10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Frequency counter</a:t>
              </a:r>
            </a:p>
          </p:txBody>
        </p:sp>
        <p:sp>
          <p:nvSpPr>
            <p:cNvPr id="48345" name="Rectangle 91"/>
            <p:cNvSpPr>
              <a:spLocks noChangeArrowheads="1"/>
            </p:cNvSpPr>
            <p:nvPr/>
          </p:nvSpPr>
          <p:spPr bwMode="auto">
            <a:xfrm>
              <a:off x="144" y="1849"/>
              <a:ext cx="1041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346" name="Line 92"/>
            <p:cNvSpPr>
              <a:spLocks noChangeShapeType="1"/>
            </p:cNvSpPr>
            <p:nvPr/>
          </p:nvSpPr>
          <p:spPr bwMode="auto">
            <a:xfrm>
              <a:off x="1190" y="1978"/>
              <a:ext cx="19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Line 93"/>
          <p:cNvSpPr>
            <a:spLocks noChangeShapeType="1"/>
          </p:cNvSpPr>
          <p:nvPr/>
        </p:nvSpPr>
        <p:spPr bwMode="auto">
          <a:xfrm>
            <a:off x="2571750" y="3635375"/>
            <a:ext cx="447675" cy="982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4" name="Group 94"/>
          <p:cNvGrpSpPr>
            <a:grpSpLocks/>
          </p:cNvGrpSpPr>
          <p:nvPr/>
        </p:nvGrpSpPr>
        <p:grpSpPr bwMode="auto">
          <a:xfrm>
            <a:off x="7896225" y="3548063"/>
            <a:ext cx="2528888" cy="3014662"/>
            <a:chOff x="4071" y="2203"/>
            <a:chExt cx="1593" cy="1899"/>
          </a:xfrm>
        </p:grpSpPr>
        <p:sp>
          <p:nvSpPr>
            <p:cNvPr id="48277" name="Rectangle 95"/>
            <p:cNvSpPr>
              <a:spLocks noChangeArrowheads="1"/>
            </p:cNvSpPr>
            <p:nvPr/>
          </p:nvSpPr>
          <p:spPr bwMode="auto">
            <a:xfrm>
              <a:off x="4518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78" name="Rectangle 96"/>
            <p:cNvSpPr>
              <a:spLocks noChangeArrowheads="1"/>
            </p:cNvSpPr>
            <p:nvPr/>
          </p:nvSpPr>
          <p:spPr bwMode="auto">
            <a:xfrm>
              <a:off x="4636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700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79" name="Rectangle 97"/>
            <p:cNvSpPr>
              <a:spLocks noChangeArrowheads="1"/>
            </p:cNvSpPr>
            <p:nvPr/>
          </p:nvSpPr>
          <p:spPr bwMode="auto">
            <a:xfrm>
              <a:off x="5012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0" name="Rectangle 98"/>
            <p:cNvSpPr>
              <a:spLocks noChangeArrowheads="1"/>
            </p:cNvSpPr>
            <p:nvPr/>
          </p:nvSpPr>
          <p:spPr bwMode="auto">
            <a:xfrm>
              <a:off x="5012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800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1" name="Rectangle 99"/>
            <p:cNvSpPr>
              <a:spLocks noChangeArrowheads="1"/>
            </p:cNvSpPr>
            <p:nvPr/>
          </p:nvSpPr>
          <p:spPr bwMode="auto">
            <a:xfrm>
              <a:off x="5467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2" name="Rectangle 100"/>
            <p:cNvSpPr>
              <a:spLocks noChangeArrowheads="1"/>
            </p:cNvSpPr>
            <p:nvPr/>
          </p:nvSpPr>
          <p:spPr bwMode="auto">
            <a:xfrm>
              <a:off x="5388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900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3" name="Rectangle 101"/>
            <p:cNvSpPr>
              <a:spLocks noChangeArrowheads="1"/>
            </p:cNvSpPr>
            <p:nvPr/>
          </p:nvSpPr>
          <p:spPr bwMode="auto">
            <a:xfrm>
              <a:off x="4162" y="3482"/>
              <a:ext cx="13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4" name="Rectangle 102"/>
            <p:cNvSpPr>
              <a:spLocks noChangeArrowheads="1"/>
            </p:cNvSpPr>
            <p:nvPr/>
          </p:nvSpPr>
          <p:spPr bwMode="auto">
            <a:xfrm>
              <a:off x="4282" y="341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100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5" name="Rectangle 103"/>
            <p:cNvSpPr>
              <a:spLocks noChangeArrowheads="1"/>
            </p:cNvSpPr>
            <p:nvPr/>
          </p:nvSpPr>
          <p:spPr bwMode="auto">
            <a:xfrm>
              <a:off x="4166" y="2926"/>
              <a:ext cx="13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6" name="Rectangle 104"/>
            <p:cNvSpPr>
              <a:spLocks noChangeArrowheads="1"/>
            </p:cNvSpPr>
            <p:nvPr/>
          </p:nvSpPr>
          <p:spPr bwMode="auto">
            <a:xfrm>
              <a:off x="4276" y="2910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200</a:t>
              </a:r>
              <a:endParaRPr lang="en-US" altLang="en-US" sz="1600">
                <a:cs typeface="Arial" charset="0"/>
              </a:endParaRPr>
            </a:p>
          </p:txBody>
        </p:sp>
        <p:grpSp>
          <p:nvGrpSpPr>
            <p:cNvPr id="48287" name="Group 105"/>
            <p:cNvGrpSpPr>
              <a:grpSpLocks/>
            </p:cNvGrpSpPr>
            <p:nvPr/>
          </p:nvGrpSpPr>
          <p:grpSpPr bwMode="auto">
            <a:xfrm>
              <a:off x="4518" y="2741"/>
              <a:ext cx="1146" cy="1010"/>
              <a:chOff x="4331" y="1204"/>
              <a:chExt cx="2261" cy="1682"/>
            </a:xfrm>
          </p:grpSpPr>
          <p:sp>
            <p:nvSpPr>
              <p:cNvPr id="48296" name="Freeform 106"/>
              <p:cNvSpPr>
                <a:spLocks/>
              </p:cNvSpPr>
              <p:nvPr/>
            </p:nvSpPr>
            <p:spPr bwMode="auto">
              <a:xfrm>
                <a:off x="4331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7" name="Freeform 107"/>
              <p:cNvSpPr>
                <a:spLocks/>
              </p:cNvSpPr>
              <p:nvPr/>
            </p:nvSpPr>
            <p:spPr bwMode="auto">
              <a:xfrm>
                <a:off x="4518" y="2859"/>
                <a:ext cx="18" cy="18"/>
              </a:xfrm>
              <a:custGeom>
                <a:avLst/>
                <a:gdLst>
                  <a:gd name="T0" fmla="*/ 0 w 35"/>
                  <a:gd name="T1" fmla="*/ 1 h 36"/>
                  <a:gd name="T2" fmla="*/ 2 w 35"/>
                  <a:gd name="T3" fmla="*/ 1 h 36"/>
                  <a:gd name="T4" fmla="*/ 2 w 35"/>
                  <a:gd name="T5" fmla="*/ 1 h 36"/>
                  <a:gd name="T6" fmla="*/ 1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8" name="Freeform 108"/>
              <p:cNvSpPr>
                <a:spLocks/>
              </p:cNvSpPr>
              <p:nvPr/>
            </p:nvSpPr>
            <p:spPr bwMode="auto">
              <a:xfrm>
                <a:off x="4706" y="2840"/>
                <a:ext cx="17" cy="37"/>
              </a:xfrm>
              <a:custGeom>
                <a:avLst/>
                <a:gdLst>
                  <a:gd name="T0" fmla="*/ 0 w 35"/>
                  <a:gd name="T1" fmla="*/ 3 h 73"/>
                  <a:gd name="T2" fmla="*/ 1 w 35"/>
                  <a:gd name="T3" fmla="*/ 3 h 73"/>
                  <a:gd name="T4" fmla="*/ 1 w 35"/>
                  <a:gd name="T5" fmla="*/ 1 h 73"/>
                  <a:gd name="T6" fmla="*/ 0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9" name="Freeform 109"/>
              <p:cNvSpPr>
                <a:spLocks/>
              </p:cNvSpPr>
              <p:nvPr/>
            </p:nvSpPr>
            <p:spPr bwMode="auto">
              <a:xfrm>
                <a:off x="4892" y="2859"/>
                <a:ext cx="18" cy="18"/>
              </a:xfrm>
              <a:custGeom>
                <a:avLst/>
                <a:gdLst>
                  <a:gd name="T0" fmla="*/ 0 w 35"/>
                  <a:gd name="T1" fmla="*/ 1 h 36"/>
                  <a:gd name="T2" fmla="*/ 2 w 35"/>
                  <a:gd name="T3" fmla="*/ 1 h 36"/>
                  <a:gd name="T4" fmla="*/ 2 w 35"/>
                  <a:gd name="T5" fmla="*/ 1 h 36"/>
                  <a:gd name="T6" fmla="*/ 1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0" name="Freeform 110"/>
              <p:cNvSpPr>
                <a:spLocks/>
              </p:cNvSpPr>
              <p:nvPr/>
            </p:nvSpPr>
            <p:spPr bwMode="auto">
              <a:xfrm>
                <a:off x="5078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1" name="Freeform 111"/>
              <p:cNvSpPr>
                <a:spLocks/>
              </p:cNvSpPr>
              <p:nvPr/>
            </p:nvSpPr>
            <p:spPr bwMode="auto">
              <a:xfrm>
                <a:off x="5266" y="2859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0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2" name="Freeform 112"/>
              <p:cNvSpPr>
                <a:spLocks/>
              </p:cNvSpPr>
              <p:nvPr/>
            </p:nvSpPr>
            <p:spPr bwMode="auto">
              <a:xfrm>
                <a:off x="5452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3" name="Freeform 113"/>
              <p:cNvSpPr>
                <a:spLocks/>
              </p:cNvSpPr>
              <p:nvPr/>
            </p:nvSpPr>
            <p:spPr bwMode="auto">
              <a:xfrm>
                <a:off x="5640" y="2859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0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4" name="Freeform 114"/>
              <p:cNvSpPr>
                <a:spLocks/>
              </p:cNvSpPr>
              <p:nvPr/>
            </p:nvSpPr>
            <p:spPr bwMode="auto">
              <a:xfrm>
                <a:off x="5827" y="2840"/>
                <a:ext cx="17" cy="37"/>
              </a:xfrm>
              <a:custGeom>
                <a:avLst/>
                <a:gdLst>
                  <a:gd name="T0" fmla="*/ 0 w 35"/>
                  <a:gd name="T1" fmla="*/ 3 h 73"/>
                  <a:gd name="T2" fmla="*/ 1 w 35"/>
                  <a:gd name="T3" fmla="*/ 3 h 73"/>
                  <a:gd name="T4" fmla="*/ 1 w 35"/>
                  <a:gd name="T5" fmla="*/ 1 h 73"/>
                  <a:gd name="T6" fmla="*/ 0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5" name="Freeform 115"/>
              <p:cNvSpPr>
                <a:spLocks/>
              </p:cNvSpPr>
              <p:nvPr/>
            </p:nvSpPr>
            <p:spPr bwMode="auto">
              <a:xfrm>
                <a:off x="6014" y="2859"/>
                <a:ext cx="18" cy="18"/>
              </a:xfrm>
              <a:custGeom>
                <a:avLst/>
                <a:gdLst>
                  <a:gd name="T0" fmla="*/ 0 w 35"/>
                  <a:gd name="T1" fmla="*/ 1 h 36"/>
                  <a:gd name="T2" fmla="*/ 2 w 35"/>
                  <a:gd name="T3" fmla="*/ 1 h 36"/>
                  <a:gd name="T4" fmla="*/ 2 w 35"/>
                  <a:gd name="T5" fmla="*/ 1 h 36"/>
                  <a:gd name="T6" fmla="*/ 1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6" name="Freeform 116"/>
              <p:cNvSpPr>
                <a:spLocks/>
              </p:cNvSpPr>
              <p:nvPr/>
            </p:nvSpPr>
            <p:spPr bwMode="auto">
              <a:xfrm>
                <a:off x="6200" y="2840"/>
                <a:ext cx="17" cy="37"/>
              </a:xfrm>
              <a:custGeom>
                <a:avLst/>
                <a:gdLst>
                  <a:gd name="T0" fmla="*/ 0 w 35"/>
                  <a:gd name="T1" fmla="*/ 3 h 73"/>
                  <a:gd name="T2" fmla="*/ 1 w 35"/>
                  <a:gd name="T3" fmla="*/ 3 h 73"/>
                  <a:gd name="T4" fmla="*/ 1 w 35"/>
                  <a:gd name="T5" fmla="*/ 1 h 73"/>
                  <a:gd name="T6" fmla="*/ 0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7" name="Freeform 117"/>
              <p:cNvSpPr>
                <a:spLocks/>
              </p:cNvSpPr>
              <p:nvPr/>
            </p:nvSpPr>
            <p:spPr bwMode="auto">
              <a:xfrm>
                <a:off x="6387" y="2859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0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8" name="Freeform 118"/>
              <p:cNvSpPr>
                <a:spLocks/>
              </p:cNvSpPr>
              <p:nvPr/>
            </p:nvSpPr>
            <p:spPr bwMode="auto">
              <a:xfrm>
                <a:off x="6574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9" name="Freeform 119"/>
              <p:cNvSpPr>
                <a:spLocks/>
              </p:cNvSpPr>
              <p:nvPr/>
            </p:nvSpPr>
            <p:spPr bwMode="auto">
              <a:xfrm>
                <a:off x="4339" y="2868"/>
                <a:ext cx="2243" cy="18"/>
              </a:xfrm>
              <a:custGeom>
                <a:avLst/>
                <a:gdLst>
                  <a:gd name="T0" fmla="*/ 0 w 4486"/>
                  <a:gd name="T1" fmla="*/ 0 h 35"/>
                  <a:gd name="T2" fmla="*/ 0 w 4486"/>
                  <a:gd name="T3" fmla="*/ 2 h 35"/>
                  <a:gd name="T4" fmla="*/ 140 w 4486"/>
                  <a:gd name="T5" fmla="*/ 2 h 35"/>
                  <a:gd name="T6" fmla="*/ 140 w 4486"/>
                  <a:gd name="T7" fmla="*/ 1 h 35"/>
                  <a:gd name="T8" fmla="*/ 0 w 448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6"/>
                  <a:gd name="T16" fmla="*/ 0 h 35"/>
                  <a:gd name="T17" fmla="*/ 4486 w 448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6" h="35">
                    <a:moveTo>
                      <a:pt x="0" y="0"/>
                    </a:moveTo>
                    <a:lnTo>
                      <a:pt x="0" y="33"/>
                    </a:lnTo>
                    <a:lnTo>
                      <a:pt x="4486" y="35"/>
                    </a:lnTo>
                    <a:lnTo>
                      <a:pt x="448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0" name="Freeform 120"/>
              <p:cNvSpPr>
                <a:spLocks/>
              </p:cNvSpPr>
              <p:nvPr/>
            </p:nvSpPr>
            <p:spPr bwMode="auto">
              <a:xfrm>
                <a:off x="4339" y="2868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2 h 35"/>
                  <a:gd name="T4" fmla="*/ 2 w 35"/>
                  <a:gd name="T5" fmla="*/ 2 h 35"/>
                  <a:gd name="T6" fmla="*/ 2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1" name="Freeform 121"/>
              <p:cNvSpPr>
                <a:spLocks/>
              </p:cNvSpPr>
              <p:nvPr/>
            </p:nvSpPr>
            <p:spPr bwMode="auto">
              <a:xfrm>
                <a:off x="4339" y="2452"/>
                <a:ext cx="33" cy="18"/>
              </a:xfrm>
              <a:custGeom>
                <a:avLst/>
                <a:gdLst>
                  <a:gd name="T0" fmla="*/ 0 w 66"/>
                  <a:gd name="T1" fmla="*/ 0 h 35"/>
                  <a:gd name="T2" fmla="*/ 0 w 66"/>
                  <a:gd name="T3" fmla="*/ 2 h 35"/>
                  <a:gd name="T4" fmla="*/ 2 w 66"/>
                  <a:gd name="T5" fmla="*/ 2 h 35"/>
                  <a:gd name="T6" fmla="*/ 2 w 66"/>
                  <a:gd name="T7" fmla="*/ 1 h 35"/>
                  <a:gd name="T8" fmla="*/ 0 w 6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35"/>
                  <a:gd name="T17" fmla="*/ 66 w 6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35">
                    <a:moveTo>
                      <a:pt x="0" y="0"/>
                    </a:moveTo>
                    <a:lnTo>
                      <a:pt x="0" y="33"/>
                    </a:lnTo>
                    <a:lnTo>
                      <a:pt x="66" y="35"/>
                    </a:lnTo>
                    <a:lnTo>
                      <a:pt x="6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2" name="Freeform 122"/>
              <p:cNvSpPr>
                <a:spLocks/>
              </p:cNvSpPr>
              <p:nvPr/>
            </p:nvSpPr>
            <p:spPr bwMode="auto">
              <a:xfrm>
                <a:off x="4339" y="2036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2 h 35"/>
                  <a:gd name="T4" fmla="*/ 2 w 35"/>
                  <a:gd name="T5" fmla="*/ 2 h 35"/>
                  <a:gd name="T6" fmla="*/ 2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3" name="Rectangle 123"/>
              <p:cNvSpPr>
                <a:spLocks noChangeArrowheads="1"/>
              </p:cNvSpPr>
              <p:nvPr/>
            </p:nvSpPr>
            <p:spPr bwMode="auto">
              <a:xfrm>
                <a:off x="4339" y="1621"/>
                <a:ext cx="33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14" name="Freeform 124"/>
              <p:cNvSpPr>
                <a:spLocks/>
              </p:cNvSpPr>
              <p:nvPr/>
            </p:nvSpPr>
            <p:spPr bwMode="auto">
              <a:xfrm>
                <a:off x="4339" y="1204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2 h 35"/>
                  <a:gd name="T4" fmla="*/ 2 w 35"/>
                  <a:gd name="T5" fmla="*/ 2 h 35"/>
                  <a:gd name="T6" fmla="*/ 2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5" name="Freeform 125"/>
              <p:cNvSpPr>
                <a:spLocks/>
              </p:cNvSpPr>
              <p:nvPr/>
            </p:nvSpPr>
            <p:spPr bwMode="auto">
              <a:xfrm>
                <a:off x="4331" y="1212"/>
                <a:ext cx="18" cy="1664"/>
              </a:xfrm>
              <a:custGeom>
                <a:avLst/>
                <a:gdLst>
                  <a:gd name="T0" fmla="*/ 0 w 35"/>
                  <a:gd name="T1" fmla="*/ 104 h 3329"/>
                  <a:gd name="T2" fmla="*/ 2 w 35"/>
                  <a:gd name="T3" fmla="*/ 104 h 3329"/>
                  <a:gd name="T4" fmla="*/ 2 w 35"/>
                  <a:gd name="T5" fmla="*/ 0 h 3329"/>
                  <a:gd name="T6" fmla="*/ 1 w 35"/>
                  <a:gd name="T7" fmla="*/ 0 h 3329"/>
                  <a:gd name="T8" fmla="*/ 0 w 35"/>
                  <a:gd name="T9" fmla="*/ 104 h 3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329"/>
                  <a:gd name="T17" fmla="*/ 35 w 35"/>
                  <a:gd name="T18" fmla="*/ 3329 h 33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329">
                    <a:moveTo>
                      <a:pt x="0" y="3329"/>
                    </a:moveTo>
                    <a:lnTo>
                      <a:pt x="33" y="3329"/>
                    </a:lnTo>
                    <a:lnTo>
                      <a:pt x="35" y="0"/>
                    </a:lnTo>
                    <a:lnTo>
                      <a:pt x="2" y="0"/>
                    </a:lnTo>
                    <a:lnTo>
                      <a:pt x="0" y="3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6" name="Line 126"/>
              <p:cNvSpPr>
                <a:spLocks noChangeShapeType="1"/>
              </p:cNvSpPr>
              <p:nvPr/>
            </p:nvSpPr>
            <p:spPr bwMode="auto">
              <a:xfrm flipV="1">
                <a:off x="4529" y="2243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7" name="Line 127"/>
              <p:cNvSpPr>
                <a:spLocks noChangeShapeType="1"/>
              </p:cNvSpPr>
              <p:nvPr/>
            </p:nvSpPr>
            <p:spPr bwMode="auto">
              <a:xfrm flipV="1">
                <a:off x="4590" y="2225"/>
                <a:ext cx="2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8" name="Line 128"/>
              <p:cNvSpPr>
                <a:spLocks noChangeShapeType="1"/>
              </p:cNvSpPr>
              <p:nvPr/>
            </p:nvSpPr>
            <p:spPr bwMode="auto">
              <a:xfrm flipV="1">
                <a:off x="4664" y="2214"/>
                <a:ext cx="2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Line 129"/>
              <p:cNvSpPr>
                <a:spLocks noChangeShapeType="1"/>
              </p:cNvSpPr>
              <p:nvPr/>
            </p:nvSpPr>
            <p:spPr bwMode="auto">
              <a:xfrm flipV="1">
                <a:off x="4739" y="2203"/>
                <a:ext cx="13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0" name="Line 130"/>
              <p:cNvSpPr>
                <a:spLocks noChangeShapeType="1"/>
              </p:cNvSpPr>
              <p:nvPr/>
            </p:nvSpPr>
            <p:spPr bwMode="auto">
              <a:xfrm>
                <a:off x="4926" y="2203"/>
                <a:ext cx="13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Line 131"/>
              <p:cNvSpPr>
                <a:spLocks noChangeShapeType="1"/>
              </p:cNvSpPr>
              <p:nvPr/>
            </p:nvSpPr>
            <p:spPr bwMode="auto">
              <a:xfrm flipV="1">
                <a:off x="5112" y="2195"/>
                <a:ext cx="13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Line 132"/>
              <p:cNvSpPr>
                <a:spLocks noChangeShapeType="1"/>
              </p:cNvSpPr>
              <p:nvPr/>
            </p:nvSpPr>
            <p:spPr bwMode="auto">
              <a:xfrm flipV="1">
                <a:off x="5299" y="2186"/>
                <a:ext cx="13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3" name="Line 133"/>
              <p:cNvSpPr>
                <a:spLocks noChangeShapeType="1"/>
              </p:cNvSpPr>
              <p:nvPr/>
            </p:nvSpPr>
            <p:spPr bwMode="auto">
              <a:xfrm>
                <a:off x="5486" y="2185"/>
                <a:ext cx="1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4" name="Line 134"/>
              <p:cNvSpPr>
                <a:spLocks noChangeShapeType="1"/>
              </p:cNvSpPr>
              <p:nvPr/>
            </p:nvSpPr>
            <p:spPr bwMode="auto">
              <a:xfrm>
                <a:off x="5673" y="2185"/>
                <a:ext cx="1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5" name="Line 135"/>
              <p:cNvSpPr>
                <a:spLocks noChangeShapeType="1"/>
              </p:cNvSpPr>
              <p:nvPr/>
            </p:nvSpPr>
            <p:spPr bwMode="auto">
              <a:xfrm flipV="1">
                <a:off x="5861" y="2178"/>
                <a:ext cx="13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6" name="Line 136"/>
              <p:cNvSpPr>
                <a:spLocks noChangeShapeType="1"/>
              </p:cNvSpPr>
              <p:nvPr/>
            </p:nvSpPr>
            <p:spPr bwMode="auto">
              <a:xfrm>
                <a:off x="6047" y="2177"/>
                <a:ext cx="13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7" name="Line 137"/>
              <p:cNvSpPr>
                <a:spLocks noChangeShapeType="1"/>
              </p:cNvSpPr>
              <p:nvPr/>
            </p:nvSpPr>
            <p:spPr bwMode="auto">
              <a:xfrm flipV="1">
                <a:off x="6233" y="2170"/>
                <a:ext cx="99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8" name="Rectangle 138"/>
              <p:cNvSpPr>
                <a:spLocks noChangeArrowheads="1"/>
              </p:cNvSpPr>
              <p:nvPr/>
            </p:nvSpPr>
            <p:spPr bwMode="auto">
              <a:xfrm>
                <a:off x="4487" y="2235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29" name="Rectangle 139"/>
              <p:cNvSpPr>
                <a:spLocks noChangeArrowheads="1"/>
              </p:cNvSpPr>
              <p:nvPr/>
            </p:nvSpPr>
            <p:spPr bwMode="auto">
              <a:xfrm>
                <a:off x="4547" y="2217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0" name="Rectangle 140"/>
              <p:cNvSpPr>
                <a:spLocks noChangeArrowheads="1"/>
              </p:cNvSpPr>
              <p:nvPr/>
            </p:nvSpPr>
            <p:spPr bwMode="auto">
              <a:xfrm>
                <a:off x="4622" y="2202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1" name="Rectangle 141"/>
              <p:cNvSpPr>
                <a:spLocks noChangeArrowheads="1"/>
              </p:cNvSpPr>
              <p:nvPr/>
            </p:nvSpPr>
            <p:spPr bwMode="auto">
              <a:xfrm>
                <a:off x="4697" y="2193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2" name="Rectangle 142"/>
              <p:cNvSpPr>
                <a:spLocks noChangeArrowheads="1"/>
              </p:cNvSpPr>
              <p:nvPr/>
            </p:nvSpPr>
            <p:spPr bwMode="auto">
              <a:xfrm>
                <a:off x="4885" y="2184"/>
                <a:ext cx="33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3" name="Rectangle 143"/>
              <p:cNvSpPr>
                <a:spLocks noChangeArrowheads="1"/>
              </p:cNvSpPr>
              <p:nvPr/>
            </p:nvSpPr>
            <p:spPr bwMode="auto">
              <a:xfrm>
                <a:off x="5070" y="2184"/>
                <a:ext cx="33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4" name="Rectangle 144"/>
              <p:cNvSpPr>
                <a:spLocks noChangeArrowheads="1"/>
              </p:cNvSpPr>
              <p:nvPr/>
            </p:nvSpPr>
            <p:spPr bwMode="auto">
              <a:xfrm>
                <a:off x="5257" y="2175"/>
                <a:ext cx="34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5" name="Rectangle 145"/>
              <p:cNvSpPr>
                <a:spLocks noChangeArrowheads="1"/>
              </p:cNvSpPr>
              <p:nvPr/>
            </p:nvSpPr>
            <p:spPr bwMode="auto">
              <a:xfrm>
                <a:off x="5445" y="2168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6" name="Rectangle 146"/>
              <p:cNvSpPr>
                <a:spLocks noChangeArrowheads="1"/>
              </p:cNvSpPr>
              <p:nvPr/>
            </p:nvSpPr>
            <p:spPr bwMode="auto">
              <a:xfrm>
                <a:off x="5631" y="216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7" name="Rectangle 147"/>
              <p:cNvSpPr>
                <a:spLocks noChangeArrowheads="1"/>
              </p:cNvSpPr>
              <p:nvPr/>
            </p:nvSpPr>
            <p:spPr bwMode="auto">
              <a:xfrm>
                <a:off x="5819" y="2168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8" name="Rectangle 148"/>
              <p:cNvSpPr>
                <a:spLocks noChangeArrowheads="1"/>
              </p:cNvSpPr>
              <p:nvPr/>
            </p:nvSpPr>
            <p:spPr bwMode="auto">
              <a:xfrm>
                <a:off x="6006" y="2160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9" name="Rectangle 149"/>
              <p:cNvSpPr>
                <a:spLocks noChangeArrowheads="1"/>
              </p:cNvSpPr>
              <p:nvPr/>
            </p:nvSpPr>
            <p:spPr bwMode="auto">
              <a:xfrm>
                <a:off x="6191" y="2160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40" name="Rectangle 150"/>
              <p:cNvSpPr>
                <a:spLocks noChangeArrowheads="1"/>
              </p:cNvSpPr>
              <p:nvPr/>
            </p:nvSpPr>
            <p:spPr bwMode="auto">
              <a:xfrm>
                <a:off x="6341" y="2151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41" name="Rectangle 151"/>
              <p:cNvSpPr>
                <a:spLocks noChangeArrowheads="1"/>
              </p:cNvSpPr>
              <p:nvPr/>
            </p:nvSpPr>
            <p:spPr bwMode="auto">
              <a:xfrm>
                <a:off x="4339" y="1207"/>
                <a:ext cx="2246" cy="1672"/>
              </a:xfrm>
              <a:prstGeom prst="rect">
                <a:avLst/>
              </a:prstGeom>
              <a:noFill/>
              <a:ln w="365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</p:grpSp>
        <p:sp>
          <p:nvSpPr>
            <p:cNvPr id="48288" name="Rectangle 152"/>
            <p:cNvSpPr>
              <a:spLocks noChangeArrowheads="1"/>
            </p:cNvSpPr>
            <p:nvPr/>
          </p:nvSpPr>
          <p:spPr bwMode="auto">
            <a:xfrm rot="-5400000">
              <a:off x="3882" y="3683"/>
              <a:ext cx="5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cs typeface="Arial" charset="0"/>
                </a:rPr>
                <a:t>Rep. Rate 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9" name="Rectangle 153"/>
            <p:cNvSpPr>
              <a:spLocks noChangeArrowheads="1"/>
            </p:cNvSpPr>
            <p:nvPr/>
          </p:nvSpPr>
          <p:spPr bwMode="auto">
            <a:xfrm rot="-5400000">
              <a:off x="4127" y="3368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cs typeface="Arial" charset="0"/>
                </a:rPr>
                <a:t>-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90" name="Rectangle 154"/>
            <p:cNvSpPr>
              <a:spLocks noChangeArrowheads="1"/>
            </p:cNvSpPr>
            <p:nvPr/>
          </p:nvSpPr>
          <p:spPr bwMode="auto">
            <a:xfrm rot="-5400000">
              <a:off x="3739" y="2925"/>
              <a:ext cx="8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cs typeface="Arial" charset="0"/>
                </a:rPr>
                <a:t>101 884 000 Hz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91" name="Rectangle 155"/>
            <p:cNvSpPr>
              <a:spLocks noChangeArrowheads="1"/>
            </p:cNvSpPr>
            <p:nvPr/>
          </p:nvSpPr>
          <p:spPr bwMode="auto">
            <a:xfrm>
              <a:off x="4681" y="3864"/>
              <a:ext cx="75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92" name="Rectangle 156"/>
            <p:cNvSpPr>
              <a:spLocks noChangeArrowheads="1"/>
            </p:cNvSpPr>
            <p:nvPr/>
          </p:nvSpPr>
          <p:spPr bwMode="auto">
            <a:xfrm>
              <a:off x="4561" y="3948"/>
              <a:ext cx="9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Wavelength [nm]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93" name="Text Box 157"/>
            <p:cNvSpPr txBox="1">
              <a:spLocks noChangeArrowheads="1"/>
            </p:cNvSpPr>
            <p:nvPr/>
          </p:nvSpPr>
          <p:spPr bwMode="auto">
            <a:xfrm>
              <a:off x="4633" y="2236"/>
              <a:ext cx="7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FREQUENCY</a:t>
              </a:r>
            </a:p>
            <a:p>
              <a:r>
                <a:rPr lang="en-US" altLang="en-US" sz="1400"/>
                <a:t>   COUNTER</a:t>
              </a:r>
            </a:p>
          </p:txBody>
        </p:sp>
        <p:sp>
          <p:nvSpPr>
            <p:cNvPr id="48294" name="Rectangle 158"/>
            <p:cNvSpPr>
              <a:spLocks noChangeArrowheads="1"/>
            </p:cNvSpPr>
            <p:nvPr/>
          </p:nvSpPr>
          <p:spPr bwMode="auto">
            <a:xfrm>
              <a:off x="4592" y="2203"/>
              <a:ext cx="857" cy="4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295" name="Line 159"/>
            <p:cNvSpPr>
              <a:spLocks noChangeShapeType="1"/>
            </p:cNvSpPr>
            <p:nvPr/>
          </p:nvSpPr>
          <p:spPr bwMode="auto">
            <a:xfrm flipH="1">
              <a:off x="4987" y="2624"/>
              <a:ext cx="262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60"/>
          <p:cNvGrpSpPr>
            <a:grpSpLocks/>
          </p:cNvGrpSpPr>
          <p:nvPr/>
        </p:nvGrpSpPr>
        <p:grpSpPr bwMode="auto">
          <a:xfrm>
            <a:off x="5138738" y="4724400"/>
            <a:ext cx="2422525" cy="1447800"/>
            <a:chOff x="2334" y="2944"/>
            <a:chExt cx="1526" cy="912"/>
          </a:xfrm>
        </p:grpSpPr>
        <p:grpSp>
          <p:nvGrpSpPr>
            <p:cNvPr id="48208" name="Group 161"/>
            <p:cNvGrpSpPr>
              <a:grpSpLocks/>
            </p:cNvGrpSpPr>
            <p:nvPr/>
          </p:nvGrpSpPr>
          <p:grpSpPr bwMode="auto">
            <a:xfrm>
              <a:off x="3163" y="2944"/>
              <a:ext cx="697" cy="732"/>
              <a:chOff x="4513" y="751"/>
              <a:chExt cx="1061" cy="1114"/>
            </a:xfrm>
          </p:grpSpPr>
          <p:sp>
            <p:nvSpPr>
              <p:cNvPr id="48211" name="Freeform 162"/>
              <p:cNvSpPr>
                <a:spLocks/>
              </p:cNvSpPr>
              <p:nvPr/>
            </p:nvSpPr>
            <p:spPr bwMode="auto">
              <a:xfrm>
                <a:off x="4726" y="940"/>
                <a:ext cx="391" cy="288"/>
              </a:xfrm>
              <a:custGeom>
                <a:avLst/>
                <a:gdLst>
                  <a:gd name="T0" fmla="*/ 22 w 784"/>
                  <a:gd name="T1" fmla="*/ 4 h 575"/>
                  <a:gd name="T2" fmla="*/ 18 w 784"/>
                  <a:gd name="T3" fmla="*/ 3 h 575"/>
                  <a:gd name="T4" fmla="*/ 15 w 784"/>
                  <a:gd name="T5" fmla="*/ 2 h 575"/>
                  <a:gd name="T6" fmla="*/ 14 w 784"/>
                  <a:gd name="T7" fmla="*/ 2 h 575"/>
                  <a:gd name="T8" fmla="*/ 13 w 784"/>
                  <a:gd name="T9" fmla="*/ 1 h 575"/>
                  <a:gd name="T10" fmla="*/ 12 w 784"/>
                  <a:gd name="T11" fmla="*/ 1 h 575"/>
                  <a:gd name="T12" fmla="*/ 12 w 784"/>
                  <a:gd name="T13" fmla="*/ 1 h 575"/>
                  <a:gd name="T14" fmla="*/ 10 w 784"/>
                  <a:gd name="T15" fmla="*/ 0 h 575"/>
                  <a:gd name="T16" fmla="*/ 3 w 784"/>
                  <a:gd name="T17" fmla="*/ 1 h 575"/>
                  <a:gd name="T18" fmla="*/ 3 w 784"/>
                  <a:gd name="T19" fmla="*/ 1 h 575"/>
                  <a:gd name="T20" fmla="*/ 3 w 784"/>
                  <a:gd name="T21" fmla="*/ 2 h 575"/>
                  <a:gd name="T22" fmla="*/ 1 w 784"/>
                  <a:gd name="T23" fmla="*/ 3 h 575"/>
                  <a:gd name="T24" fmla="*/ 1 w 784"/>
                  <a:gd name="T25" fmla="*/ 4 h 575"/>
                  <a:gd name="T26" fmla="*/ 0 w 784"/>
                  <a:gd name="T27" fmla="*/ 5 h 575"/>
                  <a:gd name="T28" fmla="*/ 0 w 784"/>
                  <a:gd name="T29" fmla="*/ 6 h 575"/>
                  <a:gd name="T30" fmla="*/ 0 w 784"/>
                  <a:gd name="T31" fmla="*/ 7 h 575"/>
                  <a:gd name="T32" fmla="*/ 0 w 784"/>
                  <a:gd name="T33" fmla="*/ 8 h 575"/>
                  <a:gd name="T34" fmla="*/ 0 w 784"/>
                  <a:gd name="T35" fmla="*/ 11 h 575"/>
                  <a:gd name="T36" fmla="*/ 0 w 784"/>
                  <a:gd name="T37" fmla="*/ 14 h 575"/>
                  <a:gd name="T38" fmla="*/ 1 w 784"/>
                  <a:gd name="T39" fmla="*/ 14 h 575"/>
                  <a:gd name="T40" fmla="*/ 1 w 784"/>
                  <a:gd name="T41" fmla="*/ 16 h 575"/>
                  <a:gd name="T42" fmla="*/ 1 w 784"/>
                  <a:gd name="T43" fmla="*/ 17 h 575"/>
                  <a:gd name="T44" fmla="*/ 0 w 784"/>
                  <a:gd name="T45" fmla="*/ 18 h 575"/>
                  <a:gd name="T46" fmla="*/ 1 w 784"/>
                  <a:gd name="T47" fmla="*/ 18 h 575"/>
                  <a:gd name="T48" fmla="*/ 1 w 784"/>
                  <a:gd name="T49" fmla="*/ 18 h 575"/>
                  <a:gd name="T50" fmla="*/ 0 w 784"/>
                  <a:gd name="T51" fmla="*/ 18 h 575"/>
                  <a:gd name="T52" fmla="*/ 1 w 784"/>
                  <a:gd name="T53" fmla="*/ 18 h 575"/>
                  <a:gd name="T54" fmla="*/ 1 w 784"/>
                  <a:gd name="T55" fmla="*/ 18 h 575"/>
                  <a:gd name="T56" fmla="*/ 1 w 784"/>
                  <a:gd name="T57" fmla="*/ 18 h 575"/>
                  <a:gd name="T58" fmla="*/ 1 w 784"/>
                  <a:gd name="T59" fmla="*/ 18 h 575"/>
                  <a:gd name="T60" fmla="*/ 2 w 784"/>
                  <a:gd name="T61" fmla="*/ 17 h 575"/>
                  <a:gd name="T62" fmla="*/ 2 w 784"/>
                  <a:gd name="T63" fmla="*/ 14 h 575"/>
                  <a:gd name="T64" fmla="*/ 1 w 784"/>
                  <a:gd name="T65" fmla="*/ 13 h 575"/>
                  <a:gd name="T66" fmla="*/ 0 w 784"/>
                  <a:gd name="T67" fmla="*/ 12 h 575"/>
                  <a:gd name="T68" fmla="*/ 1 w 784"/>
                  <a:gd name="T69" fmla="*/ 9 h 575"/>
                  <a:gd name="T70" fmla="*/ 1 w 784"/>
                  <a:gd name="T71" fmla="*/ 8 h 575"/>
                  <a:gd name="T72" fmla="*/ 0 w 784"/>
                  <a:gd name="T73" fmla="*/ 7 h 575"/>
                  <a:gd name="T74" fmla="*/ 1 w 784"/>
                  <a:gd name="T75" fmla="*/ 6 h 575"/>
                  <a:gd name="T76" fmla="*/ 1 w 784"/>
                  <a:gd name="T77" fmla="*/ 5 h 575"/>
                  <a:gd name="T78" fmla="*/ 2 w 784"/>
                  <a:gd name="T79" fmla="*/ 4 h 575"/>
                  <a:gd name="T80" fmla="*/ 3 w 784"/>
                  <a:gd name="T81" fmla="*/ 3 h 575"/>
                  <a:gd name="T82" fmla="*/ 4 w 784"/>
                  <a:gd name="T83" fmla="*/ 2 h 575"/>
                  <a:gd name="T84" fmla="*/ 4 w 784"/>
                  <a:gd name="T85" fmla="*/ 2 h 575"/>
                  <a:gd name="T86" fmla="*/ 7 w 784"/>
                  <a:gd name="T87" fmla="*/ 2 h 575"/>
                  <a:gd name="T88" fmla="*/ 10 w 784"/>
                  <a:gd name="T89" fmla="*/ 1 h 575"/>
                  <a:gd name="T90" fmla="*/ 12 w 784"/>
                  <a:gd name="T91" fmla="*/ 2 h 575"/>
                  <a:gd name="T92" fmla="*/ 13 w 784"/>
                  <a:gd name="T93" fmla="*/ 2 h 575"/>
                  <a:gd name="T94" fmla="*/ 13 w 784"/>
                  <a:gd name="T95" fmla="*/ 2 h 575"/>
                  <a:gd name="T96" fmla="*/ 13 w 784"/>
                  <a:gd name="T97" fmla="*/ 2 h 575"/>
                  <a:gd name="T98" fmla="*/ 14 w 784"/>
                  <a:gd name="T99" fmla="*/ 3 h 575"/>
                  <a:gd name="T100" fmla="*/ 18 w 784"/>
                  <a:gd name="T101" fmla="*/ 3 h 575"/>
                  <a:gd name="T102" fmla="*/ 22 w 784"/>
                  <a:gd name="T103" fmla="*/ 5 h 5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4"/>
                  <a:gd name="T157" fmla="*/ 0 h 575"/>
                  <a:gd name="T158" fmla="*/ 784 w 784"/>
                  <a:gd name="T159" fmla="*/ 575 h 5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4" h="575">
                    <a:moveTo>
                      <a:pt x="778" y="151"/>
                    </a:moveTo>
                    <a:lnTo>
                      <a:pt x="784" y="122"/>
                    </a:lnTo>
                    <a:lnTo>
                      <a:pt x="714" y="107"/>
                    </a:lnTo>
                    <a:lnTo>
                      <a:pt x="714" y="122"/>
                    </a:lnTo>
                    <a:lnTo>
                      <a:pt x="719" y="107"/>
                    </a:lnTo>
                    <a:lnTo>
                      <a:pt x="655" y="91"/>
                    </a:lnTo>
                    <a:lnTo>
                      <a:pt x="589" y="77"/>
                    </a:lnTo>
                    <a:lnTo>
                      <a:pt x="583" y="75"/>
                    </a:lnTo>
                    <a:lnTo>
                      <a:pt x="519" y="66"/>
                    </a:lnTo>
                    <a:lnTo>
                      <a:pt x="517" y="81"/>
                    </a:lnTo>
                    <a:lnTo>
                      <a:pt x="521" y="68"/>
                    </a:lnTo>
                    <a:lnTo>
                      <a:pt x="488" y="56"/>
                    </a:lnTo>
                    <a:lnTo>
                      <a:pt x="471" y="48"/>
                    </a:lnTo>
                    <a:lnTo>
                      <a:pt x="465" y="64"/>
                    </a:lnTo>
                    <a:lnTo>
                      <a:pt x="476" y="52"/>
                    </a:lnTo>
                    <a:lnTo>
                      <a:pt x="459" y="42"/>
                    </a:lnTo>
                    <a:lnTo>
                      <a:pt x="451" y="35"/>
                    </a:lnTo>
                    <a:lnTo>
                      <a:pt x="445" y="31"/>
                    </a:lnTo>
                    <a:lnTo>
                      <a:pt x="438" y="23"/>
                    </a:lnTo>
                    <a:lnTo>
                      <a:pt x="436" y="23"/>
                    </a:lnTo>
                    <a:lnTo>
                      <a:pt x="428" y="21"/>
                    </a:lnTo>
                    <a:lnTo>
                      <a:pt x="422" y="19"/>
                    </a:lnTo>
                    <a:lnTo>
                      <a:pt x="412" y="19"/>
                    </a:lnTo>
                    <a:lnTo>
                      <a:pt x="404" y="17"/>
                    </a:lnTo>
                    <a:lnTo>
                      <a:pt x="404" y="33"/>
                    </a:lnTo>
                    <a:lnTo>
                      <a:pt x="410" y="19"/>
                    </a:lnTo>
                    <a:lnTo>
                      <a:pt x="401" y="17"/>
                    </a:lnTo>
                    <a:lnTo>
                      <a:pt x="399" y="17"/>
                    </a:lnTo>
                    <a:lnTo>
                      <a:pt x="375" y="9"/>
                    </a:lnTo>
                    <a:lnTo>
                      <a:pt x="346" y="2"/>
                    </a:lnTo>
                    <a:lnTo>
                      <a:pt x="342" y="0"/>
                    </a:lnTo>
                    <a:lnTo>
                      <a:pt x="286" y="3"/>
                    </a:lnTo>
                    <a:lnTo>
                      <a:pt x="231" y="7"/>
                    </a:lnTo>
                    <a:lnTo>
                      <a:pt x="179" y="13"/>
                    </a:lnTo>
                    <a:lnTo>
                      <a:pt x="124" y="23"/>
                    </a:lnTo>
                    <a:lnTo>
                      <a:pt x="121" y="23"/>
                    </a:lnTo>
                    <a:lnTo>
                      <a:pt x="115" y="25"/>
                    </a:lnTo>
                    <a:lnTo>
                      <a:pt x="113" y="31"/>
                    </a:lnTo>
                    <a:lnTo>
                      <a:pt x="107" y="42"/>
                    </a:lnTo>
                    <a:lnTo>
                      <a:pt x="103" y="50"/>
                    </a:lnTo>
                    <a:lnTo>
                      <a:pt x="117" y="56"/>
                    </a:lnTo>
                    <a:lnTo>
                      <a:pt x="107" y="46"/>
                    </a:lnTo>
                    <a:lnTo>
                      <a:pt x="95" y="58"/>
                    </a:lnTo>
                    <a:lnTo>
                      <a:pt x="80" y="68"/>
                    </a:lnTo>
                    <a:lnTo>
                      <a:pt x="72" y="75"/>
                    </a:lnTo>
                    <a:lnTo>
                      <a:pt x="62" y="81"/>
                    </a:lnTo>
                    <a:lnTo>
                      <a:pt x="60" y="81"/>
                    </a:lnTo>
                    <a:lnTo>
                      <a:pt x="58" y="87"/>
                    </a:lnTo>
                    <a:lnTo>
                      <a:pt x="43" y="114"/>
                    </a:lnTo>
                    <a:lnTo>
                      <a:pt x="58" y="120"/>
                    </a:lnTo>
                    <a:lnTo>
                      <a:pt x="47" y="110"/>
                    </a:lnTo>
                    <a:lnTo>
                      <a:pt x="27" y="138"/>
                    </a:lnTo>
                    <a:lnTo>
                      <a:pt x="25" y="142"/>
                    </a:lnTo>
                    <a:lnTo>
                      <a:pt x="25" y="143"/>
                    </a:lnTo>
                    <a:lnTo>
                      <a:pt x="21" y="151"/>
                    </a:lnTo>
                    <a:lnTo>
                      <a:pt x="18" y="159"/>
                    </a:lnTo>
                    <a:lnTo>
                      <a:pt x="14" y="171"/>
                    </a:lnTo>
                    <a:lnTo>
                      <a:pt x="12" y="178"/>
                    </a:lnTo>
                    <a:lnTo>
                      <a:pt x="10" y="184"/>
                    </a:lnTo>
                    <a:lnTo>
                      <a:pt x="10" y="190"/>
                    </a:lnTo>
                    <a:lnTo>
                      <a:pt x="8" y="196"/>
                    </a:lnTo>
                    <a:lnTo>
                      <a:pt x="6" y="202"/>
                    </a:lnTo>
                    <a:lnTo>
                      <a:pt x="6" y="213"/>
                    </a:lnTo>
                    <a:lnTo>
                      <a:pt x="4" y="227"/>
                    </a:lnTo>
                    <a:lnTo>
                      <a:pt x="2" y="231"/>
                    </a:lnTo>
                    <a:lnTo>
                      <a:pt x="2" y="258"/>
                    </a:lnTo>
                    <a:lnTo>
                      <a:pt x="2" y="285"/>
                    </a:lnTo>
                    <a:lnTo>
                      <a:pt x="0" y="313"/>
                    </a:lnTo>
                    <a:lnTo>
                      <a:pt x="2" y="340"/>
                    </a:lnTo>
                    <a:lnTo>
                      <a:pt x="4" y="365"/>
                    </a:lnTo>
                    <a:lnTo>
                      <a:pt x="4" y="371"/>
                    </a:lnTo>
                    <a:lnTo>
                      <a:pt x="10" y="396"/>
                    </a:lnTo>
                    <a:lnTo>
                      <a:pt x="19" y="422"/>
                    </a:lnTo>
                    <a:lnTo>
                      <a:pt x="23" y="425"/>
                    </a:lnTo>
                    <a:lnTo>
                      <a:pt x="39" y="449"/>
                    </a:lnTo>
                    <a:lnTo>
                      <a:pt x="51" y="439"/>
                    </a:lnTo>
                    <a:lnTo>
                      <a:pt x="37" y="445"/>
                    </a:lnTo>
                    <a:lnTo>
                      <a:pt x="37" y="443"/>
                    </a:lnTo>
                    <a:lnTo>
                      <a:pt x="41" y="472"/>
                    </a:lnTo>
                    <a:lnTo>
                      <a:pt x="43" y="505"/>
                    </a:lnTo>
                    <a:lnTo>
                      <a:pt x="58" y="505"/>
                    </a:lnTo>
                    <a:lnTo>
                      <a:pt x="43" y="503"/>
                    </a:lnTo>
                    <a:lnTo>
                      <a:pt x="41" y="519"/>
                    </a:lnTo>
                    <a:lnTo>
                      <a:pt x="56" y="519"/>
                    </a:lnTo>
                    <a:lnTo>
                      <a:pt x="41" y="513"/>
                    </a:lnTo>
                    <a:lnTo>
                      <a:pt x="37" y="527"/>
                    </a:lnTo>
                    <a:lnTo>
                      <a:pt x="31" y="556"/>
                    </a:lnTo>
                    <a:lnTo>
                      <a:pt x="29" y="560"/>
                    </a:lnTo>
                    <a:lnTo>
                      <a:pt x="31" y="565"/>
                    </a:lnTo>
                    <a:lnTo>
                      <a:pt x="33" y="571"/>
                    </a:lnTo>
                    <a:lnTo>
                      <a:pt x="39" y="575"/>
                    </a:lnTo>
                    <a:lnTo>
                      <a:pt x="45" y="575"/>
                    </a:lnTo>
                    <a:lnTo>
                      <a:pt x="51" y="575"/>
                    </a:lnTo>
                    <a:lnTo>
                      <a:pt x="56" y="571"/>
                    </a:lnTo>
                    <a:lnTo>
                      <a:pt x="58" y="565"/>
                    </a:lnTo>
                    <a:lnTo>
                      <a:pt x="60" y="560"/>
                    </a:lnTo>
                    <a:lnTo>
                      <a:pt x="60" y="558"/>
                    </a:lnTo>
                    <a:lnTo>
                      <a:pt x="60" y="554"/>
                    </a:lnTo>
                    <a:lnTo>
                      <a:pt x="60" y="550"/>
                    </a:lnTo>
                    <a:lnTo>
                      <a:pt x="29" y="550"/>
                    </a:lnTo>
                    <a:lnTo>
                      <a:pt x="29" y="554"/>
                    </a:lnTo>
                    <a:lnTo>
                      <a:pt x="29" y="558"/>
                    </a:lnTo>
                    <a:lnTo>
                      <a:pt x="29" y="560"/>
                    </a:lnTo>
                    <a:lnTo>
                      <a:pt x="58" y="554"/>
                    </a:lnTo>
                    <a:lnTo>
                      <a:pt x="56" y="550"/>
                    </a:lnTo>
                    <a:lnTo>
                      <a:pt x="51" y="546"/>
                    </a:lnTo>
                    <a:lnTo>
                      <a:pt x="45" y="544"/>
                    </a:lnTo>
                    <a:lnTo>
                      <a:pt x="39" y="546"/>
                    </a:lnTo>
                    <a:lnTo>
                      <a:pt x="33" y="550"/>
                    </a:lnTo>
                    <a:lnTo>
                      <a:pt x="31" y="554"/>
                    </a:lnTo>
                    <a:lnTo>
                      <a:pt x="29" y="560"/>
                    </a:lnTo>
                    <a:lnTo>
                      <a:pt x="45" y="560"/>
                    </a:lnTo>
                    <a:lnTo>
                      <a:pt x="60" y="560"/>
                    </a:lnTo>
                    <a:lnTo>
                      <a:pt x="45" y="560"/>
                    </a:lnTo>
                    <a:lnTo>
                      <a:pt x="60" y="563"/>
                    </a:lnTo>
                    <a:lnTo>
                      <a:pt x="66" y="538"/>
                    </a:lnTo>
                    <a:lnTo>
                      <a:pt x="70" y="525"/>
                    </a:lnTo>
                    <a:lnTo>
                      <a:pt x="72" y="519"/>
                    </a:lnTo>
                    <a:lnTo>
                      <a:pt x="74" y="507"/>
                    </a:lnTo>
                    <a:lnTo>
                      <a:pt x="74" y="505"/>
                    </a:lnTo>
                    <a:lnTo>
                      <a:pt x="72" y="472"/>
                    </a:lnTo>
                    <a:lnTo>
                      <a:pt x="66" y="437"/>
                    </a:lnTo>
                    <a:lnTo>
                      <a:pt x="64" y="433"/>
                    </a:lnTo>
                    <a:lnTo>
                      <a:pt x="62" y="429"/>
                    </a:lnTo>
                    <a:lnTo>
                      <a:pt x="45" y="404"/>
                    </a:lnTo>
                    <a:lnTo>
                      <a:pt x="35" y="416"/>
                    </a:lnTo>
                    <a:lnTo>
                      <a:pt x="49" y="410"/>
                    </a:lnTo>
                    <a:lnTo>
                      <a:pt x="39" y="385"/>
                    </a:lnTo>
                    <a:lnTo>
                      <a:pt x="33" y="359"/>
                    </a:lnTo>
                    <a:lnTo>
                      <a:pt x="19" y="365"/>
                    </a:lnTo>
                    <a:lnTo>
                      <a:pt x="35" y="365"/>
                    </a:lnTo>
                    <a:lnTo>
                      <a:pt x="33" y="340"/>
                    </a:lnTo>
                    <a:lnTo>
                      <a:pt x="31" y="313"/>
                    </a:lnTo>
                    <a:lnTo>
                      <a:pt x="33" y="285"/>
                    </a:lnTo>
                    <a:lnTo>
                      <a:pt x="33" y="258"/>
                    </a:lnTo>
                    <a:lnTo>
                      <a:pt x="33" y="229"/>
                    </a:lnTo>
                    <a:lnTo>
                      <a:pt x="18" y="229"/>
                    </a:lnTo>
                    <a:lnTo>
                      <a:pt x="33" y="233"/>
                    </a:lnTo>
                    <a:lnTo>
                      <a:pt x="37" y="213"/>
                    </a:lnTo>
                    <a:lnTo>
                      <a:pt x="37" y="202"/>
                    </a:lnTo>
                    <a:lnTo>
                      <a:pt x="39" y="196"/>
                    </a:lnTo>
                    <a:lnTo>
                      <a:pt x="23" y="196"/>
                    </a:lnTo>
                    <a:lnTo>
                      <a:pt x="39" y="202"/>
                    </a:lnTo>
                    <a:lnTo>
                      <a:pt x="39" y="196"/>
                    </a:lnTo>
                    <a:lnTo>
                      <a:pt x="41" y="190"/>
                    </a:lnTo>
                    <a:lnTo>
                      <a:pt x="43" y="182"/>
                    </a:lnTo>
                    <a:lnTo>
                      <a:pt x="47" y="171"/>
                    </a:lnTo>
                    <a:lnTo>
                      <a:pt x="51" y="163"/>
                    </a:lnTo>
                    <a:lnTo>
                      <a:pt x="54" y="153"/>
                    </a:lnTo>
                    <a:lnTo>
                      <a:pt x="39" y="147"/>
                    </a:lnTo>
                    <a:lnTo>
                      <a:pt x="51" y="157"/>
                    </a:lnTo>
                    <a:lnTo>
                      <a:pt x="68" y="132"/>
                    </a:lnTo>
                    <a:lnTo>
                      <a:pt x="72" y="126"/>
                    </a:lnTo>
                    <a:lnTo>
                      <a:pt x="88" y="99"/>
                    </a:lnTo>
                    <a:lnTo>
                      <a:pt x="72" y="93"/>
                    </a:lnTo>
                    <a:lnTo>
                      <a:pt x="82" y="105"/>
                    </a:lnTo>
                    <a:lnTo>
                      <a:pt x="93" y="97"/>
                    </a:lnTo>
                    <a:lnTo>
                      <a:pt x="101" y="89"/>
                    </a:lnTo>
                    <a:lnTo>
                      <a:pt x="117" y="79"/>
                    </a:lnTo>
                    <a:lnTo>
                      <a:pt x="128" y="68"/>
                    </a:lnTo>
                    <a:lnTo>
                      <a:pt x="132" y="62"/>
                    </a:lnTo>
                    <a:lnTo>
                      <a:pt x="136" y="54"/>
                    </a:lnTo>
                    <a:lnTo>
                      <a:pt x="142" y="42"/>
                    </a:lnTo>
                    <a:lnTo>
                      <a:pt x="132" y="50"/>
                    </a:lnTo>
                    <a:lnTo>
                      <a:pt x="138" y="48"/>
                    </a:lnTo>
                    <a:lnTo>
                      <a:pt x="140" y="42"/>
                    </a:lnTo>
                    <a:lnTo>
                      <a:pt x="126" y="37"/>
                    </a:lnTo>
                    <a:lnTo>
                      <a:pt x="130" y="52"/>
                    </a:lnTo>
                    <a:lnTo>
                      <a:pt x="179" y="44"/>
                    </a:lnTo>
                    <a:lnTo>
                      <a:pt x="231" y="38"/>
                    </a:lnTo>
                    <a:lnTo>
                      <a:pt x="286" y="35"/>
                    </a:lnTo>
                    <a:lnTo>
                      <a:pt x="344" y="31"/>
                    </a:lnTo>
                    <a:lnTo>
                      <a:pt x="342" y="15"/>
                    </a:lnTo>
                    <a:lnTo>
                      <a:pt x="340" y="31"/>
                    </a:lnTo>
                    <a:lnTo>
                      <a:pt x="364" y="38"/>
                    </a:lnTo>
                    <a:lnTo>
                      <a:pt x="393" y="46"/>
                    </a:lnTo>
                    <a:lnTo>
                      <a:pt x="395" y="31"/>
                    </a:lnTo>
                    <a:lnTo>
                      <a:pt x="391" y="46"/>
                    </a:lnTo>
                    <a:lnTo>
                      <a:pt x="399" y="48"/>
                    </a:lnTo>
                    <a:lnTo>
                      <a:pt x="404" y="48"/>
                    </a:lnTo>
                    <a:lnTo>
                      <a:pt x="412" y="50"/>
                    </a:lnTo>
                    <a:lnTo>
                      <a:pt x="422" y="50"/>
                    </a:lnTo>
                    <a:lnTo>
                      <a:pt x="422" y="35"/>
                    </a:lnTo>
                    <a:lnTo>
                      <a:pt x="416" y="50"/>
                    </a:lnTo>
                    <a:lnTo>
                      <a:pt x="426" y="52"/>
                    </a:lnTo>
                    <a:lnTo>
                      <a:pt x="430" y="37"/>
                    </a:lnTo>
                    <a:lnTo>
                      <a:pt x="424" y="50"/>
                    </a:lnTo>
                    <a:lnTo>
                      <a:pt x="434" y="60"/>
                    </a:lnTo>
                    <a:lnTo>
                      <a:pt x="439" y="44"/>
                    </a:lnTo>
                    <a:lnTo>
                      <a:pt x="430" y="56"/>
                    </a:lnTo>
                    <a:lnTo>
                      <a:pt x="441" y="68"/>
                    </a:lnTo>
                    <a:lnTo>
                      <a:pt x="455" y="73"/>
                    </a:lnTo>
                    <a:lnTo>
                      <a:pt x="459" y="77"/>
                    </a:lnTo>
                    <a:lnTo>
                      <a:pt x="476" y="85"/>
                    </a:lnTo>
                    <a:lnTo>
                      <a:pt x="513" y="97"/>
                    </a:lnTo>
                    <a:lnTo>
                      <a:pt x="515" y="97"/>
                    </a:lnTo>
                    <a:lnTo>
                      <a:pt x="583" y="107"/>
                    </a:lnTo>
                    <a:lnTo>
                      <a:pt x="583" y="91"/>
                    </a:lnTo>
                    <a:lnTo>
                      <a:pt x="578" y="107"/>
                    </a:lnTo>
                    <a:lnTo>
                      <a:pt x="644" y="120"/>
                    </a:lnTo>
                    <a:lnTo>
                      <a:pt x="708" y="136"/>
                    </a:lnTo>
                    <a:lnTo>
                      <a:pt x="714" y="138"/>
                    </a:lnTo>
                    <a:lnTo>
                      <a:pt x="778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2" name="Freeform 163"/>
              <p:cNvSpPr>
                <a:spLocks/>
              </p:cNvSpPr>
              <p:nvPr/>
            </p:nvSpPr>
            <p:spPr bwMode="auto">
              <a:xfrm>
                <a:off x="5112" y="950"/>
                <a:ext cx="261" cy="118"/>
              </a:xfrm>
              <a:custGeom>
                <a:avLst/>
                <a:gdLst>
                  <a:gd name="T0" fmla="*/ 1 w 521"/>
                  <a:gd name="T1" fmla="*/ 3 h 235"/>
                  <a:gd name="T2" fmla="*/ 4 w 521"/>
                  <a:gd name="T3" fmla="*/ 2 h 235"/>
                  <a:gd name="T4" fmla="*/ 5 w 521"/>
                  <a:gd name="T5" fmla="*/ 1 h 235"/>
                  <a:gd name="T6" fmla="*/ 7 w 521"/>
                  <a:gd name="T7" fmla="*/ 1 h 235"/>
                  <a:gd name="T8" fmla="*/ 7 w 521"/>
                  <a:gd name="T9" fmla="*/ 1 h 235"/>
                  <a:gd name="T10" fmla="*/ 9 w 521"/>
                  <a:gd name="T11" fmla="*/ 2 h 235"/>
                  <a:gd name="T12" fmla="*/ 10 w 521"/>
                  <a:gd name="T13" fmla="*/ 2 h 235"/>
                  <a:gd name="T14" fmla="*/ 10 w 521"/>
                  <a:gd name="T15" fmla="*/ 2 h 235"/>
                  <a:gd name="T16" fmla="*/ 10 w 521"/>
                  <a:gd name="T17" fmla="*/ 2 h 235"/>
                  <a:gd name="T18" fmla="*/ 10 w 521"/>
                  <a:gd name="T19" fmla="*/ 2 h 235"/>
                  <a:gd name="T20" fmla="*/ 11 w 521"/>
                  <a:gd name="T21" fmla="*/ 2 h 235"/>
                  <a:gd name="T22" fmla="*/ 12 w 521"/>
                  <a:gd name="T23" fmla="*/ 2 h 235"/>
                  <a:gd name="T24" fmla="*/ 13 w 521"/>
                  <a:gd name="T25" fmla="*/ 3 h 235"/>
                  <a:gd name="T26" fmla="*/ 13 w 521"/>
                  <a:gd name="T27" fmla="*/ 3 h 235"/>
                  <a:gd name="T28" fmla="*/ 14 w 521"/>
                  <a:gd name="T29" fmla="*/ 4 h 235"/>
                  <a:gd name="T30" fmla="*/ 15 w 521"/>
                  <a:gd name="T31" fmla="*/ 5 h 235"/>
                  <a:gd name="T32" fmla="*/ 15 w 521"/>
                  <a:gd name="T33" fmla="*/ 5 h 235"/>
                  <a:gd name="T34" fmla="*/ 16 w 521"/>
                  <a:gd name="T35" fmla="*/ 5 h 235"/>
                  <a:gd name="T36" fmla="*/ 16 w 521"/>
                  <a:gd name="T37" fmla="*/ 6 h 235"/>
                  <a:gd name="T38" fmla="*/ 16 w 521"/>
                  <a:gd name="T39" fmla="*/ 6 h 235"/>
                  <a:gd name="T40" fmla="*/ 16 w 521"/>
                  <a:gd name="T41" fmla="*/ 6 h 235"/>
                  <a:gd name="T42" fmla="*/ 16 w 521"/>
                  <a:gd name="T43" fmla="*/ 7 h 235"/>
                  <a:gd name="T44" fmla="*/ 16 w 521"/>
                  <a:gd name="T45" fmla="*/ 7 h 235"/>
                  <a:gd name="T46" fmla="*/ 16 w 521"/>
                  <a:gd name="T47" fmla="*/ 7 h 235"/>
                  <a:gd name="T48" fmla="*/ 16 w 521"/>
                  <a:gd name="T49" fmla="*/ 7 h 235"/>
                  <a:gd name="T50" fmla="*/ 16 w 521"/>
                  <a:gd name="T51" fmla="*/ 7 h 235"/>
                  <a:gd name="T52" fmla="*/ 16 w 521"/>
                  <a:gd name="T53" fmla="*/ 7 h 235"/>
                  <a:gd name="T54" fmla="*/ 15 w 521"/>
                  <a:gd name="T55" fmla="*/ 7 h 235"/>
                  <a:gd name="T56" fmla="*/ 16 w 521"/>
                  <a:gd name="T57" fmla="*/ 8 h 235"/>
                  <a:gd name="T58" fmla="*/ 16 w 521"/>
                  <a:gd name="T59" fmla="*/ 8 h 235"/>
                  <a:gd name="T60" fmla="*/ 17 w 521"/>
                  <a:gd name="T61" fmla="*/ 7 h 235"/>
                  <a:gd name="T62" fmla="*/ 17 w 521"/>
                  <a:gd name="T63" fmla="*/ 7 h 235"/>
                  <a:gd name="T64" fmla="*/ 17 w 521"/>
                  <a:gd name="T65" fmla="*/ 7 h 235"/>
                  <a:gd name="T66" fmla="*/ 17 w 521"/>
                  <a:gd name="T67" fmla="*/ 6 h 235"/>
                  <a:gd name="T68" fmla="*/ 17 w 521"/>
                  <a:gd name="T69" fmla="*/ 6 h 235"/>
                  <a:gd name="T70" fmla="*/ 17 w 521"/>
                  <a:gd name="T71" fmla="*/ 6 h 235"/>
                  <a:gd name="T72" fmla="*/ 17 w 521"/>
                  <a:gd name="T73" fmla="*/ 5 h 235"/>
                  <a:gd name="T74" fmla="*/ 16 w 521"/>
                  <a:gd name="T75" fmla="*/ 5 h 235"/>
                  <a:gd name="T76" fmla="*/ 16 w 521"/>
                  <a:gd name="T77" fmla="*/ 4 h 235"/>
                  <a:gd name="T78" fmla="*/ 15 w 521"/>
                  <a:gd name="T79" fmla="*/ 3 h 235"/>
                  <a:gd name="T80" fmla="*/ 14 w 521"/>
                  <a:gd name="T81" fmla="*/ 2 h 235"/>
                  <a:gd name="T82" fmla="*/ 13 w 521"/>
                  <a:gd name="T83" fmla="*/ 2 h 235"/>
                  <a:gd name="T84" fmla="*/ 11 w 521"/>
                  <a:gd name="T85" fmla="*/ 1 h 235"/>
                  <a:gd name="T86" fmla="*/ 11 w 521"/>
                  <a:gd name="T87" fmla="*/ 1 h 235"/>
                  <a:gd name="T88" fmla="*/ 10 w 521"/>
                  <a:gd name="T89" fmla="*/ 1 h 235"/>
                  <a:gd name="T90" fmla="*/ 10 w 521"/>
                  <a:gd name="T91" fmla="*/ 1 h 235"/>
                  <a:gd name="T92" fmla="*/ 10 w 521"/>
                  <a:gd name="T93" fmla="*/ 1 h 235"/>
                  <a:gd name="T94" fmla="*/ 10 w 521"/>
                  <a:gd name="T95" fmla="*/ 1 h 235"/>
                  <a:gd name="T96" fmla="*/ 7 w 521"/>
                  <a:gd name="T97" fmla="*/ 0 h 235"/>
                  <a:gd name="T98" fmla="*/ 5 w 521"/>
                  <a:gd name="T99" fmla="*/ 1 h 235"/>
                  <a:gd name="T100" fmla="*/ 3 w 521"/>
                  <a:gd name="T101" fmla="*/ 1 h 235"/>
                  <a:gd name="T102" fmla="*/ 0 w 521"/>
                  <a:gd name="T103" fmla="*/ 2 h 2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1"/>
                  <a:gd name="T157" fmla="*/ 0 h 235"/>
                  <a:gd name="T158" fmla="*/ 521 w 521"/>
                  <a:gd name="T159" fmla="*/ 235 h 2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1" h="235">
                    <a:moveTo>
                      <a:pt x="0" y="52"/>
                    </a:moveTo>
                    <a:lnTo>
                      <a:pt x="12" y="82"/>
                    </a:lnTo>
                    <a:lnTo>
                      <a:pt x="56" y="64"/>
                    </a:lnTo>
                    <a:lnTo>
                      <a:pt x="103" y="49"/>
                    </a:lnTo>
                    <a:lnTo>
                      <a:pt x="152" y="37"/>
                    </a:lnTo>
                    <a:lnTo>
                      <a:pt x="146" y="23"/>
                    </a:lnTo>
                    <a:lnTo>
                      <a:pt x="146" y="39"/>
                    </a:lnTo>
                    <a:lnTo>
                      <a:pt x="196" y="31"/>
                    </a:lnTo>
                    <a:lnTo>
                      <a:pt x="194" y="16"/>
                    </a:lnTo>
                    <a:lnTo>
                      <a:pt x="194" y="31"/>
                    </a:lnTo>
                    <a:lnTo>
                      <a:pt x="243" y="33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97" y="37"/>
                    </a:lnTo>
                    <a:lnTo>
                      <a:pt x="297" y="21"/>
                    </a:lnTo>
                    <a:lnTo>
                      <a:pt x="292" y="37"/>
                    </a:lnTo>
                    <a:lnTo>
                      <a:pt x="297" y="39"/>
                    </a:lnTo>
                    <a:lnTo>
                      <a:pt x="305" y="41"/>
                    </a:lnTo>
                    <a:lnTo>
                      <a:pt x="313" y="47"/>
                    </a:lnTo>
                    <a:lnTo>
                      <a:pt x="317" y="49"/>
                    </a:lnTo>
                    <a:lnTo>
                      <a:pt x="327" y="52"/>
                    </a:lnTo>
                    <a:lnTo>
                      <a:pt x="330" y="37"/>
                    </a:lnTo>
                    <a:lnTo>
                      <a:pt x="325" y="52"/>
                    </a:lnTo>
                    <a:lnTo>
                      <a:pt x="354" y="62"/>
                    </a:lnTo>
                    <a:lnTo>
                      <a:pt x="385" y="72"/>
                    </a:lnTo>
                    <a:lnTo>
                      <a:pt x="412" y="86"/>
                    </a:lnTo>
                    <a:lnTo>
                      <a:pt x="418" y="70"/>
                    </a:lnTo>
                    <a:lnTo>
                      <a:pt x="408" y="82"/>
                    </a:lnTo>
                    <a:lnTo>
                      <a:pt x="435" y="99"/>
                    </a:lnTo>
                    <a:lnTo>
                      <a:pt x="447" y="109"/>
                    </a:lnTo>
                    <a:lnTo>
                      <a:pt x="461" y="122"/>
                    </a:lnTo>
                    <a:lnTo>
                      <a:pt x="472" y="138"/>
                    </a:lnTo>
                    <a:lnTo>
                      <a:pt x="482" y="126"/>
                    </a:lnTo>
                    <a:lnTo>
                      <a:pt x="469" y="132"/>
                    </a:lnTo>
                    <a:lnTo>
                      <a:pt x="478" y="150"/>
                    </a:lnTo>
                    <a:lnTo>
                      <a:pt x="482" y="157"/>
                    </a:lnTo>
                    <a:lnTo>
                      <a:pt x="486" y="169"/>
                    </a:lnTo>
                    <a:lnTo>
                      <a:pt x="490" y="177"/>
                    </a:lnTo>
                    <a:lnTo>
                      <a:pt x="490" y="181"/>
                    </a:lnTo>
                    <a:lnTo>
                      <a:pt x="492" y="181"/>
                    </a:lnTo>
                    <a:lnTo>
                      <a:pt x="505" y="175"/>
                    </a:lnTo>
                    <a:lnTo>
                      <a:pt x="492" y="173"/>
                    </a:lnTo>
                    <a:lnTo>
                      <a:pt x="488" y="189"/>
                    </a:lnTo>
                    <a:lnTo>
                      <a:pt x="488" y="198"/>
                    </a:lnTo>
                    <a:lnTo>
                      <a:pt x="488" y="204"/>
                    </a:lnTo>
                    <a:lnTo>
                      <a:pt x="488" y="210"/>
                    </a:lnTo>
                    <a:lnTo>
                      <a:pt x="504" y="210"/>
                    </a:lnTo>
                    <a:lnTo>
                      <a:pt x="488" y="204"/>
                    </a:lnTo>
                    <a:lnTo>
                      <a:pt x="488" y="206"/>
                    </a:lnTo>
                    <a:lnTo>
                      <a:pt x="502" y="212"/>
                    </a:lnTo>
                    <a:lnTo>
                      <a:pt x="492" y="200"/>
                    </a:lnTo>
                    <a:lnTo>
                      <a:pt x="488" y="204"/>
                    </a:lnTo>
                    <a:lnTo>
                      <a:pt x="500" y="214"/>
                    </a:lnTo>
                    <a:lnTo>
                      <a:pt x="494" y="200"/>
                    </a:lnTo>
                    <a:lnTo>
                      <a:pt x="488" y="202"/>
                    </a:lnTo>
                    <a:lnTo>
                      <a:pt x="480" y="206"/>
                    </a:lnTo>
                    <a:lnTo>
                      <a:pt x="492" y="235"/>
                    </a:lnTo>
                    <a:lnTo>
                      <a:pt x="500" y="231"/>
                    </a:lnTo>
                    <a:lnTo>
                      <a:pt x="505" y="229"/>
                    </a:lnTo>
                    <a:lnTo>
                      <a:pt x="509" y="226"/>
                    </a:lnTo>
                    <a:lnTo>
                      <a:pt x="513" y="222"/>
                    </a:lnTo>
                    <a:lnTo>
                      <a:pt x="517" y="218"/>
                    </a:lnTo>
                    <a:lnTo>
                      <a:pt x="517" y="216"/>
                    </a:lnTo>
                    <a:lnTo>
                      <a:pt x="519" y="210"/>
                    </a:lnTo>
                    <a:lnTo>
                      <a:pt x="519" y="204"/>
                    </a:lnTo>
                    <a:lnTo>
                      <a:pt x="519" y="198"/>
                    </a:lnTo>
                    <a:lnTo>
                      <a:pt x="519" y="189"/>
                    </a:lnTo>
                    <a:lnTo>
                      <a:pt x="521" y="179"/>
                    </a:lnTo>
                    <a:lnTo>
                      <a:pt x="521" y="175"/>
                    </a:lnTo>
                    <a:lnTo>
                      <a:pt x="521" y="169"/>
                    </a:lnTo>
                    <a:lnTo>
                      <a:pt x="519" y="169"/>
                    </a:lnTo>
                    <a:lnTo>
                      <a:pt x="519" y="165"/>
                    </a:lnTo>
                    <a:lnTo>
                      <a:pt x="515" y="157"/>
                    </a:lnTo>
                    <a:lnTo>
                      <a:pt x="511" y="146"/>
                    </a:lnTo>
                    <a:lnTo>
                      <a:pt x="505" y="136"/>
                    </a:lnTo>
                    <a:lnTo>
                      <a:pt x="498" y="121"/>
                    </a:lnTo>
                    <a:lnTo>
                      <a:pt x="494" y="117"/>
                    </a:lnTo>
                    <a:lnTo>
                      <a:pt x="482" y="101"/>
                    </a:lnTo>
                    <a:lnTo>
                      <a:pt x="469" y="87"/>
                    </a:lnTo>
                    <a:lnTo>
                      <a:pt x="455" y="76"/>
                    </a:lnTo>
                    <a:lnTo>
                      <a:pt x="430" y="60"/>
                    </a:lnTo>
                    <a:lnTo>
                      <a:pt x="424" y="56"/>
                    </a:lnTo>
                    <a:lnTo>
                      <a:pt x="397" y="43"/>
                    </a:lnTo>
                    <a:lnTo>
                      <a:pt x="365" y="33"/>
                    </a:lnTo>
                    <a:lnTo>
                      <a:pt x="336" y="23"/>
                    </a:lnTo>
                    <a:lnTo>
                      <a:pt x="329" y="19"/>
                    </a:lnTo>
                    <a:lnTo>
                      <a:pt x="325" y="17"/>
                    </a:lnTo>
                    <a:lnTo>
                      <a:pt x="317" y="12"/>
                    </a:lnTo>
                    <a:lnTo>
                      <a:pt x="309" y="10"/>
                    </a:lnTo>
                    <a:lnTo>
                      <a:pt x="303" y="8"/>
                    </a:lnTo>
                    <a:lnTo>
                      <a:pt x="297" y="6"/>
                    </a:lnTo>
                    <a:lnTo>
                      <a:pt x="292" y="6"/>
                    </a:lnTo>
                    <a:lnTo>
                      <a:pt x="290" y="21"/>
                    </a:lnTo>
                    <a:lnTo>
                      <a:pt x="292" y="6"/>
                    </a:lnTo>
                    <a:lnTo>
                      <a:pt x="243" y="2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46" y="8"/>
                    </a:lnTo>
                    <a:lnTo>
                      <a:pt x="140" y="8"/>
                    </a:lnTo>
                    <a:lnTo>
                      <a:pt x="91" y="19"/>
                    </a:lnTo>
                    <a:lnTo>
                      <a:pt x="45" y="3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3" name="Freeform 164"/>
              <p:cNvSpPr>
                <a:spLocks/>
              </p:cNvSpPr>
              <p:nvPr/>
            </p:nvSpPr>
            <p:spPr bwMode="auto">
              <a:xfrm>
                <a:off x="4672" y="1295"/>
                <a:ext cx="117" cy="414"/>
              </a:xfrm>
              <a:custGeom>
                <a:avLst/>
                <a:gdLst>
                  <a:gd name="T0" fmla="*/ 4 w 233"/>
                  <a:gd name="T1" fmla="*/ 0 h 829"/>
                  <a:gd name="T2" fmla="*/ 3 w 233"/>
                  <a:gd name="T3" fmla="*/ 3 h 829"/>
                  <a:gd name="T4" fmla="*/ 3 w 233"/>
                  <a:gd name="T5" fmla="*/ 4 h 829"/>
                  <a:gd name="T6" fmla="*/ 2 w 233"/>
                  <a:gd name="T7" fmla="*/ 7 h 829"/>
                  <a:gd name="T8" fmla="*/ 2 w 233"/>
                  <a:gd name="T9" fmla="*/ 8 h 829"/>
                  <a:gd name="T10" fmla="*/ 2 w 233"/>
                  <a:gd name="T11" fmla="*/ 8 h 829"/>
                  <a:gd name="T12" fmla="*/ 1 w 233"/>
                  <a:gd name="T13" fmla="*/ 9 h 829"/>
                  <a:gd name="T14" fmla="*/ 1 w 233"/>
                  <a:gd name="T15" fmla="*/ 9 h 829"/>
                  <a:gd name="T16" fmla="*/ 1 w 233"/>
                  <a:gd name="T17" fmla="*/ 11 h 829"/>
                  <a:gd name="T18" fmla="*/ 0 w 233"/>
                  <a:gd name="T19" fmla="*/ 14 h 829"/>
                  <a:gd name="T20" fmla="*/ 1 w 233"/>
                  <a:gd name="T21" fmla="*/ 17 h 829"/>
                  <a:gd name="T22" fmla="*/ 3 w 233"/>
                  <a:gd name="T23" fmla="*/ 20 h 829"/>
                  <a:gd name="T24" fmla="*/ 5 w 233"/>
                  <a:gd name="T25" fmla="*/ 22 h 829"/>
                  <a:gd name="T26" fmla="*/ 5 w 233"/>
                  <a:gd name="T27" fmla="*/ 22 h 829"/>
                  <a:gd name="T28" fmla="*/ 6 w 233"/>
                  <a:gd name="T29" fmla="*/ 24 h 829"/>
                  <a:gd name="T30" fmla="*/ 6 w 233"/>
                  <a:gd name="T31" fmla="*/ 24 h 829"/>
                  <a:gd name="T32" fmla="*/ 7 w 233"/>
                  <a:gd name="T33" fmla="*/ 24 h 829"/>
                  <a:gd name="T34" fmla="*/ 7 w 233"/>
                  <a:gd name="T35" fmla="*/ 25 h 829"/>
                  <a:gd name="T36" fmla="*/ 7 w 233"/>
                  <a:gd name="T37" fmla="*/ 25 h 829"/>
                  <a:gd name="T38" fmla="*/ 7 w 233"/>
                  <a:gd name="T39" fmla="*/ 25 h 829"/>
                  <a:gd name="T40" fmla="*/ 8 w 233"/>
                  <a:gd name="T41" fmla="*/ 25 h 829"/>
                  <a:gd name="T42" fmla="*/ 7 w 233"/>
                  <a:gd name="T43" fmla="*/ 23 h 829"/>
                  <a:gd name="T44" fmla="*/ 7 w 233"/>
                  <a:gd name="T45" fmla="*/ 24 h 829"/>
                  <a:gd name="T46" fmla="*/ 7 w 233"/>
                  <a:gd name="T47" fmla="*/ 25 h 829"/>
                  <a:gd name="T48" fmla="*/ 7 w 233"/>
                  <a:gd name="T49" fmla="*/ 25 h 829"/>
                  <a:gd name="T50" fmla="*/ 8 w 233"/>
                  <a:gd name="T51" fmla="*/ 25 h 829"/>
                  <a:gd name="T52" fmla="*/ 8 w 233"/>
                  <a:gd name="T53" fmla="*/ 25 h 829"/>
                  <a:gd name="T54" fmla="*/ 8 w 233"/>
                  <a:gd name="T55" fmla="*/ 24 h 829"/>
                  <a:gd name="T56" fmla="*/ 7 w 233"/>
                  <a:gd name="T57" fmla="*/ 24 h 829"/>
                  <a:gd name="T58" fmla="*/ 7 w 233"/>
                  <a:gd name="T59" fmla="*/ 23 h 829"/>
                  <a:gd name="T60" fmla="*/ 5 w 233"/>
                  <a:gd name="T61" fmla="*/ 22 h 829"/>
                  <a:gd name="T62" fmla="*/ 5 w 233"/>
                  <a:gd name="T63" fmla="*/ 21 h 829"/>
                  <a:gd name="T64" fmla="*/ 4 w 233"/>
                  <a:gd name="T65" fmla="*/ 20 h 829"/>
                  <a:gd name="T66" fmla="*/ 4 w 233"/>
                  <a:gd name="T67" fmla="*/ 20 h 829"/>
                  <a:gd name="T68" fmla="*/ 2 w 233"/>
                  <a:gd name="T69" fmla="*/ 17 h 829"/>
                  <a:gd name="T70" fmla="*/ 1 w 233"/>
                  <a:gd name="T71" fmla="*/ 14 h 829"/>
                  <a:gd name="T72" fmla="*/ 2 w 233"/>
                  <a:gd name="T73" fmla="*/ 11 h 829"/>
                  <a:gd name="T74" fmla="*/ 2 w 233"/>
                  <a:gd name="T75" fmla="*/ 10 h 829"/>
                  <a:gd name="T76" fmla="*/ 2 w 233"/>
                  <a:gd name="T77" fmla="*/ 10 h 829"/>
                  <a:gd name="T78" fmla="*/ 3 w 233"/>
                  <a:gd name="T79" fmla="*/ 9 h 829"/>
                  <a:gd name="T80" fmla="*/ 3 w 233"/>
                  <a:gd name="T81" fmla="*/ 8 h 829"/>
                  <a:gd name="T82" fmla="*/ 3 w 233"/>
                  <a:gd name="T83" fmla="*/ 7 h 829"/>
                  <a:gd name="T84" fmla="*/ 3 w 233"/>
                  <a:gd name="T85" fmla="*/ 7 h 829"/>
                  <a:gd name="T86" fmla="*/ 4 w 233"/>
                  <a:gd name="T87" fmla="*/ 4 h 829"/>
                  <a:gd name="T88" fmla="*/ 4 w 233"/>
                  <a:gd name="T89" fmla="*/ 1 h 829"/>
                  <a:gd name="T90" fmla="*/ 5 w 233"/>
                  <a:gd name="T91" fmla="*/ 1 h 8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829"/>
                  <a:gd name="T140" fmla="*/ 233 w 233"/>
                  <a:gd name="T141" fmla="*/ 829 h 8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829">
                    <a:moveTo>
                      <a:pt x="138" y="8"/>
                    </a:moveTo>
                    <a:lnTo>
                      <a:pt x="109" y="0"/>
                    </a:lnTo>
                    <a:lnTo>
                      <a:pt x="101" y="26"/>
                    </a:lnTo>
                    <a:lnTo>
                      <a:pt x="101" y="31"/>
                    </a:lnTo>
                    <a:lnTo>
                      <a:pt x="95" y="59"/>
                    </a:lnTo>
                    <a:lnTo>
                      <a:pt x="90" y="113"/>
                    </a:lnTo>
                    <a:lnTo>
                      <a:pt x="82" y="146"/>
                    </a:lnTo>
                    <a:lnTo>
                      <a:pt x="97" y="146"/>
                    </a:lnTo>
                    <a:lnTo>
                      <a:pt x="82" y="140"/>
                    </a:lnTo>
                    <a:lnTo>
                      <a:pt x="74" y="169"/>
                    </a:lnTo>
                    <a:lnTo>
                      <a:pt x="56" y="232"/>
                    </a:lnTo>
                    <a:lnTo>
                      <a:pt x="56" y="234"/>
                    </a:lnTo>
                    <a:lnTo>
                      <a:pt x="53" y="251"/>
                    </a:lnTo>
                    <a:lnTo>
                      <a:pt x="51" y="265"/>
                    </a:lnTo>
                    <a:lnTo>
                      <a:pt x="49" y="276"/>
                    </a:lnTo>
                    <a:lnTo>
                      <a:pt x="64" y="276"/>
                    </a:lnTo>
                    <a:lnTo>
                      <a:pt x="49" y="271"/>
                    </a:lnTo>
                    <a:lnTo>
                      <a:pt x="47" y="280"/>
                    </a:lnTo>
                    <a:lnTo>
                      <a:pt x="43" y="290"/>
                    </a:lnTo>
                    <a:lnTo>
                      <a:pt x="37" y="300"/>
                    </a:lnTo>
                    <a:lnTo>
                      <a:pt x="29" y="309"/>
                    </a:lnTo>
                    <a:lnTo>
                      <a:pt x="45" y="315"/>
                    </a:lnTo>
                    <a:lnTo>
                      <a:pt x="33" y="306"/>
                    </a:lnTo>
                    <a:lnTo>
                      <a:pt x="23" y="319"/>
                    </a:lnTo>
                    <a:lnTo>
                      <a:pt x="21" y="323"/>
                    </a:lnTo>
                    <a:lnTo>
                      <a:pt x="20" y="329"/>
                    </a:lnTo>
                    <a:lnTo>
                      <a:pt x="16" y="360"/>
                    </a:lnTo>
                    <a:lnTo>
                      <a:pt x="10" y="393"/>
                    </a:lnTo>
                    <a:lnTo>
                      <a:pt x="0" y="453"/>
                    </a:lnTo>
                    <a:lnTo>
                      <a:pt x="0" y="455"/>
                    </a:lnTo>
                    <a:lnTo>
                      <a:pt x="2" y="459"/>
                    </a:lnTo>
                    <a:lnTo>
                      <a:pt x="20" y="527"/>
                    </a:lnTo>
                    <a:lnTo>
                      <a:pt x="31" y="560"/>
                    </a:lnTo>
                    <a:lnTo>
                      <a:pt x="45" y="593"/>
                    </a:lnTo>
                    <a:lnTo>
                      <a:pt x="60" y="624"/>
                    </a:lnTo>
                    <a:lnTo>
                      <a:pt x="80" y="656"/>
                    </a:lnTo>
                    <a:lnTo>
                      <a:pt x="84" y="659"/>
                    </a:lnTo>
                    <a:lnTo>
                      <a:pt x="107" y="689"/>
                    </a:lnTo>
                    <a:lnTo>
                      <a:pt x="134" y="714"/>
                    </a:lnTo>
                    <a:lnTo>
                      <a:pt x="144" y="702"/>
                    </a:lnTo>
                    <a:lnTo>
                      <a:pt x="130" y="708"/>
                    </a:lnTo>
                    <a:lnTo>
                      <a:pt x="140" y="729"/>
                    </a:lnTo>
                    <a:lnTo>
                      <a:pt x="144" y="733"/>
                    </a:lnTo>
                    <a:lnTo>
                      <a:pt x="160" y="751"/>
                    </a:lnTo>
                    <a:lnTo>
                      <a:pt x="177" y="768"/>
                    </a:lnTo>
                    <a:lnTo>
                      <a:pt x="193" y="784"/>
                    </a:lnTo>
                    <a:lnTo>
                      <a:pt x="204" y="774"/>
                    </a:lnTo>
                    <a:lnTo>
                      <a:pt x="191" y="778"/>
                    </a:lnTo>
                    <a:lnTo>
                      <a:pt x="193" y="792"/>
                    </a:lnTo>
                    <a:lnTo>
                      <a:pt x="198" y="805"/>
                    </a:lnTo>
                    <a:lnTo>
                      <a:pt x="212" y="798"/>
                    </a:lnTo>
                    <a:lnTo>
                      <a:pt x="196" y="798"/>
                    </a:lnTo>
                    <a:lnTo>
                      <a:pt x="198" y="801"/>
                    </a:lnTo>
                    <a:lnTo>
                      <a:pt x="198" y="807"/>
                    </a:lnTo>
                    <a:lnTo>
                      <a:pt x="200" y="813"/>
                    </a:lnTo>
                    <a:lnTo>
                      <a:pt x="202" y="817"/>
                    </a:lnTo>
                    <a:lnTo>
                      <a:pt x="204" y="821"/>
                    </a:lnTo>
                    <a:lnTo>
                      <a:pt x="206" y="825"/>
                    </a:lnTo>
                    <a:lnTo>
                      <a:pt x="212" y="827"/>
                    </a:lnTo>
                    <a:lnTo>
                      <a:pt x="218" y="829"/>
                    </a:lnTo>
                    <a:lnTo>
                      <a:pt x="224" y="827"/>
                    </a:lnTo>
                    <a:lnTo>
                      <a:pt x="230" y="825"/>
                    </a:lnTo>
                    <a:lnTo>
                      <a:pt x="231" y="819"/>
                    </a:lnTo>
                    <a:lnTo>
                      <a:pt x="233" y="813"/>
                    </a:lnTo>
                    <a:lnTo>
                      <a:pt x="233" y="759"/>
                    </a:lnTo>
                    <a:lnTo>
                      <a:pt x="202" y="759"/>
                    </a:lnTo>
                    <a:lnTo>
                      <a:pt x="202" y="813"/>
                    </a:lnTo>
                    <a:lnTo>
                      <a:pt x="230" y="801"/>
                    </a:lnTo>
                    <a:lnTo>
                      <a:pt x="224" y="799"/>
                    </a:lnTo>
                    <a:lnTo>
                      <a:pt x="218" y="798"/>
                    </a:lnTo>
                    <a:lnTo>
                      <a:pt x="212" y="799"/>
                    </a:lnTo>
                    <a:lnTo>
                      <a:pt x="206" y="801"/>
                    </a:lnTo>
                    <a:lnTo>
                      <a:pt x="204" y="807"/>
                    </a:lnTo>
                    <a:lnTo>
                      <a:pt x="202" y="813"/>
                    </a:lnTo>
                    <a:lnTo>
                      <a:pt x="218" y="813"/>
                    </a:lnTo>
                    <a:lnTo>
                      <a:pt x="231" y="807"/>
                    </a:lnTo>
                    <a:lnTo>
                      <a:pt x="231" y="805"/>
                    </a:lnTo>
                    <a:lnTo>
                      <a:pt x="230" y="801"/>
                    </a:lnTo>
                    <a:lnTo>
                      <a:pt x="228" y="796"/>
                    </a:lnTo>
                    <a:lnTo>
                      <a:pt x="214" y="801"/>
                    </a:lnTo>
                    <a:lnTo>
                      <a:pt x="230" y="801"/>
                    </a:lnTo>
                    <a:lnTo>
                      <a:pt x="228" y="798"/>
                    </a:lnTo>
                    <a:lnTo>
                      <a:pt x="226" y="792"/>
                    </a:lnTo>
                    <a:lnTo>
                      <a:pt x="222" y="780"/>
                    </a:lnTo>
                    <a:lnTo>
                      <a:pt x="220" y="770"/>
                    </a:lnTo>
                    <a:lnTo>
                      <a:pt x="218" y="768"/>
                    </a:lnTo>
                    <a:lnTo>
                      <a:pt x="216" y="764"/>
                    </a:lnTo>
                    <a:lnTo>
                      <a:pt x="198" y="747"/>
                    </a:lnTo>
                    <a:lnTo>
                      <a:pt x="181" y="729"/>
                    </a:lnTo>
                    <a:lnTo>
                      <a:pt x="165" y="712"/>
                    </a:lnTo>
                    <a:lnTo>
                      <a:pt x="154" y="724"/>
                    </a:lnTo>
                    <a:lnTo>
                      <a:pt x="169" y="718"/>
                    </a:lnTo>
                    <a:lnTo>
                      <a:pt x="160" y="698"/>
                    </a:lnTo>
                    <a:lnTo>
                      <a:pt x="158" y="696"/>
                    </a:lnTo>
                    <a:lnTo>
                      <a:pt x="156" y="691"/>
                    </a:lnTo>
                    <a:lnTo>
                      <a:pt x="154" y="691"/>
                    </a:lnTo>
                    <a:lnTo>
                      <a:pt x="128" y="667"/>
                    </a:lnTo>
                    <a:lnTo>
                      <a:pt x="105" y="638"/>
                    </a:lnTo>
                    <a:lnTo>
                      <a:pt x="93" y="650"/>
                    </a:lnTo>
                    <a:lnTo>
                      <a:pt x="109" y="644"/>
                    </a:lnTo>
                    <a:lnTo>
                      <a:pt x="90" y="613"/>
                    </a:lnTo>
                    <a:lnTo>
                      <a:pt x="74" y="582"/>
                    </a:lnTo>
                    <a:lnTo>
                      <a:pt x="60" y="549"/>
                    </a:lnTo>
                    <a:lnTo>
                      <a:pt x="49" y="516"/>
                    </a:lnTo>
                    <a:lnTo>
                      <a:pt x="31" y="451"/>
                    </a:lnTo>
                    <a:lnTo>
                      <a:pt x="16" y="455"/>
                    </a:lnTo>
                    <a:lnTo>
                      <a:pt x="31" y="457"/>
                    </a:lnTo>
                    <a:lnTo>
                      <a:pt x="41" y="393"/>
                    </a:lnTo>
                    <a:lnTo>
                      <a:pt x="47" y="360"/>
                    </a:lnTo>
                    <a:lnTo>
                      <a:pt x="51" y="331"/>
                    </a:lnTo>
                    <a:lnTo>
                      <a:pt x="49" y="335"/>
                    </a:lnTo>
                    <a:lnTo>
                      <a:pt x="51" y="329"/>
                    </a:lnTo>
                    <a:lnTo>
                      <a:pt x="35" y="329"/>
                    </a:lnTo>
                    <a:lnTo>
                      <a:pt x="47" y="339"/>
                    </a:lnTo>
                    <a:lnTo>
                      <a:pt x="55" y="327"/>
                    </a:lnTo>
                    <a:lnTo>
                      <a:pt x="58" y="321"/>
                    </a:lnTo>
                    <a:lnTo>
                      <a:pt x="66" y="311"/>
                    </a:lnTo>
                    <a:lnTo>
                      <a:pt x="72" y="302"/>
                    </a:lnTo>
                    <a:lnTo>
                      <a:pt x="76" y="292"/>
                    </a:lnTo>
                    <a:lnTo>
                      <a:pt x="78" y="282"/>
                    </a:lnTo>
                    <a:lnTo>
                      <a:pt x="80" y="276"/>
                    </a:lnTo>
                    <a:lnTo>
                      <a:pt x="82" y="265"/>
                    </a:lnTo>
                    <a:lnTo>
                      <a:pt x="84" y="251"/>
                    </a:lnTo>
                    <a:lnTo>
                      <a:pt x="86" y="239"/>
                    </a:lnTo>
                    <a:lnTo>
                      <a:pt x="70" y="236"/>
                    </a:lnTo>
                    <a:lnTo>
                      <a:pt x="86" y="241"/>
                    </a:lnTo>
                    <a:lnTo>
                      <a:pt x="103" y="181"/>
                    </a:lnTo>
                    <a:lnTo>
                      <a:pt x="111" y="152"/>
                    </a:lnTo>
                    <a:lnTo>
                      <a:pt x="113" y="146"/>
                    </a:lnTo>
                    <a:lnTo>
                      <a:pt x="119" y="117"/>
                    </a:lnTo>
                    <a:lnTo>
                      <a:pt x="126" y="59"/>
                    </a:lnTo>
                    <a:lnTo>
                      <a:pt x="132" y="31"/>
                    </a:lnTo>
                    <a:lnTo>
                      <a:pt x="117" y="31"/>
                    </a:lnTo>
                    <a:lnTo>
                      <a:pt x="130" y="37"/>
                    </a:lnTo>
                    <a:lnTo>
                      <a:pt x="13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4" name="Freeform 165"/>
              <p:cNvSpPr>
                <a:spLocks/>
              </p:cNvSpPr>
              <p:nvPr/>
            </p:nvSpPr>
            <p:spPr bwMode="auto">
              <a:xfrm>
                <a:off x="5240" y="1297"/>
                <a:ext cx="159" cy="502"/>
              </a:xfrm>
              <a:custGeom>
                <a:avLst/>
                <a:gdLst>
                  <a:gd name="T0" fmla="*/ 7 w 319"/>
                  <a:gd name="T1" fmla="*/ 0 h 1005"/>
                  <a:gd name="T2" fmla="*/ 8 w 319"/>
                  <a:gd name="T3" fmla="*/ 2 h 1005"/>
                  <a:gd name="T4" fmla="*/ 9 w 319"/>
                  <a:gd name="T5" fmla="*/ 3 h 1005"/>
                  <a:gd name="T6" fmla="*/ 9 w 319"/>
                  <a:gd name="T7" fmla="*/ 5 h 1005"/>
                  <a:gd name="T8" fmla="*/ 8 w 319"/>
                  <a:gd name="T9" fmla="*/ 5 h 1005"/>
                  <a:gd name="T10" fmla="*/ 8 w 319"/>
                  <a:gd name="T11" fmla="*/ 17 h 1005"/>
                  <a:gd name="T12" fmla="*/ 8 w 319"/>
                  <a:gd name="T13" fmla="*/ 20 h 1005"/>
                  <a:gd name="T14" fmla="*/ 8 w 319"/>
                  <a:gd name="T15" fmla="*/ 20 h 1005"/>
                  <a:gd name="T16" fmla="*/ 7 w 319"/>
                  <a:gd name="T17" fmla="*/ 21 h 1005"/>
                  <a:gd name="T18" fmla="*/ 7 w 319"/>
                  <a:gd name="T19" fmla="*/ 22 h 1005"/>
                  <a:gd name="T20" fmla="*/ 7 w 319"/>
                  <a:gd name="T21" fmla="*/ 22 h 1005"/>
                  <a:gd name="T22" fmla="*/ 7 w 319"/>
                  <a:gd name="T23" fmla="*/ 22 h 1005"/>
                  <a:gd name="T24" fmla="*/ 6 w 319"/>
                  <a:gd name="T25" fmla="*/ 23 h 1005"/>
                  <a:gd name="T26" fmla="*/ 6 w 319"/>
                  <a:gd name="T27" fmla="*/ 24 h 1005"/>
                  <a:gd name="T28" fmla="*/ 5 w 319"/>
                  <a:gd name="T29" fmla="*/ 24 h 1005"/>
                  <a:gd name="T30" fmla="*/ 5 w 319"/>
                  <a:gd name="T31" fmla="*/ 25 h 1005"/>
                  <a:gd name="T32" fmla="*/ 5 w 319"/>
                  <a:gd name="T33" fmla="*/ 26 h 1005"/>
                  <a:gd name="T34" fmla="*/ 5 w 319"/>
                  <a:gd name="T35" fmla="*/ 26 h 1005"/>
                  <a:gd name="T36" fmla="*/ 4 w 319"/>
                  <a:gd name="T37" fmla="*/ 27 h 1005"/>
                  <a:gd name="T38" fmla="*/ 2 w 319"/>
                  <a:gd name="T39" fmla="*/ 29 h 1005"/>
                  <a:gd name="T40" fmla="*/ 1 w 319"/>
                  <a:gd name="T41" fmla="*/ 30 h 1005"/>
                  <a:gd name="T42" fmla="*/ 1 w 319"/>
                  <a:gd name="T43" fmla="*/ 30 h 1005"/>
                  <a:gd name="T44" fmla="*/ 0 w 319"/>
                  <a:gd name="T45" fmla="*/ 30 h 1005"/>
                  <a:gd name="T46" fmla="*/ 0 w 319"/>
                  <a:gd name="T47" fmla="*/ 30 h 1005"/>
                  <a:gd name="T48" fmla="*/ 0 w 319"/>
                  <a:gd name="T49" fmla="*/ 30 h 1005"/>
                  <a:gd name="T50" fmla="*/ 0 w 319"/>
                  <a:gd name="T51" fmla="*/ 31 h 1005"/>
                  <a:gd name="T52" fmla="*/ 0 w 319"/>
                  <a:gd name="T53" fmla="*/ 31 h 1005"/>
                  <a:gd name="T54" fmla="*/ 1 w 319"/>
                  <a:gd name="T55" fmla="*/ 31 h 1005"/>
                  <a:gd name="T56" fmla="*/ 2 w 319"/>
                  <a:gd name="T57" fmla="*/ 30 h 1005"/>
                  <a:gd name="T58" fmla="*/ 3 w 319"/>
                  <a:gd name="T59" fmla="*/ 29 h 1005"/>
                  <a:gd name="T60" fmla="*/ 5 w 319"/>
                  <a:gd name="T61" fmla="*/ 27 h 1005"/>
                  <a:gd name="T62" fmla="*/ 6 w 319"/>
                  <a:gd name="T63" fmla="*/ 26 h 1005"/>
                  <a:gd name="T64" fmla="*/ 6 w 319"/>
                  <a:gd name="T65" fmla="*/ 25 h 1005"/>
                  <a:gd name="T66" fmla="*/ 6 w 319"/>
                  <a:gd name="T67" fmla="*/ 25 h 1005"/>
                  <a:gd name="T68" fmla="*/ 7 w 319"/>
                  <a:gd name="T69" fmla="*/ 24 h 1005"/>
                  <a:gd name="T70" fmla="*/ 7 w 319"/>
                  <a:gd name="T71" fmla="*/ 23 h 1005"/>
                  <a:gd name="T72" fmla="*/ 7 w 319"/>
                  <a:gd name="T73" fmla="*/ 22 h 1005"/>
                  <a:gd name="T74" fmla="*/ 8 w 319"/>
                  <a:gd name="T75" fmla="*/ 22 h 1005"/>
                  <a:gd name="T76" fmla="*/ 8 w 319"/>
                  <a:gd name="T77" fmla="*/ 21 h 1005"/>
                  <a:gd name="T78" fmla="*/ 9 w 319"/>
                  <a:gd name="T79" fmla="*/ 20 h 1005"/>
                  <a:gd name="T80" fmla="*/ 9 w 319"/>
                  <a:gd name="T81" fmla="*/ 20 h 1005"/>
                  <a:gd name="T82" fmla="*/ 9 w 319"/>
                  <a:gd name="T83" fmla="*/ 17 h 1005"/>
                  <a:gd name="T84" fmla="*/ 9 w 319"/>
                  <a:gd name="T85" fmla="*/ 5 h 1005"/>
                  <a:gd name="T86" fmla="*/ 9 w 319"/>
                  <a:gd name="T87" fmla="*/ 3 h 1005"/>
                  <a:gd name="T88" fmla="*/ 9 w 319"/>
                  <a:gd name="T89" fmla="*/ 2 h 1005"/>
                  <a:gd name="T90" fmla="*/ 8 w 319"/>
                  <a:gd name="T91" fmla="*/ 0 h 10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9"/>
                  <a:gd name="T139" fmla="*/ 0 h 1005"/>
                  <a:gd name="T140" fmla="*/ 319 w 319"/>
                  <a:gd name="T141" fmla="*/ 1005 h 100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9" h="1005">
                    <a:moveTo>
                      <a:pt x="270" y="0"/>
                    </a:moveTo>
                    <a:lnTo>
                      <a:pt x="243" y="14"/>
                    </a:lnTo>
                    <a:lnTo>
                      <a:pt x="258" y="51"/>
                    </a:lnTo>
                    <a:lnTo>
                      <a:pt x="272" y="92"/>
                    </a:lnTo>
                    <a:lnTo>
                      <a:pt x="282" y="130"/>
                    </a:lnTo>
                    <a:lnTo>
                      <a:pt x="295" y="125"/>
                    </a:lnTo>
                    <a:lnTo>
                      <a:pt x="280" y="125"/>
                    </a:lnTo>
                    <a:lnTo>
                      <a:pt x="289" y="167"/>
                    </a:lnTo>
                    <a:lnTo>
                      <a:pt x="303" y="165"/>
                    </a:lnTo>
                    <a:lnTo>
                      <a:pt x="287" y="165"/>
                    </a:lnTo>
                    <a:lnTo>
                      <a:pt x="282" y="364"/>
                    </a:lnTo>
                    <a:lnTo>
                      <a:pt x="274" y="562"/>
                    </a:lnTo>
                    <a:lnTo>
                      <a:pt x="272" y="603"/>
                    </a:lnTo>
                    <a:lnTo>
                      <a:pt x="264" y="648"/>
                    </a:lnTo>
                    <a:lnTo>
                      <a:pt x="280" y="648"/>
                    </a:lnTo>
                    <a:lnTo>
                      <a:pt x="264" y="642"/>
                    </a:lnTo>
                    <a:lnTo>
                      <a:pt x="258" y="661"/>
                    </a:lnTo>
                    <a:lnTo>
                      <a:pt x="250" y="683"/>
                    </a:lnTo>
                    <a:lnTo>
                      <a:pt x="241" y="702"/>
                    </a:lnTo>
                    <a:lnTo>
                      <a:pt x="254" y="708"/>
                    </a:lnTo>
                    <a:lnTo>
                      <a:pt x="245" y="696"/>
                    </a:lnTo>
                    <a:lnTo>
                      <a:pt x="231" y="716"/>
                    </a:lnTo>
                    <a:lnTo>
                      <a:pt x="229" y="720"/>
                    </a:lnTo>
                    <a:lnTo>
                      <a:pt x="229" y="722"/>
                    </a:lnTo>
                    <a:lnTo>
                      <a:pt x="221" y="741"/>
                    </a:lnTo>
                    <a:lnTo>
                      <a:pt x="212" y="762"/>
                    </a:lnTo>
                    <a:lnTo>
                      <a:pt x="200" y="784"/>
                    </a:lnTo>
                    <a:lnTo>
                      <a:pt x="215" y="790"/>
                    </a:lnTo>
                    <a:lnTo>
                      <a:pt x="204" y="778"/>
                    </a:lnTo>
                    <a:lnTo>
                      <a:pt x="190" y="799"/>
                    </a:lnTo>
                    <a:lnTo>
                      <a:pt x="188" y="803"/>
                    </a:lnTo>
                    <a:lnTo>
                      <a:pt x="188" y="805"/>
                    </a:lnTo>
                    <a:lnTo>
                      <a:pt x="179" y="825"/>
                    </a:lnTo>
                    <a:lnTo>
                      <a:pt x="165" y="846"/>
                    </a:lnTo>
                    <a:lnTo>
                      <a:pt x="179" y="852"/>
                    </a:lnTo>
                    <a:lnTo>
                      <a:pt x="169" y="840"/>
                    </a:lnTo>
                    <a:lnTo>
                      <a:pt x="151" y="862"/>
                    </a:lnTo>
                    <a:lnTo>
                      <a:pt x="132" y="881"/>
                    </a:lnTo>
                    <a:lnTo>
                      <a:pt x="91" y="918"/>
                    </a:lnTo>
                    <a:lnTo>
                      <a:pt x="70" y="935"/>
                    </a:lnTo>
                    <a:lnTo>
                      <a:pt x="50" y="951"/>
                    </a:lnTo>
                    <a:lnTo>
                      <a:pt x="37" y="963"/>
                    </a:lnTo>
                    <a:lnTo>
                      <a:pt x="23" y="972"/>
                    </a:lnTo>
                    <a:lnTo>
                      <a:pt x="35" y="982"/>
                    </a:lnTo>
                    <a:lnTo>
                      <a:pt x="29" y="969"/>
                    </a:lnTo>
                    <a:lnTo>
                      <a:pt x="13" y="972"/>
                    </a:lnTo>
                    <a:lnTo>
                      <a:pt x="19" y="988"/>
                    </a:lnTo>
                    <a:lnTo>
                      <a:pt x="19" y="972"/>
                    </a:lnTo>
                    <a:lnTo>
                      <a:pt x="11" y="974"/>
                    </a:lnTo>
                    <a:lnTo>
                      <a:pt x="0" y="974"/>
                    </a:lnTo>
                    <a:lnTo>
                      <a:pt x="0" y="1005"/>
                    </a:lnTo>
                    <a:lnTo>
                      <a:pt x="11" y="1005"/>
                    </a:lnTo>
                    <a:lnTo>
                      <a:pt x="19" y="1004"/>
                    </a:lnTo>
                    <a:lnTo>
                      <a:pt x="25" y="1002"/>
                    </a:lnTo>
                    <a:lnTo>
                      <a:pt x="40" y="998"/>
                    </a:lnTo>
                    <a:lnTo>
                      <a:pt x="44" y="994"/>
                    </a:lnTo>
                    <a:lnTo>
                      <a:pt x="58" y="984"/>
                    </a:lnTo>
                    <a:lnTo>
                      <a:pt x="70" y="974"/>
                    </a:lnTo>
                    <a:lnTo>
                      <a:pt x="91" y="957"/>
                    </a:lnTo>
                    <a:lnTo>
                      <a:pt x="112" y="939"/>
                    </a:lnTo>
                    <a:lnTo>
                      <a:pt x="153" y="902"/>
                    </a:lnTo>
                    <a:lnTo>
                      <a:pt x="173" y="883"/>
                    </a:lnTo>
                    <a:lnTo>
                      <a:pt x="190" y="862"/>
                    </a:lnTo>
                    <a:lnTo>
                      <a:pt x="194" y="858"/>
                    </a:lnTo>
                    <a:lnTo>
                      <a:pt x="208" y="836"/>
                    </a:lnTo>
                    <a:lnTo>
                      <a:pt x="217" y="815"/>
                    </a:lnTo>
                    <a:lnTo>
                      <a:pt x="202" y="809"/>
                    </a:lnTo>
                    <a:lnTo>
                      <a:pt x="214" y="819"/>
                    </a:lnTo>
                    <a:lnTo>
                      <a:pt x="225" y="799"/>
                    </a:lnTo>
                    <a:lnTo>
                      <a:pt x="229" y="795"/>
                    </a:lnTo>
                    <a:lnTo>
                      <a:pt x="241" y="774"/>
                    </a:lnTo>
                    <a:lnTo>
                      <a:pt x="250" y="753"/>
                    </a:lnTo>
                    <a:lnTo>
                      <a:pt x="258" y="729"/>
                    </a:lnTo>
                    <a:lnTo>
                      <a:pt x="243" y="725"/>
                    </a:lnTo>
                    <a:lnTo>
                      <a:pt x="254" y="735"/>
                    </a:lnTo>
                    <a:lnTo>
                      <a:pt x="266" y="718"/>
                    </a:lnTo>
                    <a:lnTo>
                      <a:pt x="270" y="714"/>
                    </a:lnTo>
                    <a:lnTo>
                      <a:pt x="280" y="694"/>
                    </a:lnTo>
                    <a:lnTo>
                      <a:pt x="287" y="673"/>
                    </a:lnTo>
                    <a:lnTo>
                      <a:pt x="293" y="654"/>
                    </a:lnTo>
                    <a:lnTo>
                      <a:pt x="295" y="648"/>
                    </a:lnTo>
                    <a:lnTo>
                      <a:pt x="303" y="603"/>
                    </a:lnTo>
                    <a:lnTo>
                      <a:pt x="305" y="564"/>
                    </a:lnTo>
                    <a:lnTo>
                      <a:pt x="313" y="364"/>
                    </a:lnTo>
                    <a:lnTo>
                      <a:pt x="319" y="167"/>
                    </a:lnTo>
                    <a:lnTo>
                      <a:pt x="319" y="164"/>
                    </a:lnTo>
                    <a:lnTo>
                      <a:pt x="311" y="125"/>
                    </a:lnTo>
                    <a:lnTo>
                      <a:pt x="311" y="119"/>
                    </a:lnTo>
                    <a:lnTo>
                      <a:pt x="301" y="80"/>
                    </a:lnTo>
                    <a:lnTo>
                      <a:pt x="287" y="39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5" name="Freeform 166"/>
              <p:cNvSpPr>
                <a:spLocks/>
              </p:cNvSpPr>
              <p:nvPr/>
            </p:nvSpPr>
            <p:spPr bwMode="auto">
              <a:xfrm>
                <a:off x="4771" y="1659"/>
                <a:ext cx="503" cy="206"/>
              </a:xfrm>
              <a:custGeom>
                <a:avLst/>
                <a:gdLst>
                  <a:gd name="T0" fmla="*/ 0 w 1006"/>
                  <a:gd name="T1" fmla="*/ 0 h 413"/>
                  <a:gd name="T2" fmla="*/ 1 w 1006"/>
                  <a:gd name="T3" fmla="*/ 1 h 413"/>
                  <a:gd name="T4" fmla="*/ 1 w 1006"/>
                  <a:gd name="T5" fmla="*/ 1 h 413"/>
                  <a:gd name="T6" fmla="*/ 1 w 1006"/>
                  <a:gd name="T7" fmla="*/ 1 h 413"/>
                  <a:gd name="T8" fmla="*/ 1 w 1006"/>
                  <a:gd name="T9" fmla="*/ 2 h 413"/>
                  <a:gd name="T10" fmla="*/ 1 w 1006"/>
                  <a:gd name="T11" fmla="*/ 3 h 413"/>
                  <a:gd name="T12" fmla="*/ 2 w 1006"/>
                  <a:gd name="T13" fmla="*/ 3 h 413"/>
                  <a:gd name="T14" fmla="*/ 2 w 1006"/>
                  <a:gd name="T15" fmla="*/ 4 h 413"/>
                  <a:gd name="T16" fmla="*/ 2 w 1006"/>
                  <a:gd name="T17" fmla="*/ 4 h 413"/>
                  <a:gd name="T18" fmla="*/ 3 w 1006"/>
                  <a:gd name="T19" fmla="*/ 5 h 413"/>
                  <a:gd name="T20" fmla="*/ 3 w 1006"/>
                  <a:gd name="T21" fmla="*/ 6 h 413"/>
                  <a:gd name="T22" fmla="*/ 4 w 1006"/>
                  <a:gd name="T23" fmla="*/ 6 h 413"/>
                  <a:gd name="T24" fmla="*/ 5 w 1006"/>
                  <a:gd name="T25" fmla="*/ 7 h 413"/>
                  <a:gd name="T26" fmla="*/ 5 w 1006"/>
                  <a:gd name="T27" fmla="*/ 7 h 413"/>
                  <a:gd name="T28" fmla="*/ 6 w 1006"/>
                  <a:gd name="T29" fmla="*/ 8 h 413"/>
                  <a:gd name="T30" fmla="*/ 7 w 1006"/>
                  <a:gd name="T31" fmla="*/ 9 h 413"/>
                  <a:gd name="T32" fmla="*/ 9 w 1006"/>
                  <a:gd name="T33" fmla="*/ 10 h 413"/>
                  <a:gd name="T34" fmla="*/ 11 w 1006"/>
                  <a:gd name="T35" fmla="*/ 10 h 413"/>
                  <a:gd name="T36" fmla="*/ 11 w 1006"/>
                  <a:gd name="T37" fmla="*/ 10 h 413"/>
                  <a:gd name="T38" fmla="*/ 12 w 1006"/>
                  <a:gd name="T39" fmla="*/ 10 h 413"/>
                  <a:gd name="T40" fmla="*/ 13 w 1006"/>
                  <a:gd name="T41" fmla="*/ 11 h 413"/>
                  <a:gd name="T42" fmla="*/ 14 w 1006"/>
                  <a:gd name="T43" fmla="*/ 11 h 413"/>
                  <a:gd name="T44" fmla="*/ 14 w 1006"/>
                  <a:gd name="T45" fmla="*/ 11 h 413"/>
                  <a:gd name="T46" fmla="*/ 22 w 1006"/>
                  <a:gd name="T47" fmla="*/ 12 h 413"/>
                  <a:gd name="T48" fmla="*/ 27 w 1006"/>
                  <a:gd name="T49" fmla="*/ 12 h 413"/>
                  <a:gd name="T50" fmla="*/ 31 w 1006"/>
                  <a:gd name="T51" fmla="*/ 10 h 413"/>
                  <a:gd name="T52" fmla="*/ 27 w 1006"/>
                  <a:gd name="T53" fmla="*/ 12 h 413"/>
                  <a:gd name="T54" fmla="*/ 22 w 1006"/>
                  <a:gd name="T55" fmla="*/ 12 h 413"/>
                  <a:gd name="T56" fmla="*/ 15 w 1006"/>
                  <a:gd name="T57" fmla="*/ 10 h 413"/>
                  <a:gd name="T58" fmla="*/ 14 w 1006"/>
                  <a:gd name="T59" fmla="*/ 10 h 413"/>
                  <a:gd name="T60" fmla="*/ 13 w 1006"/>
                  <a:gd name="T61" fmla="*/ 10 h 413"/>
                  <a:gd name="T62" fmla="*/ 13 w 1006"/>
                  <a:gd name="T63" fmla="*/ 10 h 413"/>
                  <a:gd name="T64" fmla="*/ 12 w 1006"/>
                  <a:gd name="T65" fmla="*/ 9 h 413"/>
                  <a:gd name="T66" fmla="*/ 10 w 1006"/>
                  <a:gd name="T67" fmla="*/ 9 h 413"/>
                  <a:gd name="T68" fmla="*/ 10 w 1006"/>
                  <a:gd name="T69" fmla="*/ 9 h 413"/>
                  <a:gd name="T70" fmla="*/ 9 w 1006"/>
                  <a:gd name="T71" fmla="*/ 9 h 413"/>
                  <a:gd name="T72" fmla="*/ 7 w 1006"/>
                  <a:gd name="T73" fmla="*/ 8 h 413"/>
                  <a:gd name="T74" fmla="*/ 6 w 1006"/>
                  <a:gd name="T75" fmla="*/ 7 h 413"/>
                  <a:gd name="T76" fmla="*/ 6 w 1006"/>
                  <a:gd name="T77" fmla="*/ 7 h 413"/>
                  <a:gd name="T78" fmla="*/ 5 w 1006"/>
                  <a:gd name="T79" fmla="*/ 6 h 413"/>
                  <a:gd name="T80" fmla="*/ 4 w 1006"/>
                  <a:gd name="T81" fmla="*/ 5 h 413"/>
                  <a:gd name="T82" fmla="*/ 3 w 1006"/>
                  <a:gd name="T83" fmla="*/ 5 h 413"/>
                  <a:gd name="T84" fmla="*/ 3 w 1006"/>
                  <a:gd name="T85" fmla="*/ 4 h 413"/>
                  <a:gd name="T86" fmla="*/ 3 w 1006"/>
                  <a:gd name="T87" fmla="*/ 3 h 413"/>
                  <a:gd name="T88" fmla="*/ 3 w 1006"/>
                  <a:gd name="T89" fmla="*/ 3 h 413"/>
                  <a:gd name="T90" fmla="*/ 3 w 1006"/>
                  <a:gd name="T91" fmla="*/ 3 h 413"/>
                  <a:gd name="T92" fmla="*/ 2 w 1006"/>
                  <a:gd name="T93" fmla="*/ 3 h 413"/>
                  <a:gd name="T94" fmla="*/ 2 w 1006"/>
                  <a:gd name="T95" fmla="*/ 2 h 413"/>
                  <a:gd name="T96" fmla="*/ 2 w 1006"/>
                  <a:gd name="T97" fmla="*/ 1 h 413"/>
                  <a:gd name="T98" fmla="*/ 2 w 1006"/>
                  <a:gd name="T99" fmla="*/ 1 h 413"/>
                  <a:gd name="T100" fmla="*/ 2 w 1006"/>
                  <a:gd name="T101" fmla="*/ 1 h 413"/>
                  <a:gd name="T102" fmla="*/ 2 w 1006"/>
                  <a:gd name="T103" fmla="*/ 0 h 413"/>
                  <a:gd name="T104" fmla="*/ 1 w 1006"/>
                  <a:gd name="T105" fmla="*/ 0 h 4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6"/>
                  <a:gd name="T160" fmla="*/ 0 h 413"/>
                  <a:gd name="T161" fmla="*/ 1006 w 1006"/>
                  <a:gd name="T162" fmla="*/ 413 h 4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6" h="413">
                    <a:moveTo>
                      <a:pt x="30" y="0"/>
                    </a:moveTo>
                    <a:lnTo>
                      <a:pt x="0" y="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6" y="49"/>
                    </a:lnTo>
                    <a:lnTo>
                      <a:pt x="20" y="53"/>
                    </a:lnTo>
                    <a:lnTo>
                      <a:pt x="32" y="41"/>
                    </a:lnTo>
                    <a:lnTo>
                      <a:pt x="16" y="47"/>
                    </a:lnTo>
                    <a:lnTo>
                      <a:pt x="20" y="51"/>
                    </a:lnTo>
                    <a:lnTo>
                      <a:pt x="20" y="53"/>
                    </a:lnTo>
                    <a:lnTo>
                      <a:pt x="24" y="65"/>
                    </a:lnTo>
                    <a:lnTo>
                      <a:pt x="26" y="78"/>
                    </a:lnTo>
                    <a:lnTo>
                      <a:pt x="39" y="72"/>
                    </a:lnTo>
                    <a:lnTo>
                      <a:pt x="24" y="72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33" y="111"/>
                    </a:lnTo>
                    <a:lnTo>
                      <a:pt x="39" y="123"/>
                    </a:lnTo>
                    <a:lnTo>
                      <a:pt x="43" y="127"/>
                    </a:lnTo>
                    <a:lnTo>
                      <a:pt x="51" y="137"/>
                    </a:lnTo>
                    <a:lnTo>
                      <a:pt x="57" y="140"/>
                    </a:lnTo>
                    <a:lnTo>
                      <a:pt x="67" y="148"/>
                    </a:lnTo>
                    <a:lnTo>
                      <a:pt x="74" y="135"/>
                    </a:lnTo>
                    <a:lnTo>
                      <a:pt x="63" y="146"/>
                    </a:lnTo>
                    <a:lnTo>
                      <a:pt x="61" y="142"/>
                    </a:lnTo>
                    <a:lnTo>
                      <a:pt x="65" y="152"/>
                    </a:lnTo>
                    <a:lnTo>
                      <a:pt x="68" y="166"/>
                    </a:lnTo>
                    <a:lnTo>
                      <a:pt x="72" y="179"/>
                    </a:lnTo>
                    <a:lnTo>
                      <a:pt x="76" y="183"/>
                    </a:lnTo>
                    <a:lnTo>
                      <a:pt x="88" y="197"/>
                    </a:lnTo>
                    <a:lnTo>
                      <a:pt x="96" y="183"/>
                    </a:lnTo>
                    <a:lnTo>
                      <a:pt x="86" y="195"/>
                    </a:lnTo>
                    <a:lnTo>
                      <a:pt x="100" y="207"/>
                    </a:lnTo>
                    <a:lnTo>
                      <a:pt x="117" y="218"/>
                    </a:lnTo>
                    <a:lnTo>
                      <a:pt x="133" y="230"/>
                    </a:lnTo>
                    <a:lnTo>
                      <a:pt x="144" y="244"/>
                    </a:lnTo>
                    <a:lnTo>
                      <a:pt x="156" y="232"/>
                    </a:lnTo>
                    <a:lnTo>
                      <a:pt x="144" y="242"/>
                    </a:lnTo>
                    <a:lnTo>
                      <a:pt x="148" y="247"/>
                    </a:lnTo>
                    <a:lnTo>
                      <a:pt x="150" y="253"/>
                    </a:lnTo>
                    <a:lnTo>
                      <a:pt x="156" y="255"/>
                    </a:lnTo>
                    <a:lnTo>
                      <a:pt x="162" y="263"/>
                    </a:lnTo>
                    <a:lnTo>
                      <a:pt x="187" y="279"/>
                    </a:lnTo>
                    <a:lnTo>
                      <a:pt x="193" y="282"/>
                    </a:lnTo>
                    <a:lnTo>
                      <a:pt x="222" y="300"/>
                    </a:lnTo>
                    <a:lnTo>
                      <a:pt x="253" y="319"/>
                    </a:lnTo>
                    <a:lnTo>
                      <a:pt x="282" y="335"/>
                    </a:lnTo>
                    <a:lnTo>
                      <a:pt x="284" y="335"/>
                    </a:lnTo>
                    <a:lnTo>
                      <a:pt x="304" y="343"/>
                    </a:lnTo>
                    <a:lnTo>
                      <a:pt x="310" y="343"/>
                    </a:lnTo>
                    <a:lnTo>
                      <a:pt x="333" y="347"/>
                    </a:lnTo>
                    <a:lnTo>
                      <a:pt x="356" y="349"/>
                    </a:lnTo>
                    <a:lnTo>
                      <a:pt x="356" y="333"/>
                    </a:lnTo>
                    <a:lnTo>
                      <a:pt x="350" y="349"/>
                    </a:lnTo>
                    <a:lnTo>
                      <a:pt x="376" y="352"/>
                    </a:lnTo>
                    <a:lnTo>
                      <a:pt x="378" y="337"/>
                    </a:lnTo>
                    <a:lnTo>
                      <a:pt x="370" y="350"/>
                    </a:lnTo>
                    <a:lnTo>
                      <a:pt x="391" y="364"/>
                    </a:lnTo>
                    <a:lnTo>
                      <a:pt x="401" y="370"/>
                    </a:lnTo>
                    <a:lnTo>
                      <a:pt x="407" y="370"/>
                    </a:lnTo>
                    <a:lnTo>
                      <a:pt x="417" y="374"/>
                    </a:lnTo>
                    <a:lnTo>
                      <a:pt x="418" y="358"/>
                    </a:lnTo>
                    <a:lnTo>
                      <a:pt x="417" y="374"/>
                    </a:lnTo>
                    <a:lnTo>
                      <a:pt x="428" y="376"/>
                    </a:lnTo>
                    <a:lnTo>
                      <a:pt x="440" y="378"/>
                    </a:lnTo>
                    <a:lnTo>
                      <a:pt x="448" y="380"/>
                    </a:lnTo>
                    <a:lnTo>
                      <a:pt x="452" y="380"/>
                    </a:lnTo>
                    <a:lnTo>
                      <a:pt x="450" y="380"/>
                    </a:lnTo>
                    <a:lnTo>
                      <a:pt x="673" y="407"/>
                    </a:lnTo>
                    <a:lnTo>
                      <a:pt x="675" y="407"/>
                    </a:lnTo>
                    <a:lnTo>
                      <a:pt x="850" y="413"/>
                    </a:lnTo>
                    <a:lnTo>
                      <a:pt x="856" y="411"/>
                    </a:lnTo>
                    <a:lnTo>
                      <a:pt x="858" y="411"/>
                    </a:lnTo>
                    <a:lnTo>
                      <a:pt x="1006" y="339"/>
                    </a:lnTo>
                    <a:lnTo>
                      <a:pt x="992" y="312"/>
                    </a:lnTo>
                    <a:lnTo>
                      <a:pt x="844" y="384"/>
                    </a:lnTo>
                    <a:lnTo>
                      <a:pt x="850" y="397"/>
                    </a:lnTo>
                    <a:lnTo>
                      <a:pt x="850" y="382"/>
                    </a:lnTo>
                    <a:lnTo>
                      <a:pt x="675" y="376"/>
                    </a:lnTo>
                    <a:lnTo>
                      <a:pt x="675" y="391"/>
                    </a:lnTo>
                    <a:lnTo>
                      <a:pt x="677" y="376"/>
                    </a:lnTo>
                    <a:lnTo>
                      <a:pt x="453" y="349"/>
                    </a:lnTo>
                    <a:lnTo>
                      <a:pt x="452" y="349"/>
                    </a:lnTo>
                    <a:lnTo>
                      <a:pt x="448" y="349"/>
                    </a:lnTo>
                    <a:lnTo>
                      <a:pt x="440" y="347"/>
                    </a:lnTo>
                    <a:lnTo>
                      <a:pt x="428" y="345"/>
                    </a:lnTo>
                    <a:lnTo>
                      <a:pt x="422" y="343"/>
                    </a:lnTo>
                    <a:lnTo>
                      <a:pt x="420" y="343"/>
                    </a:lnTo>
                    <a:lnTo>
                      <a:pt x="407" y="339"/>
                    </a:lnTo>
                    <a:lnTo>
                      <a:pt x="407" y="354"/>
                    </a:lnTo>
                    <a:lnTo>
                      <a:pt x="413" y="341"/>
                    </a:lnTo>
                    <a:lnTo>
                      <a:pt x="403" y="335"/>
                    </a:lnTo>
                    <a:lnTo>
                      <a:pt x="385" y="323"/>
                    </a:lnTo>
                    <a:lnTo>
                      <a:pt x="382" y="323"/>
                    </a:lnTo>
                    <a:lnTo>
                      <a:pt x="362" y="319"/>
                    </a:lnTo>
                    <a:lnTo>
                      <a:pt x="356" y="317"/>
                    </a:lnTo>
                    <a:lnTo>
                      <a:pt x="333" y="315"/>
                    </a:lnTo>
                    <a:lnTo>
                      <a:pt x="310" y="312"/>
                    </a:lnTo>
                    <a:lnTo>
                      <a:pt x="310" y="327"/>
                    </a:lnTo>
                    <a:lnTo>
                      <a:pt x="315" y="314"/>
                    </a:lnTo>
                    <a:lnTo>
                      <a:pt x="298" y="308"/>
                    </a:lnTo>
                    <a:lnTo>
                      <a:pt x="290" y="321"/>
                    </a:lnTo>
                    <a:lnTo>
                      <a:pt x="298" y="308"/>
                    </a:lnTo>
                    <a:lnTo>
                      <a:pt x="265" y="290"/>
                    </a:lnTo>
                    <a:lnTo>
                      <a:pt x="234" y="271"/>
                    </a:lnTo>
                    <a:lnTo>
                      <a:pt x="205" y="253"/>
                    </a:lnTo>
                    <a:lnTo>
                      <a:pt x="199" y="269"/>
                    </a:lnTo>
                    <a:lnTo>
                      <a:pt x="208" y="257"/>
                    </a:lnTo>
                    <a:lnTo>
                      <a:pt x="179" y="238"/>
                    </a:lnTo>
                    <a:lnTo>
                      <a:pt x="168" y="226"/>
                    </a:lnTo>
                    <a:lnTo>
                      <a:pt x="173" y="230"/>
                    </a:lnTo>
                    <a:lnTo>
                      <a:pt x="162" y="242"/>
                    </a:lnTo>
                    <a:lnTo>
                      <a:pt x="177" y="236"/>
                    </a:lnTo>
                    <a:lnTo>
                      <a:pt x="170" y="224"/>
                    </a:lnTo>
                    <a:lnTo>
                      <a:pt x="168" y="222"/>
                    </a:lnTo>
                    <a:lnTo>
                      <a:pt x="154" y="209"/>
                    </a:lnTo>
                    <a:lnTo>
                      <a:pt x="138" y="197"/>
                    </a:lnTo>
                    <a:lnTo>
                      <a:pt x="121" y="185"/>
                    </a:lnTo>
                    <a:lnTo>
                      <a:pt x="105" y="172"/>
                    </a:lnTo>
                    <a:lnTo>
                      <a:pt x="98" y="162"/>
                    </a:lnTo>
                    <a:lnTo>
                      <a:pt x="88" y="174"/>
                    </a:lnTo>
                    <a:lnTo>
                      <a:pt x="102" y="168"/>
                    </a:lnTo>
                    <a:lnTo>
                      <a:pt x="98" y="154"/>
                    </a:lnTo>
                    <a:lnTo>
                      <a:pt x="94" y="140"/>
                    </a:lnTo>
                    <a:lnTo>
                      <a:pt x="88" y="129"/>
                    </a:lnTo>
                    <a:lnTo>
                      <a:pt x="86" y="123"/>
                    </a:lnTo>
                    <a:lnTo>
                      <a:pt x="82" y="121"/>
                    </a:lnTo>
                    <a:lnTo>
                      <a:pt x="68" y="111"/>
                    </a:lnTo>
                    <a:lnTo>
                      <a:pt x="63" y="127"/>
                    </a:lnTo>
                    <a:lnTo>
                      <a:pt x="72" y="115"/>
                    </a:lnTo>
                    <a:lnTo>
                      <a:pt x="65" y="105"/>
                    </a:lnTo>
                    <a:lnTo>
                      <a:pt x="53" y="117"/>
                    </a:lnTo>
                    <a:lnTo>
                      <a:pt x="68" y="111"/>
                    </a:lnTo>
                    <a:lnTo>
                      <a:pt x="63" y="100"/>
                    </a:lnTo>
                    <a:lnTo>
                      <a:pt x="59" y="90"/>
                    </a:lnTo>
                    <a:lnTo>
                      <a:pt x="45" y="96"/>
                    </a:lnTo>
                    <a:lnTo>
                      <a:pt x="61" y="96"/>
                    </a:lnTo>
                    <a:lnTo>
                      <a:pt x="55" y="72"/>
                    </a:lnTo>
                    <a:lnTo>
                      <a:pt x="55" y="67"/>
                    </a:lnTo>
                    <a:lnTo>
                      <a:pt x="53" y="53"/>
                    </a:lnTo>
                    <a:lnTo>
                      <a:pt x="49" y="41"/>
                    </a:lnTo>
                    <a:lnTo>
                      <a:pt x="33" y="47"/>
                    </a:lnTo>
                    <a:lnTo>
                      <a:pt x="49" y="43"/>
                    </a:lnTo>
                    <a:lnTo>
                      <a:pt x="45" y="35"/>
                    </a:lnTo>
                    <a:lnTo>
                      <a:pt x="41" y="32"/>
                    </a:lnTo>
                    <a:lnTo>
                      <a:pt x="37" y="28"/>
                    </a:lnTo>
                    <a:lnTo>
                      <a:pt x="28" y="37"/>
                    </a:lnTo>
                    <a:lnTo>
                      <a:pt x="41" y="32"/>
                    </a:lnTo>
                    <a:lnTo>
                      <a:pt x="33" y="22"/>
                    </a:lnTo>
                    <a:lnTo>
                      <a:pt x="20" y="30"/>
                    </a:lnTo>
                    <a:lnTo>
                      <a:pt x="33" y="24"/>
                    </a:lnTo>
                    <a:lnTo>
                      <a:pt x="32" y="10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6" name="Oval 167"/>
              <p:cNvSpPr>
                <a:spLocks noChangeArrowheads="1"/>
              </p:cNvSpPr>
              <p:nvPr/>
            </p:nvSpPr>
            <p:spPr bwMode="auto">
              <a:xfrm>
                <a:off x="4939" y="1217"/>
                <a:ext cx="66" cy="56"/>
              </a:xfrm>
              <a:prstGeom prst="ellipse">
                <a:avLst/>
              </a:prstGeom>
              <a:solidFill>
                <a:srgbClr val="EAEAE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217" name="Oval 168"/>
              <p:cNvSpPr>
                <a:spLocks noChangeArrowheads="1"/>
              </p:cNvSpPr>
              <p:nvPr/>
            </p:nvSpPr>
            <p:spPr bwMode="auto">
              <a:xfrm>
                <a:off x="5148" y="1217"/>
                <a:ext cx="66" cy="56"/>
              </a:xfrm>
              <a:prstGeom prst="ellipse">
                <a:avLst/>
              </a:prstGeom>
              <a:solidFill>
                <a:srgbClr val="EAEAE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218" name="Freeform 169"/>
              <p:cNvSpPr>
                <a:spLocks/>
              </p:cNvSpPr>
              <p:nvPr/>
            </p:nvSpPr>
            <p:spPr bwMode="auto">
              <a:xfrm>
                <a:off x="5372" y="1099"/>
                <a:ext cx="202" cy="497"/>
              </a:xfrm>
              <a:custGeom>
                <a:avLst/>
                <a:gdLst>
                  <a:gd name="T0" fmla="*/ 2 w 405"/>
                  <a:gd name="T1" fmla="*/ 9 h 994"/>
                  <a:gd name="T2" fmla="*/ 3 w 405"/>
                  <a:gd name="T3" fmla="*/ 5 h 994"/>
                  <a:gd name="T4" fmla="*/ 5 w 405"/>
                  <a:gd name="T5" fmla="*/ 2 h 994"/>
                  <a:gd name="T6" fmla="*/ 6 w 405"/>
                  <a:gd name="T7" fmla="*/ 2 h 994"/>
                  <a:gd name="T8" fmla="*/ 7 w 405"/>
                  <a:gd name="T9" fmla="*/ 1 h 994"/>
                  <a:gd name="T10" fmla="*/ 8 w 405"/>
                  <a:gd name="T11" fmla="*/ 2 h 994"/>
                  <a:gd name="T12" fmla="*/ 10 w 405"/>
                  <a:gd name="T13" fmla="*/ 3 h 994"/>
                  <a:gd name="T14" fmla="*/ 11 w 405"/>
                  <a:gd name="T15" fmla="*/ 4 h 994"/>
                  <a:gd name="T16" fmla="*/ 11 w 405"/>
                  <a:gd name="T17" fmla="*/ 6 h 994"/>
                  <a:gd name="T18" fmla="*/ 11 w 405"/>
                  <a:gd name="T19" fmla="*/ 6 h 994"/>
                  <a:gd name="T20" fmla="*/ 11 w 405"/>
                  <a:gd name="T21" fmla="*/ 8 h 994"/>
                  <a:gd name="T22" fmla="*/ 11 w 405"/>
                  <a:gd name="T23" fmla="*/ 10 h 994"/>
                  <a:gd name="T24" fmla="*/ 10 w 405"/>
                  <a:gd name="T25" fmla="*/ 14 h 994"/>
                  <a:gd name="T26" fmla="*/ 9 w 405"/>
                  <a:gd name="T27" fmla="*/ 19 h 994"/>
                  <a:gd name="T28" fmla="*/ 6 w 405"/>
                  <a:gd name="T29" fmla="*/ 20 h 994"/>
                  <a:gd name="T30" fmla="*/ 6 w 405"/>
                  <a:gd name="T31" fmla="*/ 21 h 994"/>
                  <a:gd name="T32" fmla="*/ 7 w 405"/>
                  <a:gd name="T33" fmla="*/ 21 h 994"/>
                  <a:gd name="T34" fmla="*/ 6 w 405"/>
                  <a:gd name="T35" fmla="*/ 21 h 994"/>
                  <a:gd name="T36" fmla="*/ 5 w 405"/>
                  <a:gd name="T37" fmla="*/ 22 h 994"/>
                  <a:gd name="T38" fmla="*/ 5 w 405"/>
                  <a:gd name="T39" fmla="*/ 22 h 994"/>
                  <a:gd name="T40" fmla="*/ 4 w 405"/>
                  <a:gd name="T41" fmla="*/ 22 h 994"/>
                  <a:gd name="T42" fmla="*/ 3 w 405"/>
                  <a:gd name="T43" fmla="*/ 23 h 994"/>
                  <a:gd name="T44" fmla="*/ 2 w 405"/>
                  <a:gd name="T45" fmla="*/ 28 h 994"/>
                  <a:gd name="T46" fmla="*/ 1 w 405"/>
                  <a:gd name="T47" fmla="*/ 30 h 994"/>
                  <a:gd name="T48" fmla="*/ 0 w 405"/>
                  <a:gd name="T49" fmla="*/ 31 h 994"/>
                  <a:gd name="T50" fmla="*/ 0 w 405"/>
                  <a:gd name="T51" fmla="*/ 31 h 994"/>
                  <a:gd name="T52" fmla="*/ 0 w 405"/>
                  <a:gd name="T53" fmla="*/ 31 h 994"/>
                  <a:gd name="T54" fmla="*/ 1 w 405"/>
                  <a:gd name="T55" fmla="*/ 29 h 994"/>
                  <a:gd name="T56" fmla="*/ 1 w 405"/>
                  <a:gd name="T57" fmla="*/ 30 h 994"/>
                  <a:gd name="T58" fmla="*/ 1 w 405"/>
                  <a:gd name="T59" fmla="*/ 30 h 994"/>
                  <a:gd name="T60" fmla="*/ 0 w 405"/>
                  <a:gd name="T61" fmla="*/ 31 h 994"/>
                  <a:gd name="T62" fmla="*/ 0 w 405"/>
                  <a:gd name="T63" fmla="*/ 31 h 994"/>
                  <a:gd name="T64" fmla="*/ 1 w 405"/>
                  <a:gd name="T65" fmla="*/ 31 h 994"/>
                  <a:gd name="T66" fmla="*/ 2 w 405"/>
                  <a:gd name="T67" fmla="*/ 29 h 994"/>
                  <a:gd name="T68" fmla="*/ 3 w 405"/>
                  <a:gd name="T69" fmla="*/ 25 h 994"/>
                  <a:gd name="T70" fmla="*/ 4 w 405"/>
                  <a:gd name="T71" fmla="*/ 24 h 994"/>
                  <a:gd name="T72" fmla="*/ 6 w 405"/>
                  <a:gd name="T73" fmla="*/ 22 h 994"/>
                  <a:gd name="T74" fmla="*/ 6 w 405"/>
                  <a:gd name="T75" fmla="*/ 21 h 994"/>
                  <a:gd name="T76" fmla="*/ 6 w 405"/>
                  <a:gd name="T77" fmla="*/ 21 h 994"/>
                  <a:gd name="T78" fmla="*/ 6 w 405"/>
                  <a:gd name="T79" fmla="*/ 22 h 994"/>
                  <a:gd name="T80" fmla="*/ 6 w 405"/>
                  <a:gd name="T81" fmla="*/ 21 h 994"/>
                  <a:gd name="T82" fmla="*/ 6 w 405"/>
                  <a:gd name="T83" fmla="*/ 21 h 994"/>
                  <a:gd name="T84" fmla="*/ 6 w 405"/>
                  <a:gd name="T85" fmla="*/ 20 h 994"/>
                  <a:gd name="T86" fmla="*/ 8 w 405"/>
                  <a:gd name="T87" fmla="*/ 21 h 994"/>
                  <a:gd name="T88" fmla="*/ 10 w 405"/>
                  <a:gd name="T89" fmla="*/ 16 h 994"/>
                  <a:gd name="T90" fmla="*/ 11 w 405"/>
                  <a:gd name="T91" fmla="*/ 13 h 994"/>
                  <a:gd name="T92" fmla="*/ 12 w 405"/>
                  <a:gd name="T93" fmla="*/ 8 h 994"/>
                  <a:gd name="T94" fmla="*/ 12 w 405"/>
                  <a:gd name="T95" fmla="*/ 7 h 994"/>
                  <a:gd name="T96" fmla="*/ 12 w 405"/>
                  <a:gd name="T97" fmla="*/ 7 h 994"/>
                  <a:gd name="T98" fmla="*/ 12 w 405"/>
                  <a:gd name="T99" fmla="*/ 5 h 994"/>
                  <a:gd name="T100" fmla="*/ 11 w 405"/>
                  <a:gd name="T101" fmla="*/ 3 h 994"/>
                  <a:gd name="T102" fmla="*/ 10 w 405"/>
                  <a:gd name="T103" fmla="*/ 2 h 994"/>
                  <a:gd name="T104" fmla="*/ 8 w 405"/>
                  <a:gd name="T105" fmla="*/ 1 h 994"/>
                  <a:gd name="T106" fmla="*/ 7 w 405"/>
                  <a:gd name="T107" fmla="*/ 1 h 994"/>
                  <a:gd name="T108" fmla="*/ 5 w 405"/>
                  <a:gd name="T109" fmla="*/ 1 h 994"/>
                  <a:gd name="T110" fmla="*/ 3 w 405"/>
                  <a:gd name="T111" fmla="*/ 3 h 994"/>
                  <a:gd name="T112" fmla="*/ 2 w 405"/>
                  <a:gd name="T113" fmla="*/ 8 h 994"/>
                  <a:gd name="T114" fmla="*/ 0 w 405"/>
                  <a:gd name="T115" fmla="*/ 12 h 9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5"/>
                  <a:gd name="T175" fmla="*/ 0 h 994"/>
                  <a:gd name="T176" fmla="*/ 405 w 405"/>
                  <a:gd name="T177" fmla="*/ 994 h 9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5" h="994">
                    <a:moveTo>
                      <a:pt x="6" y="362"/>
                    </a:moveTo>
                    <a:lnTo>
                      <a:pt x="29" y="382"/>
                    </a:lnTo>
                    <a:lnTo>
                      <a:pt x="39" y="368"/>
                    </a:lnTo>
                    <a:lnTo>
                      <a:pt x="43" y="362"/>
                    </a:lnTo>
                    <a:lnTo>
                      <a:pt x="51" y="345"/>
                    </a:lnTo>
                    <a:lnTo>
                      <a:pt x="66" y="310"/>
                    </a:lnTo>
                    <a:lnTo>
                      <a:pt x="51" y="304"/>
                    </a:lnTo>
                    <a:lnTo>
                      <a:pt x="64" y="312"/>
                    </a:lnTo>
                    <a:lnTo>
                      <a:pt x="80" y="279"/>
                    </a:lnTo>
                    <a:lnTo>
                      <a:pt x="93" y="251"/>
                    </a:lnTo>
                    <a:lnTo>
                      <a:pt x="93" y="249"/>
                    </a:lnTo>
                    <a:lnTo>
                      <a:pt x="95" y="247"/>
                    </a:lnTo>
                    <a:lnTo>
                      <a:pt x="103" y="212"/>
                    </a:lnTo>
                    <a:lnTo>
                      <a:pt x="88" y="212"/>
                    </a:lnTo>
                    <a:lnTo>
                      <a:pt x="101" y="218"/>
                    </a:lnTo>
                    <a:lnTo>
                      <a:pt x="113" y="189"/>
                    </a:lnTo>
                    <a:lnTo>
                      <a:pt x="113" y="187"/>
                    </a:lnTo>
                    <a:lnTo>
                      <a:pt x="125" y="146"/>
                    </a:lnTo>
                    <a:lnTo>
                      <a:pt x="136" y="107"/>
                    </a:lnTo>
                    <a:lnTo>
                      <a:pt x="144" y="90"/>
                    </a:lnTo>
                    <a:lnTo>
                      <a:pt x="154" y="76"/>
                    </a:lnTo>
                    <a:lnTo>
                      <a:pt x="138" y="70"/>
                    </a:lnTo>
                    <a:lnTo>
                      <a:pt x="150" y="80"/>
                    </a:lnTo>
                    <a:lnTo>
                      <a:pt x="160" y="67"/>
                    </a:lnTo>
                    <a:lnTo>
                      <a:pt x="173" y="57"/>
                    </a:lnTo>
                    <a:lnTo>
                      <a:pt x="179" y="49"/>
                    </a:lnTo>
                    <a:lnTo>
                      <a:pt x="185" y="43"/>
                    </a:lnTo>
                    <a:lnTo>
                      <a:pt x="191" y="39"/>
                    </a:lnTo>
                    <a:lnTo>
                      <a:pt x="181" y="28"/>
                    </a:lnTo>
                    <a:lnTo>
                      <a:pt x="187" y="41"/>
                    </a:lnTo>
                    <a:lnTo>
                      <a:pt x="181" y="43"/>
                    </a:lnTo>
                    <a:lnTo>
                      <a:pt x="187" y="41"/>
                    </a:lnTo>
                    <a:lnTo>
                      <a:pt x="189" y="41"/>
                    </a:lnTo>
                    <a:lnTo>
                      <a:pt x="202" y="39"/>
                    </a:lnTo>
                    <a:lnTo>
                      <a:pt x="212" y="39"/>
                    </a:lnTo>
                    <a:lnTo>
                      <a:pt x="218" y="37"/>
                    </a:lnTo>
                    <a:lnTo>
                      <a:pt x="224" y="37"/>
                    </a:lnTo>
                    <a:lnTo>
                      <a:pt x="228" y="37"/>
                    </a:lnTo>
                    <a:lnTo>
                      <a:pt x="231" y="35"/>
                    </a:lnTo>
                    <a:lnTo>
                      <a:pt x="237" y="35"/>
                    </a:lnTo>
                    <a:lnTo>
                      <a:pt x="245" y="34"/>
                    </a:lnTo>
                    <a:lnTo>
                      <a:pt x="255" y="32"/>
                    </a:lnTo>
                    <a:lnTo>
                      <a:pt x="251" y="16"/>
                    </a:lnTo>
                    <a:lnTo>
                      <a:pt x="251" y="32"/>
                    </a:lnTo>
                    <a:lnTo>
                      <a:pt x="247" y="32"/>
                    </a:lnTo>
                    <a:lnTo>
                      <a:pt x="257" y="34"/>
                    </a:lnTo>
                    <a:lnTo>
                      <a:pt x="263" y="35"/>
                    </a:lnTo>
                    <a:lnTo>
                      <a:pt x="268" y="22"/>
                    </a:lnTo>
                    <a:lnTo>
                      <a:pt x="259" y="32"/>
                    </a:lnTo>
                    <a:lnTo>
                      <a:pt x="265" y="37"/>
                    </a:lnTo>
                    <a:lnTo>
                      <a:pt x="274" y="26"/>
                    </a:lnTo>
                    <a:lnTo>
                      <a:pt x="263" y="35"/>
                    </a:lnTo>
                    <a:lnTo>
                      <a:pt x="276" y="51"/>
                    </a:lnTo>
                    <a:lnTo>
                      <a:pt x="284" y="57"/>
                    </a:lnTo>
                    <a:lnTo>
                      <a:pt x="288" y="61"/>
                    </a:lnTo>
                    <a:lnTo>
                      <a:pt x="296" y="65"/>
                    </a:lnTo>
                    <a:lnTo>
                      <a:pt x="317" y="70"/>
                    </a:lnTo>
                    <a:lnTo>
                      <a:pt x="329" y="74"/>
                    </a:lnTo>
                    <a:lnTo>
                      <a:pt x="335" y="61"/>
                    </a:lnTo>
                    <a:lnTo>
                      <a:pt x="323" y="70"/>
                    </a:lnTo>
                    <a:lnTo>
                      <a:pt x="336" y="80"/>
                    </a:lnTo>
                    <a:lnTo>
                      <a:pt x="344" y="67"/>
                    </a:lnTo>
                    <a:lnTo>
                      <a:pt x="335" y="78"/>
                    </a:lnTo>
                    <a:lnTo>
                      <a:pt x="340" y="84"/>
                    </a:lnTo>
                    <a:lnTo>
                      <a:pt x="344" y="88"/>
                    </a:lnTo>
                    <a:lnTo>
                      <a:pt x="348" y="92"/>
                    </a:lnTo>
                    <a:lnTo>
                      <a:pt x="354" y="100"/>
                    </a:lnTo>
                    <a:lnTo>
                      <a:pt x="366" y="90"/>
                    </a:lnTo>
                    <a:lnTo>
                      <a:pt x="352" y="98"/>
                    </a:lnTo>
                    <a:lnTo>
                      <a:pt x="356" y="104"/>
                    </a:lnTo>
                    <a:lnTo>
                      <a:pt x="362" y="113"/>
                    </a:lnTo>
                    <a:lnTo>
                      <a:pt x="368" y="121"/>
                    </a:lnTo>
                    <a:lnTo>
                      <a:pt x="371" y="127"/>
                    </a:lnTo>
                    <a:lnTo>
                      <a:pt x="383" y="117"/>
                    </a:lnTo>
                    <a:lnTo>
                      <a:pt x="368" y="119"/>
                    </a:lnTo>
                    <a:lnTo>
                      <a:pt x="370" y="127"/>
                    </a:lnTo>
                    <a:lnTo>
                      <a:pt x="370" y="135"/>
                    </a:lnTo>
                    <a:lnTo>
                      <a:pt x="371" y="148"/>
                    </a:lnTo>
                    <a:lnTo>
                      <a:pt x="371" y="164"/>
                    </a:lnTo>
                    <a:lnTo>
                      <a:pt x="371" y="172"/>
                    </a:lnTo>
                    <a:lnTo>
                      <a:pt x="370" y="181"/>
                    </a:lnTo>
                    <a:lnTo>
                      <a:pt x="370" y="183"/>
                    </a:lnTo>
                    <a:lnTo>
                      <a:pt x="371" y="187"/>
                    </a:lnTo>
                    <a:lnTo>
                      <a:pt x="371" y="197"/>
                    </a:lnTo>
                    <a:lnTo>
                      <a:pt x="373" y="201"/>
                    </a:lnTo>
                    <a:lnTo>
                      <a:pt x="373" y="203"/>
                    </a:lnTo>
                    <a:lnTo>
                      <a:pt x="389" y="197"/>
                    </a:lnTo>
                    <a:lnTo>
                      <a:pt x="373" y="197"/>
                    </a:lnTo>
                    <a:lnTo>
                      <a:pt x="373" y="191"/>
                    </a:lnTo>
                    <a:lnTo>
                      <a:pt x="389" y="197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3" y="191"/>
                    </a:lnTo>
                    <a:lnTo>
                      <a:pt x="371" y="195"/>
                    </a:lnTo>
                    <a:lnTo>
                      <a:pt x="371" y="199"/>
                    </a:lnTo>
                    <a:lnTo>
                      <a:pt x="370" y="205"/>
                    </a:lnTo>
                    <a:lnTo>
                      <a:pt x="370" y="212"/>
                    </a:lnTo>
                    <a:lnTo>
                      <a:pt x="366" y="232"/>
                    </a:lnTo>
                    <a:lnTo>
                      <a:pt x="381" y="232"/>
                    </a:lnTo>
                    <a:lnTo>
                      <a:pt x="368" y="226"/>
                    </a:lnTo>
                    <a:lnTo>
                      <a:pt x="366" y="245"/>
                    </a:lnTo>
                    <a:lnTo>
                      <a:pt x="364" y="247"/>
                    </a:lnTo>
                    <a:lnTo>
                      <a:pt x="364" y="255"/>
                    </a:lnTo>
                    <a:lnTo>
                      <a:pt x="362" y="261"/>
                    </a:lnTo>
                    <a:lnTo>
                      <a:pt x="377" y="261"/>
                    </a:lnTo>
                    <a:lnTo>
                      <a:pt x="362" y="261"/>
                    </a:lnTo>
                    <a:lnTo>
                      <a:pt x="360" y="300"/>
                    </a:lnTo>
                    <a:lnTo>
                      <a:pt x="356" y="339"/>
                    </a:lnTo>
                    <a:lnTo>
                      <a:pt x="350" y="376"/>
                    </a:lnTo>
                    <a:lnTo>
                      <a:pt x="366" y="376"/>
                    </a:lnTo>
                    <a:lnTo>
                      <a:pt x="350" y="370"/>
                    </a:lnTo>
                    <a:lnTo>
                      <a:pt x="340" y="403"/>
                    </a:lnTo>
                    <a:lnTo>
                      <a:pt x="340" y="405"/>
                    </a:lnTo>
                    <a:lnTo>
                      <a:pt x="335" y="417"/>
                    </a:lnTo>
                    <a:lnTo>
                      <a:pt x="329" y="430"/>
                    </a:lnTo>
                    <a:lnTo>
                      <a:pt x="323" y="444"/>
                    </a:lnTo>
                    <a:lnTo>
                      <a:pt x="321" y="450"/>
                    </a:lnTo>
                    <a:lnTo>
                      <a:pt x="319" y="463"/>
                    </a:lnTo>
                    <a:lnTo>
                      <a:pt x="313" y="481"/>
                    </a:lnTo>
                    <a:lnTo>
                      <a:pt x="305" y="498"/>
                    </a:lnTo>
                    <a:lnTo>
                      <a:pt x="300" y="518"/>
                    </a:lnTo>
                    <a:lnTo>
                      <a:pt x="294" y="539"/>
                    </a:lnTo>
                    <a:lnTo>
                      <a:pt x="280" y="574"/>
                    </a:lnTo>
                    <a:lnTo>
                      <a:pt x="272" y="590"/>
                    </a:lnTo>
                    <a:lnTo>
                      <a:pt x="288" y="595"/>
                    </a:lnTo>
                    <a:lnTo>
                      <a:pt x="276" y="586"/>
                    </a:lnTo>
                    <a:lnTo>
                      <a:pt x="266" y="599"/>
                    </a:lnTo>
                    <a:lnTo>
                      <a:pt x="257" y="609"/>
                    </a:lnTo>
                    <a:lnTo>
                      <a:pt x="266" y="619"/>
                    </a:lnTo>
                    <a:lnTo>
                      <a:pt x="261" y="605"/>
                    </a:lnTo>
                    <a:lnTo>
                      <a:pt x="249" y="613"/>
                    </a:lnTo>
                    <a:lnTo>
                      <a:pt x="224" y="627"/>
                    </a:lnTo>
                    <a:lnTo>
                      <a:pt x="222" y="627"/>
                    </a:lnTo>
                    <a:lnTo>
                      <a:pt x="216" y="629"/>
                    </a:lnTo>
                    <a:lnTo>
                      <a:pt x="216" y="630"/>
                    </a:lnTo>
                    <a:lnTo>
                      <a:pt x="212" y="634"/>
                    </a:lnTo>
                    <a:lnTo>
                      <a:pt x="210" y="638"/>
                    </a:lnTo>
                    <a:lnTo>
                      <a:pt x="206" y="642"/>
                    </a:lnTo>
                    <a:lnTo>
                      <a:pt x="202" y="646"/>
                    </a:lnTo>
                    <a:lnTo>
                      <a:pt x="202" y="654"/>
                    </a:lnTo>
                    <a:lnTo>
                      <a:pt x="202" y="660"/>
                    </a:lnTo>
                    <a:lnTo>
                      <a:pt x="206" y="664"/>
                    </a:lnTo>
                    <a:lnTo>
                      <a:pt x="212" y="667"/>
                    </a:lnTo>
                    <a:lnTo>
                      <a:pt x="218" y="669"/>
                    </a:lnTo>
                    <a:lnTo>
                      <a:pt x="224" y="667"/>
                    </a:lnTo>
                    <a:lnTo>
                      <a:pt x="228" y="664"/>
                    </a:lnTo>
                    <a:lnTo>
                      <a:pt x="230" y="664"/>
                    </a:lnTo>
                    <a:lnTo>
                      <a:pt x="231" y="660"/>
                    </a:lnTo>
                    <a:lnTo>
                      <a:pt x="235" y="656"/>
                    </a:lnTo>
                    <a:lnTo>
                      <a:pt x="237" y="652"/>
                    </a:lnTo>
                    <a:lnTo>
                      <a:pt x="239" y="646"/>
                    </a:lnTo>
                    <a:lnTo>
                      <a:pt x="239" y="644"/>
                    </a:lnTo>
                    <a:lnTo>
                      <a:pt x="237" y="638"/>
                    </a:lnTo>
                    <a:lnTo>
                      <a:pt x="233" y="634"/>
                    </a:lnTo>
                    <a:lnTo>
                      <a:pt x="230" y="630"/>
                    </a:lnTo>
                    <a:lnTo>
                      <a:pt x="224" y="629"/>
                    </a:lnTo>
                    <a:lnTo>
                      <a:pt x="218" y="630"/>
                    </a:lnTo>
                    <a:lnTo>
                      <a:pt x="212" y="632"/>
                    </a:lnTo>
                    <a:lnTo>
                      <a:pt x="208" y="636"/>
                    </a:lnTo>
                    <a:lnTo>
                      <a:pt x="204" y="638"/>
                    </a:lnTo>
                    <a:lnTo>
                      <a:pt x="198" y="642"/>
                    </a:lnTo>
                    <a:lnTo>
                      <a:pt x="187" y="654"/>
                    </a:lnTo>
                    <a:lnTo>
                      <a:pt x="181" y="660"/>
                    </a:lnTo>
                    <a:lnTo>
                      <a:pt x="177" y="664"/>
                    </a:lnTo>
                    <a:lnTo>
                      <a:pt x="175" y="667"/>
                    </a:lnTo>
                    <a:lnTo>
                      <a:pt x="173" y="673"/>
                    </a:lnTo>
                    <a:lnTo>
                      <a:pt x="175" y="679"/>
                    </a:lnTo>
                    <a:lnTo>
                      <a:pt x="179" y="685"/>
                    </a:lnTo>
                    <a:lnTo>
                      <a:pt x="183" y="689"/>
                    </a:lnTo>
                    <a:lnTo>
                      <a:pt x="191" y="689"/>
                    </a:lnTo>
                    <a:lnTo>
                      <a:pt x="196" y="689"/>
                    </a:lnTo>
                    <a:lnTo>
                      <a:pt x="191" y="673"/>
                    </a:lnTo>
                    <a:lnTo>
                      <a:pt x="181" y="662"/>
                    </a:lnTo>
                    <a:lnTo>
                      <a:pt x="177" y="667"/>
                    </a:lnTo>
                    <a:lnTo>
                      <a:pt x="175" y="673"/>
                    </a:lnTo>
                    <a:lnTo>
                      <a:pt x="177" y="679"/>
                    </a:lnTo>
                    <a:lnTo>
                      <a:pt x="181" y="685"/>
                    </a:lnTo>
                    <a:lnTo>
                      <a:pt x="185" y="687"/>
                    </a:lnTo>
                    <a:lnTo>
                      <a:pt x="191" y="689"/>
                    </a:lnTo>
                    <a:lnTo>
                      <a:pt x="185" y="660"/>
                    </a:lnTo>
                    <a:lnTo>
                      <a:pt x="183" y="660"/>
                    </a:lnTo>
                    <a:lnTo>
                      <a:pt x="177" y="664"/>
                    </a:lnTo>
                    <a:lnTo>
                      <a:pt x="171" y="665"/>
                    </a:lnTo>
                    <a:lnTo>
                      <a:pt x="171" y="669"/>
                    </a:lnTo>
                    <a:lnTo>
                      <a:pt x="148" y="699"/>
                    </a:lnTo>
                    <a:lnTo>
                      <a:pt x="163" y="704"/>
                    </a:lnTo>
                    <a:lnTo>
                      <a:pt x="152" y="693"/>
                    </a:lnTo>
                    <a:lnTo>
                      <a:pt x="142" y="706"/>
                    </a:lnTo>
                    <a:lnTo>
                      <a:pt x="132" y="718"/>
                    </a:lnTo>
                    <a:lnTo>
                      <a:pt x="130" y="718"/>
                    </a:lnTo>
                    <a:lnTo>
                      <a:pt x="126" y="722"/>
                    </a:lnTo>
                    <a:lnTo>
                      <a:pt x="125" y="724"/>
                    </a:lnTo>
                    <a:lnTo>
                      <a:pt x="121" y="728"/>
                    </a:lnTo>
                    <a:lnTo>
                      <a:pt x="117" y="732"/>
                    </a:lnTo>
                    <a:lnTo>
                      <a:pt x="113" y="735"/>
                    </a:lnTo>
                    <a:lnTo>
                      <a:pt x="111" y="739"/>
                    </a:lnTo>
                    <a:lnTo>
                      <a:pt x="109" y="745"/>
                    </a:lnTo>
                    <a:lnTo>
                      <a:pt x="99" y="769"/>
                    </a:lnTo>
                    <a:lnTo>
                      <a:pt x="91" y="792"/>
                    </a:lnTo>
                    <a:lnTo>
                      <a:pt x="90" y="798"/>
                    </a:lnTo>
                    <a:lnTo>
                      <a:pt x="88" y="835"/>
                    </a:lnTo>
                    <a:lnTo>
                      <a:pt x="86" y="870"/>
                    </a:lnTo>
                    <a:lnTo>
                      <a:pt x="82" y="881"/>
                    </a:lnTo>
                    <a:lnTo>
                      <a:pt x="97" y="881"/>
                    </a:lnTo>
                    <a:lnTo>
                      <a:pt x="82" y="875"/>
                    </a:lnTo>
                    <a:lnTo>
                      <a:pt x="76" y="885"/>
                    </a:lnTo>
                    <a:lnTo>
                      <a:pt x="62" y="907"/>
                    </a:lnTo>
                    <a:lnTo>
                      <a:pt x="78" y="912"/>
                    </a:lnTo>
                    <a:lnTo>
                      <a:pt x="66" y="903"/>
                    </a:lnTo>
                    <a:lnTo>
                      <a:pt x="51" y="922"/>
                    </a:lnTo>
                    <a:lnTo>
                      <a:pt x="43" y="930"/>
                    </a:lnTo>
                    <a:lnTo>
                      <a:pt x="39" y="936"/>
                    </a:lnTo>
                    <a:lnTo>
                      <a:pt x="37" y="934"/>
                    </a:lnTo>
                    <a:lnTo>
                      <a:pt x="35" y="940"/>
                    </a:lnTo>
                    <a:lnTo>
                      <a:pt x="29" y="951"/>
                    </a:lnTo>
                    <a:lnTo>
                      <a:pt x="43" y="957"/>
                    </a:lnTo>
                    <a:lnTo>
                      <a:pt x="33" y="945"/>
                    </a:lnTo>
                    <a:lnTo>
                      <a:pt x="25" y="953"/>
                    </a:lnTo>
                    <a:lnTo>
                      <a:pt x="20" y="961"/>
                    </a:lnTo>
                    <a:lnTo>
                      <a:pt x="12" y="969"/>
                    </a:lnTo>
                    <a:lnTo>
                      <a:pt x="23" y="979"/>
                    </a:lnTo>
                    <a:lnTo>
                      <a:pt x="35" y="967"/>
                    </a:lnTo>
                    <a:lnTo>
                      <a:pt x="29" y="965"/>
                    </a:lnTo>
                    <a:lnTo>
                      <a:pt x="23" y="963"/>
                    </a:lnTo>
                    <a:lnTo>
                      <a:pt x="18" y="965"/>
                    </a:lnTo>
                    <a:lnTo>
                      <a:pt x="12" y="967"/>
                    </a:lnTo>
                    <a:lnTo>
                      <a:pt x="35" y="969"/>
                    </a:lnTo>
                    <a:lnTo>
                      <a:pt x="29" y="967"/>
                    </a:lnTo>
                    <a:lnTo>
                      <a:pt x="25" y="963"/>
                    </a:lnTo>
                    <a:lnTo>
                      <a:pt x="23" y="963"/>
                    </a:lnTo>
                    <a:lnTo>
                      <a:pt x="18" y="977"/>
                    </a:lnTo>
                    <a:lnTo>
                      <a:pt x="31" y="971"/>
                    </a:lnTo>
                    <a:lnTo>
                      <a:pt x="27" y="965"/>
                    </a:lnTo>
                    <a:lnTo>
                      <a:pt x="33" y="977"/>
                    </a:lnTo>
                    <a:lnTo>
                      <a:pt x="31" y="975"/>
                    </a:lnTo>
                    <a:lnTo>
                      <a:pt x="31" y="971"/>
                    </a:lnTo>
                    <a:lnTo>
                      <a:pt x="29" y="959"/>
                    </a:lnTo>
                    <a:lnTo>
                      <a:pt x="16" y="965"/>
                    </a:lnTo>
                    <a:lnTo>
                      <a:pt x="31" y="965"/>
                    </a:lnTo>
                    <a:lnTo>
                      <a:pt x="29" y="971"/>
                    </a:lnTo>
                    <a:lnTo>
                      <a:pt x="33" y="959"/>
                    </a:lnTo>
                    <a:lnTo>
                      <a:pt x="37" y="947"/>
                    </a:lnTo>
                    <a:lnTo>
                      <a:pt x="37" y="942"/>
                    </a:lnTo>
                    <a:lnTo>
                      <a:pt x="39" y="932"/>
                    </a:lnTo>
                    <a:lnTo>
                      <a:pt x="37" y="926"/>
                    </a:lnTo>
                    <a:lnTo>
                      <a:pt x="35" y="920"/>
                    </a:lnTo>
                    <a:lnTo>
                      <a:pt x="29" y="918"/>
                    </a:lnTo>
                    <a:lnTo>
                      <a:pt x="23" y="916"/>
                    </a:lnTo>
                    <a:lnTo>
                      <a:pt x="18" y="918"/>
                    </a:lnTo>
                    <a:lnTo>
                      <a:pt x="12" y="920"/>
                    </a:lnTo>
                    <a:lnTo>
                      <a:pt x="10" y="926"/>
                    </a:lnTo>
                    <a:lnTo>
                      <a:pt x="10" y="930"/>
                    </a:lnTo>
                    <a:lnTo>
                      <a:pt x="4" y="967"/>
                    </a:lnTo>
                    <a:lnTo>
                      <a:pt x="33" y="973"/>
                    </a:lnTo>
                    <a:lnTo>
                      <a:pt x="39" y="936"/>
                    </a:lnTo>
                    <a:lnTo>
                      <a:pt x="8" y="932"/>
                    </a:lnTo>
                    <a:lnTo>
                      <a:pt x="10" y="938"/>
                    </a:lnTo>
                    <a:lnTo>
                      <a:pt x="12" y="944"/>
                    </a:lnTo>
                    <a:lnTo>
                      <a:pt x="18" y="945"/>
                    </a:lnTo>
                    <a:lnTo>
                      <a:pt x="23" y="947"/>
                    </a:lnTo>
                    <a:lnTo>
                      <a:pt x="29" y="945"/>
                    </a:lnTo>
                    <a:lnTo>
                      <a:pt x="35" y="944"/>
                    </a:lnTo>
                    <a:lnTo>
                      <a:pt x="37" y="938"/>
                    </a:lnTo>
                    <a:lnTo>
                      <a:pt x="39" y="932"/>
                    </a:lnTo>
                    <a:lnTo>
                      <a:pt x="23" y="932"/>
                    </a:lnTo>
                    <a:lnTo>
                      <a:pt x="8" y="932"/>
                    </a:lnTo>
                    <a:lnTo>
                      <a:pt x="6" y="942"/>
                    </a:lnTo>
                    <a:lnTo>
                      <a:pt x="21" y="942"/>
                    </a:lnTo>
                    <a:lnTo>
                      <a:pt x="8" y="936"/>
                    </a:lnTo>
                    <a:lnTo>
                      <a:pt x="4" y="947"/>
                    </a:lnTo>
                    <a:lnTo>
                      <a:pt x="0" y="959"/>
                    </a:lnTo>
                    <a:lnTo>
                      <a:pt x="0" y="965"/>
                    </a:lnTo>
                    <a:lnTo>
                      <a:pt x="0" y="971"/>
                    </a:lnTo>
                    <a:lnTo>
                      <a:pt x="2" y="980"/>
                    </a:lnTo>
                    <a:lnTo>
                      <a:pt x="16" y="975"/>
                    </a:lnTo>
                    <a:lnTo>
                      <a:pt x="0" y="975"/>
                    </a:lnTo>
                    <a:lnTo>
                      <a:pt x="2" y="977"/>
                    </a:lnTo>
                    <a:lnTo>
                      <a:pt x="2" y="982"/>
                    </a:lnTo>
                    <a:lnTo>
                      <a:pt x="6" y="988"/>
                    </a:lnTo>
                    <a:lnTo>
                      <a:pt x="12" y="992"/>
                    </a:lnTo>
                    <a:lnTo>
                      <a:pt x="14" y="992"/>
                    </a:lnTo>
                    <a:lnTo>
                      <a:pt x="20" y="977"/>
                    </a:lnTo>
                    <a:lnTo>
                      <a:pt x="8" y="988"/>
                    </a:lnTo>
                    <a:lnTo>
                      <a:pt x="14" y="990"/>
                    </a:lnTo>
                    <a:lnTo>
                      <a:pt x="12" y="990"/>
                    </a:lnTo>
                    <a:lnTo>
                      <a:pt x="18" y="992"/>
                    </a:lnTo>
                    <a:lnTo>
                      <a:pt x="23" y="994"/>
                    </a:lnTo>
                    <a:lnTo>
                      <a:pt x="29" y="992"/>
                    </a:lnTo>
                    <a:lnTo>
                      <a:pt x="35" y="990"/>
                    </a:lnTo>
                    <a:lnTo>
                      <a:pt x="35" y="988"/>
                    </a:lnTo>
                    <a:lnTo>
                      <a:pt x="41" y="982"/>
                    </a:lnTo>
                    <a:lnTo>
                      <a:pt x="47" y="975"/>
                    </a:lnTo>
                    <a:lnTo>
                      <a:pt x="55" y="967"/>
                    </a:lnTo>
                    <a:lnTo>
                      <a:pt x="58" y="963"/>
                    </a:lnTo>
                    <a:lnTo>
                      <a:pt x="62" y="953"/>
                    </a:lnTo>
                    <a:lnTo>
                      <a:pt x="49" y="945"/>
                    </a:lnTo>
                    <a:lnTo>
                      <a:pt x="60" y="957"/>
                    </a:lnTo>
                    <a:lnTo>
                      <a:pt x="64" y="951"/>
                    </a:lnTo>
                    <a:lnTo>
                      <a:pt x="72" y="944"/>
                    </a:lnTo>
                    <a:lnTo>
                      <a:pt x="88" y="924"/>
                    </a:lnTo>
                    <a:lnTo>
                      <a:pt x="91" y="918"/>
                    </a:lnTo>
                    <a:lnTo>
                      <a:pt x="105" y="897"/>
                    </a:lnTo>
                    <a:lnTo>
                      <a:pt x="111" y="887"/>
                    </a:lnTo>
                    <a:lnTo>
                      <a:pt x="113" y="881"/>
                    </a:lnTo>
                    <a:lnTo>
                      <a:pt x="115" y="875"/>
                    </a:lnTo>
                    <a:lnTo>
                      <a:pt x="119" y="835"/>
                    </a:lnTo>
                    <a:lnTo>
                      <a:pt x="121" y="800"/>
                    </a:lnTo>
                    <a:lnTo>
                      <a:pt x="105" y="798"/>
                    </a:lnTo>
                    <a:lnTo>
                      <a:pt x="121" y="804"/>
                    </a:lnTo>
                    <a:lnTo>
                      <a:pt x="128" y="780"/>
                    </a:lnTo>
                    <a:lnTo>
                      <a:pt x="136" y="759"/>
                    </a:lnTo>
                    <a:lnTo>
                      <a:pt x="140" y="751"/>
                    </a:lnTo>
                    <a:lnTo>
                      <a:pt x="142" y="747"/>
                    </a:lnTo>
                    <a:lnTo>
                      <a:pt x="128" y="741"/>
                    </a:lnTo>
                    <a:lnTo>
                      <a:pt x="138" y="753"/>
                    </a:lnTo>
                    <a:lnTo>
                      <a:pt x="142" y="749"/>
                    </a:lnTo>
                    <a:lnTo>
                      <a:pt x="146" y="745"/>
                    </a:lnTo>
                    <a:lnTo>
                      <a:pt x="148" y="743"/>
                    </a:lnTo>
                    <a:lnTo>
                      <a:pt x="154" y="737"/>
                    </a:lnTo>
                    <a:lnTo>
                      <a:pt x="142" y="728"/>
                    </a:lnTo>
                    <a:lnTo>
                      <a:pt x="154" y="739"/>
                    </a:lnTo>
                    <a:lnTo>
                      <a:pt x="163" y="728"/>
                    </a:lnTo>
                    <a:lnTo>
                      <a:pt x="173" y="714"/>
                    </a:lnTo>
                    <a:lnTo>
                      <a:pt x="177" y="710"/>
                    </a:lnTo>
                    <a:lnTo>
                      <a:pt x="196" y="687"/>
                    </a:lnTo>
                    <a:lnTo>
                      <a:pt x="195" y="689"/>
                    </a:lnTo>
                    <a:lnTo>
                      <a:pt x="183" y="677"/>
                    </a:lnTo>
                    <a:lnTo>
                      <a:pt x="191" y="691"/>
                    </a:lnTo>
                    <a:lnTo>
                      <a:pt x="195" y="689"/>
                    </a:lnTo>
                    <a:lnTo>
                      <a:pt x="196" y="689"/>
                    </a:lnTo>
                    <a:lnTo>
                      <a:pt x="202" y="685"/>
                    </a:lnTo>
                    <a:lnTo>
                      <a:pt x="206" y="679"/>
                    </a:lnTo>
                    <a:lnTo>
                      <a:pt x="206" y="673"/>
                    </a:lnTo>
                    <a:lnTo>
                      <a:pt x="206" y="667"/>
                    </a:lnTo>
                    <a:lnTo>
                      <a:pt x="202" y="662"/>
                    </a:lnTo>
                    <a:lnTo>
                      <a:pt x="196" y="660"/>
                    </a:lnTo>
                    <a:lnTo>
                      <a:pt x="191" y="658"/>
                    </a:lnTo>
                    <a:lnTo>
                      <a:pt x="185" y="660"/>
                    </a:lnTo>
                    <a:lnTo>
                      <a:pt x="191" y="673"/>
                    </a:lnTo>
                    <a:lnTo>
                      <a:pt x="191" y="658"/>
                    </a:lnTo>
                    <a:lnTo>
                      <a:pt x="200" y="664"/>
                    </a:lnTo>
                    <a:lnTo>
                      <a:pt x="196" y="660"/>
                    </a:lnTo>
                    <a:lnTo>
                      <a:pt x="191" y="673"/>
                    </a:lnTo>
                    <a:lnTo>
                      <a:pt x="204" y="667"/>
                    </a:lnTo>
                    <a:lnTo>
                      <a:pt x="204" y="673"/>
                    </a:lnTo>
                    <a:lnTo>
                      <a:pt x="189" y="673"/>
                    </a:lnTo>
                    <a:lnTo>
                      <a:pt x="204" y="679"/>
                    </a:lnTo>
                    <a:lnTo>
                      <a:pt x="206" y="675"/>
                    </a:lnTo>
                    <a:lnTo>
                      <a:pt x="191" y="669"/>
                    </a:lnTo>
                    <a:lnTo>
                      <a:pt x="202" y="681"/>
                    </a:lnTo>
                    <a:lnTo>
                      <a:pt x="208" y="675"/>
                    </a:lnTo>
                    <a:lnTo>
                      <a:pt x="218" y="665"/>
                    </a:lnTo>
                    <a:lnTo>
                      <a:pt x="226" y="660"/>
                    </a:lnTo>
                    <a:lnTo>
                      <a:pt x="230" y="658"/>
                    </a:lnTo>
                    <a:lnTo>
                      <a:pt x="218" y="646"/>
                    </a:lnTo>
                    <a:lnTo>
                      <a:pt x="224" y="662"/>
                    </a:lnTo>
                    <a:lnTo>
                      <a:pt x="230" y="660"/>
                    </a:lnTo>
                    <a:lnTo>
                      <a:pt x="208" y="650"/>
                    </a:lnTo>
                    <a:lnTo>
                      <a:pt x="212" y="656"/>
                    </a:lnTo>
                    <a:lnTo>
                      <a:pt x="216" y="660"/>
                    </a:lnTo>
                    <a:lnTo>
                      <a:pt x="224" y="660"/>
                    </a:lnTo>
                    <a:lnTo>
                      <a:pt x="224" y="644"/>
                    </a:lnTo>
                    <a:lnTo>
                      <a:pt x="208" y="644"/>
                    </a:lnTo>
                    <a:lnTo>
                      <a:pt x="208" y="646"/>
                    </a:lnTo>
                    <a:lnTo>
                      <a:pt x="224" y="646"/>
                    </a:lnTo>
                    <a:lnTo>
                      <a:pt x="208" y="640"/>
                    </a:lnTo>
                    <a:lnTo>
                      <a:pt x="206" y="644"/>
                    </a:lnTo>
                    <a:lnTo>
                      <a:pt x="222" y="650"/>
                    </a:lnTo>
                    <a:lnTo>
                      <a:pt x="210" y="638"/>
                    </a:lnTo>
                    <a:lnTo>
                      <a:pt x="208" y="642"/>
                    </a:lnTo>
                    <a:lnTo>
                      <a:pt x="206" y="642"/>
                    </a:lnTo>
                    <a:lnTo>
                      <a:pt x="231" y="660"/>
                    </a:lnTo>
                    <a:lnTo>
                      <a:pt x="233" y="654"/>
                    </a:lnTo>
                    <a:lnTo>
                      <a:pt x="231" y="646"/>
                    </a:lnTo>
                    <a:lnTo>
                      <a:pt x="230" y="642"/>
                    </a:lnTo>
                    <a:lnTo>
                      <a:pt x="224" y="638"/>
                    </a:lnTo>
                    <a:lnTo>
                      <a:pt x="218" y="638"/>
                    </a:lnTo>
                    <a:lnTo>
                      <a:pt x="212" y="638"/>
                    </a:lnTo>
                    <a:lnTo>
                      <a:pt x="218" y="654"/>
                    </a:lnTo>
                    <a:lnTo>
                      <a:pt x="228" y="664"/>
                    </a:lnTo>
                    <a:lnTo>
                      <a:pt x="231" y="660"/>
                    </a:lnTo>
                    <a:lnTo>
                      <a:pt x="233" y="656"/>
                    </a:lnTo>
                    <a:lnTo>
                      <a:pt x="239" y="650"/>
                    </a:lnTo>
                    <a:lnTo>
                      <a:pt x="228" y="640"/>
                    </a:lnTo>
                    <a:lnTo>
                      <a:pt x="233" y="656"/>
                    </a:lnTo>
                    <a:lnTo>
                      <a:pt x="261" y="642"/>
                    </a:lnTo>
                    <a:lnTo>
                      <a:pt x="272" y="634"/>
                    </a:lnTo>
                    <a:lnTo>
                      <a:pt x="278" y="630"/>
                    </a:lnTo>
                    <a:lnTo>
                      <a:pt x="290" y="619"/>
                    </a:lnTo>
                    <a:lnTo>
                      <a:pt x="298" y="607"/>
                    </a:lnTo>
                    <a:lnTo>
                      <a:pt x="301" y="601"/>
                    </a:lnTo>
                    <a:lnTo>
                      <a:pt x="309" y="586"/>
                    </a:lnTo>
                    <a:lnTo>
                      <a:pt x="323" y="549"/>
                    </a:lnTo>
                    <a:lnTo>
                      <a:pt x="329" y="529"/>
                    </a:lnTo>
                    <a:lnTo>
                      <a:pt x="335" y="510"/>
                    </a:lnTo>
                    <a:lnTo>
                      <a:pt x="342" y="492"/>
                    </a:lnTo>
                    <a:lnTo>
                      <a:pt x="348" y="469"/>
                    </a:lnTo>
                    <a:lnTo>
                      <a:pt x="352" y="450"/>
                    </a:lnTo>
                    <a:lnTo>
                      <a:pt x="336" y="450"/>
                    </a:lnTo>
                    <a:lnTo>
                      <a:pt x="352" y="455"/>
                    </a:lnTo>
                    <a:lnTo>
                      <a:pt x="358" y="442"/>
                    </a:lnTo>
                    <a:lnTo>
                      <a:pt x="364" y="428"/>
                    </a:lnTo>
                    <a:lnTo>
                      <a:pt x="370" y="415"/>
                    </a:lnTo>
                    <a:lnTo>
                      <a:pt x="354" y="409"/>
                    </a:lnTo>
                    <a:lnTo>
                      <a:pt x="370" y="415"/>
                    </a:lnTo>
                    <a:lnTo>
                      <a:pt x="379" y="382"/>
                    </a:lnTo>
                    <a:lnTo>
                      <a:pt x="381" y="376"/>
                    </a:lnTo>
                    <a:lnTo>
                      <a:pt x="387" y="339"/>
                    </a:lnTo>
                    <a:lnTo>
                      <a:pt x="391" y="300"/>
                    </a:lnTo>
                    <a:lnTo>
                      <a:pt x="393" y="263"/>
                    </a:lnTo>
                    <a:lnTo>
                      <a:pt x="393" y="261"/>
                    </a:lnTo>
                    <a:lnTo>
                      <a:pt x="395" y="255"/>
                    </a:lnTo>
                    <a:lnTo>
                      <a:pt x="395" y="247"/>
                    </a:lnTo>
                    <a:lnTo>
                      <a:pt x="379" y="247"/>
                    </a:lnTo>
                    <a:lnTo>
                      <a:pt x="395" y="251"/>
                    </a:lnTo>
                    <a:lnTo>
                      <a:pt x="397" y="238"/>
                    </a:lnTo>
                    <a:lnTo>
                      <a:pt x="397" y="232"/>
                    </a:lnTo>
                    <a:lnTo>
                      <a:pt x="399" y="218"/>
                    </a:lnTo>
                    <a:lnTo>
                      <a:pt x="401" y="205"/>
                    </a:lnTo>
                    <a:lnTo>
                      <a:pt x="385" y="205"/>
                    </a:lnTo>
                    <a:lnTo>
                      <a:pt x="401" y="210"/>
                    </a:lnTo>
                    <a:lnTo>
                      <a:pt x="401" y="207"/>
                    </a:lnTo>
                    <a:lnTo>
                      <a:pt x="403" y="203"/>
                    </a:lnTo>
                    <a:lnTo>
                      <a:pt x="387" y="197"/>
                    </a:lnTo>
                    <a:lnTo>
                      <a:pt x="399" y="209"/>
                    </a:lnTo>
                    <a:lnTo>
                      <a:pt x="399" y="207"/>
                    </a:lnTo>
                    <a:lnTo>
                      <a:pt x="403" y="203"/>
                    </a:lnTo>
                    <a:lnTo>
                      <a:pt x="405" y="197"/>
                    </a:lnTo>
                    <a:lnTo>
                      <a:pt x="403" y="191"/>
                    </a:lnTo>
                    <a:lnTo>
                      <a:pt x="403" y="189"/>
                    </a:lnTo>
                    <a:lnTo>
                      <a:pt x="401" y="185"/>
                    </a:lnTo>
                    <a:lnTo>
                      <a:pt x="401" y="179"/>
                    </a:lnTo>
                    <a:lnTo>
                      <a:pt x="385" y="183"/>
                    </a:lnTo>
                    <a:lnTo>
                      <a:pt x="401" y="185"/>
                    </a:lnTo>
                    <a:lnTo>
                      <a:pt x="403" y="172"/>
                    </a:lnTo>
                    <a:lnTo>
                      <a:pt x="403" y="164"/>
                    </a:lnTo>
                    <a:lnTo>
                      <a:pt x="403" y="148"/>
                    </a:lnTo>
                    <a:lnTo>
                      <a:pt x="401" y="135"/>
                    </a:lnTo>
                    <a:lnTo>
                      <a:pt x="401" y="127"/>
                    </a:lnTo>
                    <a:lnTo>
                      <a:pt x="399" y="115"/>
                    </a:lnTo>
                    <a:lnTo>
                      <a:pt x="397" y="111"/>
                    </a:lnTo>
                    <a:lnTo>
                      <a:pt x="397" y="109"/>
                    </a:lnTo>
                    <a:lnTo>
                      <a:pt x="391" y="102"/>
                    </a:lnTo>
                    <a:lnTo>
                      <a:pt x="385" y="92"/>
                    </a:lnTo>
                    <a:lnTo>
                      <a:pt x="379" y="82"/>
                    </a:lnTo>
                    <a:lnTo>
                      <a:pt x="370" y="70"/>
                    </a:lnTo>
                    <a:lnTo>
                      <a:pt x="366" y="67"/>
                    </a:lnTo>
                    <a:lnTo>
                      <a:pt x="362" y="63"/>
                    </a:lnTo>
                    <a:lnTo>
                      <a:pt x="356" y="57"/>
                    </a:lnTo>
                    <a:lnTo>
                      <a:pt x="354" y="55"/>
                    </a:lnTo>
                    <a:lnTo>
                      <a:pt x="344" y="49"/>
                    </a:lnTo>
                    <a:lnTo>
                      <a:pt x="340" y="45"/>
                    </a:lnTo>
                    <a:lnTo>
                      <a:pt x="329" y="41"/>
                    </a:lnTo>
                    <a:lnTo>
                      <a:pt x="307" y="35"/>
                    </a:lnTo>
                    <a:lnTo>
                      <a:pt x="300" y="32"/>
                    </a:lnTo>
                    <a:lnTo>
                      <a:pt x="294" y="45"/>
                    </a:lnTo>
                    <a:lnTo>
                      <a:pt x="305" y="35"/>
                    </a:lnTo>
                    <a:lnTo>
                      <a:pt x="298" y="30"/>
                    </a:lnTo>
                    <a:lnTo>
                      <a:pt x="286" y="16"/>
                    </a:lnTo>
                    <a:lnTo>
                      <a:pt x="280" y="10"/>
                    </a:lnTo>
                    <a:lnTo>
                      <a:pt x="274" y="6"/>
                    </a:lnTo>
                    <a:lnTo>
                      <a:pt x="268" y="4"/>
                    </a:lnTo>
                    <a:lnTo>
                      <a:pt x="255" y="2"/>
                    </a:lnTo>
                    <a:lnTo>
                      <a:pt x="251" y="0"/>
                    </a:lnTo>
                    <a:lnTo>
                      <a:pt x="249" y="2"/>
                    </a:lnTo>
                    <a:lnTo>
                      <a:pt x="233" y="4"/>
                    </a:lnTo>
                    <a:lnTo>
                      <a:pt x="226" y="6"/>
                    </a:lnTo>
                    <a:lnTo>
                      <a:pt x="231" y="20"/>
                    </a:lnTo>
                    <a:lnTo>
                      <a:pt x="231" y="4"/>
                    </a:lnTo>
                    <a:lnTo>
                      <a:pt x="228" y="6"/>
                    </a:lnTo>
                    <a:lnTo>
                      <a:pt x="224" y="6"/>
                    </a:lnTo>
                    <a:lnTo>
                      <a:pt x="218" y="6"/>
                    </a:lnTo>
                    <a:lnTo>
                      <a:pt x="212" y="8"/>
                    </a:lnTo>
                    <a:lnTo>
                      <a:pt x="202" y="8"/>
                    </a:lnTo>
                    <a:lnTo>
                      <a:pt x="185" y="10"/>
                    </a:lnTo>
                    <a:lnTo>
                      <a:pt x="187" y="26"/>
                    </a:lnTo>
                    <a:lnTo>
                      <a:pt x="187" y="10"/>
                    </a:lnTo>
                    <a:lnTo>
                      <a:pt x="181" y="12"/>
                    </a:lnTo>
                    <a:lnTo>
                      <a:pt x="173" y="14"/>
                    </a:lnTo>
                    <a:lnTo>
                      <a:pt x="169" y="18"/>
                    </a:lnTo>
                    <a:lnTo>
                      <a:pt x="163" y="22"/>
                    </a:lnTo>
                    <a:lnTo>
                      <a:pt x="158" y="28"/>
                    </a:lnTo>
                    <a:lnTo>
                      <a:pt x="156" y="32"/>
                    </a:lnTo>
                    <a:lnTo>
                      <a:pt x="138" y="45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15" y="78"/>
                    </a:lnTo>
                    <a:lnTo>
                      <a:pt x="107" y="96"/>
                    </a:lnTo>
                    <a:lnTo>
                      <a:pt x="95" y="135"/>
                    </a:lnTo>
                    <a:lnTo>
                      <a:pt x="84" y="179"/>
                    </a:lnTo>
                    <a:lnTo>
                      <a:pt x="97" y="183"/>
                    </a:lnTo>
                    <a:lnTo>
                      <a:pt x="84" y="177"/>
                    </a:lnTo>
                    <a:lnTo>
                      <a:pt x="72" y="207"/>
                    </a:lnTo>
                    <a:lnTo>
                      <a:pt x="72" y="212"/>
                    </a:lnTo>
                    <a:lnTo>
                      <a:pt x="66" y="242"/>
                    </a:lnTo>
                    <a:lnTo>
                      <a:pt x="80" y="244"/>
                    </a:lnTo>
                    <a:lnTo>
                      <a:pt x="66" y="238"/>
                    </a:lnTo>
                    <a:lnTo>
                      <a:pt x="51" y="267"/>
                    </a:lnTo>
                    <a:lnTo>
                      <a:pt x="37" y="298"/>
                    </a:lnTo>
                    <a:lnTo>
                      <a:pt x="21" y="333"/>
                    </a:lnTo>
                    <a:lnTo>
                      <a:pt x="14" y="350"/>
                    </a:lnTo>
                    <a:lnTo>
                      <a:pt x="27" y="356"/>
                    </a:lnTo>
                    <a:lnTo>
                      <a:pt x="18" y="347"/>
                    </a:lnTo>
                    <a:lnTo>
                      <a:pt x="6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9" name="Freeform 170"/>
              <p:cNvSpPr>
                <a:spLocks/>
              </p:cNvSpPr>
              <p:nvPr/>
            </p:nvSpPr>
            <p:spPr bwMode="auto">
              <a:xfrm>
                <a:off x="4513" y="1050"/>
                <a:ext cx="234" cy="507"/>
              </a:xfrm>
              <a:custGeom>
                <a:avLst/>
                <a:gdLst>
                  <a:gd name="T0" fmla="*/ 14 w 469"/>
                  <a:gd name="T1" fmla="*/ 7 h 1015"/>
                  <a:gd name="T2" fmla="*/ 13 w 469"/>
                  <a:gd name="T3" fmla="*/ 5 h 1015"/>
                  <a:gd name="T4" fmla="*/ 10 w 469"/>
                  <a:gd name="T5" fmla="*/ 1 h 1015"/>
                  <a:gd name="T6" fmla="*/ 9 w 469"/>
                  <a:gd name="T7" fmla="*/ 0 h 1015"/>
                  <a:gd name="T8" fmla="*/ 6 w 469"/>
                  <a:gd name="T9" fmla="*/ 0 h 1015"/>
                  <a:gd name="T10" fmla="*/ 5 w 469"/>
                  <a:gd name="T11" fmla="*/ 0 h 1015"/>
                  <a:gd name="T12" fmla="*/ 4 w 469"/>
                  <a:gd name="T13" fmla="*/ 0 h 1015"/>
                  <a:gd name="T14" fmla="*/ 2 w 469"/>
                  <a:gd name="T15" fmla="*/ 1 h 1015"/>
                  <a:gd name="T16" fmla="*/ 2 w 469"/>
                  <a:gd name="T17" fmla="*/ 2 h 1015"/>
                  <a:gd name="T18" fmla="*/ 1 w 469"/>
                  <a:gd name="T19" fmla="*/ 2 h 1015"/>
                  <a:gd name="T20" fmla="*/ 0 w 469"/>
                  <a:gd name="T21" fmla="*/ 4 h 1015"/>
                  <a:gd name="T22" fmla="*/ 0 w 469"/>
                  <a:gd name="T23" fmla="*/ 7 h 1015"/>
                  <a:gd name="T24" fmla="*/ 0 w 469"/>
                  <a:gd name="T25" fmla="*/ 11 h 1015"/>
                  <a:gd name="T26" fmla="*/ 1 w 469"/>
                  <a:gd name="T27" fmla="*/ 12 h 1015"/>
                  <a:gd name="T28" fmla="*/ 1 w 469"/>
                  <a:gd name="T29" fmla="*/ 13 h 1015"/>
                  <a:gd name="T30" fmla="*/ 1 w 469"/>
                  <a:gd name="T31" fmla="*/ 15 h 1015"/>
                  <a:gd name="T32" fmla="*/ 2 w 469"/>
                  <a:gd name="T33" fmla="*/ 18 h 1015"/>
                  <a:gd name="T34" fmla="*/ 5 w 469"/>
                  <a:gd name="T35" fmla="*/ 22 h 1015"/>
                  <a:gd name="T36" fmla="*/ 6 w 469"/>
                  <a:gd name="T37" fmla="*/ 22 h 1015"/>
                  <a:gd name="T38" fmla="*/ 7 w 469"/>
                  <a:gd name="T39" fmla="*/ 25 h 1015"/>
                  <a:gd name="T40" fmla="*/ 7 w 469"/>
                  <a:gd name="T41" fmla="*/ 26 h 1015"/>
                  <a:gd name="T42" fmla="*/ 7 w 469"/>
                  <a:gd name="T43" fmla="*/ 28 h 1015"/>
                  <a:gd name="T44" fmla="*/ 8 w 469"/>
                  <a:gd name="T45" fmla="*/ 31 h 1015"/>
                  <a:gd name="T46" fmla="*/ 9 w 469"/>
                  <a:gd name="T47" fmla="*/ 31 h 1015"/>
                  <a:gd name="T48" fmla="*/ 11 w 469"/>
                  <a:gd name="T49" fmla="*/ 29 h 1015"/>
                  <a:gd name="T50" fmla="*/ 12 w 469"/>
                  <a:gd name="T51" fmla="*/ 27 h 1015"/>
                  <a:gd name="T52" fmla="*/ 12 w 469"/>
                  <a:gd name="T53" fmla="*/ 27 h 1015"/>
                  <a:gd name="T54" fmla="*/ 11 w 469"/>
                  <a:gd name="T55" fmla="*/ 28 h 1015"/>
                  <a:gd name="T56" fmla="*/ 11 w 469"/>
                  <a:gd name="T57" fmla="*/ 27 h 1015"/>
                  <a:gd name="T58" fmla="*/ 11 w 469"/>
                  <a:gd name="T59" fmla="*/ 28 h 1015"/>
                  <a:gd name="T60" fmla="*/ 10 w 469"/>
                  <a:gd name="T61" fmla="*/ 29 h 1015"/>
                  <a:gd name="T62" fmla="*/ 9 w 469"/>
                  <a:gd name="T63" fmla="*/ 30 h 1015"/>
                  <a:gd name="T64" fmla="*/ 9 w 469"/>
                  <a:gd name="T65" fmla="*/ 30 h 1015"/>
                  <a:gd name="T66" fmla="*/ 8 w 469"/>
                  <a:gd name="T67" fmla="*/ 28 h 1015"/>
                  <a:gd name="T68" fmla="*/ 8 w 469"/>
                  <a:gd name="T69" fmla="*/ 27 h 1015"/>
                  <a:gd name="T70" fmla="*/ 8 w 469"/>
                  <a:gd name="T71" fmla="*/ 25 h 1015"/>
                  <a:gd name="T72" fmla="*/ 7 w 469"/>
                  <a:gd name="T73" fmla="*/ 23 h 1015"/>
                  <a:gd name="T74" fmla="*/ 5 w 469"/>
                  <a:gd name="T75" fmla="*/ 22 h 1015"/>
                  <a:gd name="T76" fmla="*/ 4 w 469"/>
                  <a:gd name="T77" fmla="*/ 20 h 1015"/>
                  <a:gd name="T78" fmla="*/ 3 w 469"/>
                  <a:gd name="T79" fmla="*/ 16 h 1015"/>
                  <a:gd name="T80" fmla="*/ 2 w 469"/>
                  <a:gd name="T81" fmla="*/ 13 h 1015"/>
                  <a:gd name="T82" fmla="*/ 2 w 469"/>
                  <a:gd name="T83" fmla="*/ 12 h 1015"/>
                  <a:gd name="T84" fmla="*/ 1 w 469"/>
                  <a:gd name="T85" fmla="*/ 12 h 1015"/>
                  <a:gd name="T86" fmla="*/ 1 w 469"/>
                  <a:gd name="T87" fmla="*/ 8 h 1015"/>
                  <a:gd name="T88" fmla="*/ 0 w 469"/>
                  <a:gd name="T89" fmla="*/ 5 h 1015"/>
                  <a:gd name="T90" fmla="*/ 1 w 469"/>
                  <a:gd name="T91" fmla="*/ 4 h 1015"/>
                  <a:gd name="T92" fmla="*/ 2 w 469"/>
                  <a:gd name="T93" fmla="*/ 3 h 1015"/>
                  <a:gd name="T94" fmla="*/ 2 w 469"/>
                  <a:gd name="T95" fmla="*/ 2 h 1015"/>
                  <a:gd name="T96" fmla="*/ 4 w 469"/>
                  <a:gd name="T97" fmla="*/ 0 h 1015"/>
                  <a:gd name="T98" fmla="*/ 4 w 469"/>
                  <a:gd name="T99" fmla="*/ 1 h 1015"/>
                  <a:gd name="T100" fmla="*/ 5 w 469"/>
                  <a:gd name="T101" fmla="*/ 1 h 1015"/>
                  <a:gd name="T102" fmla="*/ 7 w 469"/>
                  <a:gd name="T103" fmla="*/ 1 h 1015"/>
                  <a:gd name="T104" fmla="*/ 9 w 469"/>
                  <a:gd name="T105" fmla="*/ 1 h 1015"/>
                  <a:gd name="T106" fmla="*/ 10 w 469"/>
                  <a:gd name="T107" fmla="*/ 2 h 1015"/>
                  <a:gd name="T108" fmla="*/ 12 w 469"/>
                  <a:gd name="T109" fmla="*/ 5 h 1015"/>
                  <a:gd name="T110" fmla="*/ 13 w 469"/>
                  <a:gd name="T111" fmla="*/ 6 h 1015"/>
                  <a:gd name="T112" fmla="*/ 13 w 469"/>
                  <a:gd name="T113" fmla="*/ 10 h 10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9"/>
                  <a:gd name="T172" fmla="*/ 0 h 1015"/>
                  <a:gd name="T173" fmla="*/ 469 w 469"/>
                  <a:gd name="T174" fmla="*/ 1015 h 10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9" h="1015">
                    <a:moveTo>
                      <a:pt x="438" y="337"/>
                    </a:moveTo>
                    <a:lnTo>
                      <a:pt x="469" y="333"/>
                    </a:lnTo>
                    <a:lnTo>
                      <a:pt x="467" y="290"/>
                    </a:lnTo>
                    <a:lnTo>
                      <a:pt x="463" y="249"/>
                    </a:lnTo>
                    <a:lnTo>
                      <a:pt x="463" y="243"/>
                    </a:lnTo>
                    <a:lnTo>
                      <a:pt x="459" y="224"/>
                    </a:lnTo>
                    <a:lnTo>
                      <a:pt x="453" y="206"/>
                    </a:lnTo>
                    <a:lnTo>
                      <a:pt x="444" y="191"/>
                    </a:lnTo>
                    <a:lnTo>
                      <a:pt x="440" y="185"/>
                    </a:lnTo>
                    <a:lnTo>
                      <a:pt x="424" y="169"/>
                    </a:lnTo>
                    <a:lnTo>
                      <a:pt x="414" y="181"/>
                    </a:lnTo>
                    <a:lnTo>
                      <a:pt x="428" y="175"/>
                    </a:lnTo>
                    <a:lnTo>
                      <a:pt x="407" y="134"/>
                    </a:lnTo>
                    <a:lnTo>
                      <a:pt x="383" y="96"/>
                    </a:lnTo>
                    <a:lnTo>
                      <a:pt x="379" y="92"/>
                    </a:lnTo>
                    <a:lnTo>
                      <a:pt x="366" y="74"/>
                    </a:lnTo>
                    <a:lnTo>
                      <a:pt x="350" y="59"/>
                    </a:lnTo>
                    <a:lnTo>
                      <a:pt x="335" y="43"/>
                    </a:lnTo>
                    <a:lnTo>
                      <a:pt x="331" y="39"/>
                    </a:lnTo>
                    <a:lnTo>
                      <a:pt x="315" y="29"/>
                    </a:lnTo>
                    <a:lnTo>
                      <a:pt x="307" y="43"/>
                    </a:lnTo>
                    <a:lnTo>
                      <a:pt x="317" y="31"/>
                    </a:lnTo>
                    <a:lnTo>
                      <a:pt x="305" y="22"/>
                    </a:lnTo>
                    <a:lnTo>
                      <a:pt x="296" y="18"/>
                    </a:lnTo>
                    <a:lnTo>
                      <a:pt x="294" y="18"/>
                    </a:lnTo>
                    <a:lnTo>
                      <a:pt x="274" y="14"/>
                    </a:lnTo>
                    <a:lnTo>
                      <a:pt x="259" y="14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3" y="16"/>
                    </a:lnTo>
                    <a:lnTo>
                      <a:pt x="185" y="16"/>
                    </a:lnTo>
                    <a:lnTo>
                      <a:pt x="175" y="16"/>
                    </a:lnTo>
                    <a:lnTo>
                      <a:pt x="171" y="16"/>
                    </a:lnTo>
                    <a:lnTo>
                      <a:pt x="171" y="31"/>
                    </a:lnTo>
                    <a:lnTo>
                      <a:pt x="177" y="16"/>
                    </a:lnTo>
                    <a:lnTo>
                      <a:pt x="173" y="14"/>
                    </a:lnTo>
                    <a:lnTo>
                      <a:pt x="167" y="12"/>
                    </a:lnTo>
                    <a:lnTo>
                      <a:pt x="160" y="8"/>
                    </a:lnTo>
                    <a:lnTo>
                      <a:pt x="154" y="4"/>
                    </a:lnTo>
                    <a:lnTo>
                      <a:pt x="144" y="2"/>
                    </a:lnTo>
                    <a:lnTo>
                      <a:pt x="138" y="0"/>
                    </a:lnTo>
                    <a:lnTo>
                      <a:pt x="132" y="2"/>
                    </a:lnTo>
                    <a:lnTo>
                      <a:pt x="127" y="4"/>
                    </a:lnTo>
                    <a:lnTo>
                      <a:pt x="127" y="6"/>
                    </a:lnTo>
                    <a:lnTo>
                      <a:pt x="105" y="33"/>
                    </a:lnTo>
                    <a:lnTo>
                      <a:pt x="94" y="45"/>
                    </a:lnTo>
                    <a:lnTo>
                      <a:pt x="103" y="55"/>
                    </a:lnTo>
                    <a:lnTo>
                      <a:pt x="97" y="41"/>
                    </a:lnTo>
                    <a:lnTo>
                      <a:pt x="82" y="51"/>
                    </a:lnTo>
                    <a:lnTo>
                      <a:pt x="78" y="53"/>
                    </a:lnTo>
                    <a:lnTo>
                      <a:pt x="76" y="59"/>
                    </a:lnTo>
                    <a:lnTo>
                      <a:pt x="68" y="70"/>
                    </a:lnTo>
                    <a:lnTo>
                      <a:pt x="66" y="76"/>
                    </a:lnTo>
                    <a:lnTo>
                      <a:pt x="62" y="82"/>
                    </a:lnTo>
                    <a:lnTo>
                      <a:pt x="78" y="88"/>
                    </a:lnTo>
                    <a:lnTo>
                      <a:pt x="66" y="76"/>
                    </a:lnTo>
                    <a:lnTo>
                      <a:pt x="64" y="80"/>
                    </a:lnTo>
                    <a:lnTo>
                      <a:pt x="60" y="84"/>
                    </a:lnTo>
                    <a:lnTo>
                      <a:pt x="55" y="92"/>
                    </a:lnTo>
                    <a:lnTo>
                      <a:pt x="45" y="103"/>
                    </a:lnTo>
                    <a:lnTo>
                      <a:pt x="31" y="123"/>
                    </a:lnTo>
                    <a:lnTo>
                      <a:pt x="25" y="133"/>
                    </a:lnTo>
                    <a:lnTo>
                      <a:pt x="22" y="138"/>
                    </a:lnTo>
                    <a:lnTo>
                      <a:pt x="16" y="152"/>
                    </a:lnTo>
                    <a:lnTo>
                      <a:pt x="10" y="168"/>
                    </a:lnTo>
                    <a:lnTo>
                      <a:pt x="4" y="179"/>
                    </a:lnTo>
                    <a:lnTo>
                      <a:pt x="4" y="181"/>
                    </a:lnTo>
                    <a:lnTo>
                      <a:pt x="2" y="185"/>
                    </a:lnTo>
                    <a:lnTo>
                      <a:pt x="0" y="220"/>
                    </a:lnTo>
                    <a:lnTo>
                      <a:pt x="0" y="255"/>
                    </a:lnTo>
                    <a:lnTo>
                      <a:pt x="2" y="290"/>
                    </a:lnTo>
                    <a:lnTo>
                      <a:pt x="4" y="296"/>
                    </a:lnTo>
                    <a:lnTo>
                      <a:pt x="12" y="327"/>
                    </a:lnTo>
                    <a:lnTo>
                      <a:pt x="16" y="346"/>
                    </a:lnTo>
                    <a:lnTo>
                      <a:pt x="22" y="362"/>
                    </a:lnTo>
                    <a:lnTo>
                      <a:pt x="27" y="378"/>
                    </a:lnTo>
                    <a:lnTo>
                      <a:pt x="43" y="372"/>
                    </a:lnTo>
                    <a:lnTo>
                      <a:pt x="27" y="372"/>
                    </a:lnTo>
                    <a:lnTo>
                      <a:pt x="33" y="393"/>
                    </a:lnTo>
                    <a:lnTo>
                      <a:pt x="47" y="389"/>
                    </a:lnTo>
                    <a:lnTo>
                      <a:pt x="33" y="391"/>
                    </a:lnTo>
                    <a:lnTo>
                      <a:pt x="33" y="397"/>
                    </a:lnTo>
                    <a:lnTo>
                      <a:pt x="33" y="405"/>
                    </a:lnTo>
                    <a:lnTo>
                      <a:pt x="35" y="414"/>
                    </a:lnTo>
                    <a:lnTo>
                      <a:pt x="37" y="420"/>
                    </a:lnTo>
                    <a:lnTo>
                      <a:pt x="39" y="430"/>
                    </a:lnTo>
                    <a:lnTo>
                      <a:pt x="41" y="438"/>
                    </a:lnTo>
                    <a:lnTo>
                      <a:pt x="45" y="446"/>
                    </a:lnTo>
                    <a:lnTo>
                      <a:pt x="49" y="457"/>
                    </a:lnTo>
                    <a:lnTo>
                      <a:pt x="55" y="473"/>
                    </a:lnTo>
                    <a:lnTo>
                      <a:pt x="60" y="484"/>
                    </a:lnTo>
                    <a:lnTo>
                      <a:pt x="60" y="486"/>
                    </a:lnTo>
                    <a:lnTo>
                      <a:pt x="62" y="488"/>
                    </a:lnTo>
                    <a:lnTo>
                      <a:pt x="76" y="483"/>
                    </a:lnTo>
                    <a:lnTo>
                      <a:pt x="62" y="484"/>
                    </a:lnTo>
                    <a:lnTo>
                      <a:pt x="66" y="518"/>
                    </a:lnTo>
                    <a:lnTo>
                      <a:pt x="68" y="523"/>
                    </a:lnTo>
                    <a:lnTo>
                      <a:pt x="74" y="558"/>
                    </a:lnTo>
                    <a:lnTo>
                      <a:pt x="84" y="593"/>
                    </a:lnTo>
                    <a:lnTo>
                      <a:pt x="97" y="628"/>
                    </a:lnTo>
                    <a:lnTo>
                      <a:pt x="111" y="659"/>
                    </a:lnTo>
                    <a:lnTo>
                      <a:pt x="129" y="689"/>
                    </a:lnTo>
                    <a:lnTo>
                      <a:pt x="132" y="693"/>
                    </a:lnTo>
                    <a:lnTo>
                      <a:pt x="154" y="716"/>
                    </a:lnTo>
                    <a:lnTo>
                      <a:pt x="165" y="724"/>
                    </a:lnTo>
                    <a:lnTo>
                      <a:pt x="171" y="728"/>
                    </a:lnTo>
                    <a:lnTo>
                      <a:pt x="183" y="735"/>
                    </a:lnTo>
                    <a:lnTo>
                      <a:pt x="189" y="720"/>
                    </a:lnTo>
                    <a:lnTo>
                      <a:pt x="179" y="731"/>
                    </a:lnTo>
                    <a:lnTo>
                      <a:pt x="193" y="747"/>
                    </a:lnTo>
                    <a:lnTo>
                      <a:pt x="202" y="735"/>
                    </a:lnTo>
                    <a:lnTo>
                      <a:pt x="189" y="741"/>
                    </a:lnTo>
                    <a:lnTo>
                      <a:pt x="200" y="759"/>
                    </a:lnTo>
                    <a:lnTo>
                      <a:pt x="210" y="778"/>
                    </a:lnTo>
                    <a:lnTo>
                      <a:pt x="222" y="799"/>
                    </a:lnTo>
                    <a:lnTo>
                      <a:pt x="226" y="807"/>
                    </a:lnTo>
                    <a:lnTo>
                      <a:pt x="232" y="817"/>
                    </a:lnTo>
                    <a:lnTo>
                      <a:pt x="237" y="827"/>
                    </a:lnTo>
                    <a:lnTo>
                      <a:pt x="237" y="831"/>
                    </a:lnTo>
                    <a:lnTo>
                      <a:pt x="239" y="833"/>
                    </a:lnTo>
                    <a:lnTo>
                      <a:pt x="253" y="825"/>
                    </a:lnTo>
                    <a:lnTo>
                      <a:pt x="237" y="827"/>
                    </a:lnTo>
                    <a:lnTo>
                      <a:pt x="239" y="848"/>
                    </a:lnTo>
                    <a:lnTo>
                      <a:pt x="239" y="871"/>
                    </a:lnTo>
                    <a:lnTo>
                      <a:pt x="237" y="895"/>
                    </a:lnTo>
                    <a:lnTo>
                      <a:pt x="253" y="895"/>
                    </a:lnTo>
                    <a:lnTo>
                      <a:pt x="237" y="889"/>
                    </a:lnTo>
                    <a:lnTo>
                      <a:pt x="234" y="914"/>
                    </a:lnTo>
                    <a:lnTo>
                      <a:pt x="232" y="918"/>
                    </a:lnTo>
                    <a:lnTo>
                      <a:pt x="234" y="924"/>
                    </a:lnTo>
                    <a:lnTo>
                      <a:pt x="239" y="945"/>
                    </a:lnTo>
                    <a:lnTo>
                      <a:pt x="247" y="967"/>
                    </a:lnTo>
                    <a:lnTo>
                      <a:pt x="255" y="988"/>
                    </a:lnTo>
                    <a:lnTo>
                      <a:pt x="259" y="992"/>
                    </a:lnTo>
                    <a:lnTo>
                      <a:pt x="270" y="1009"/>
                    </a:lnTo>
                    <a:lnTo>
                      <a:pt x="270" y="1011"/>
                    </a:lnTo>
                    <a:lnTo>
                      <a:pt x="276" y="1013"/>
                    </a:lnTo>
                    <a:lnTo>
                      <a:pt x="282" y="1015"/>
                    </a:lnTo>
                    <a:lnTo>
                      <a:pt x="286" y="1015"/>
                    </a:lnTo>
                    <a:lnTo>
                      <a:pt x="309" y="1008"/>
                    </a:lnTo>
                    <a:lnTo>
                      <a:pt x="315" y="1008"/>
                    </a:lnTo>
                    <a:lnTo>
                      <a:pt x="342" y="1000"/>
                    </a:lnTo>
                    <a:lnTo>
                      <a:pt x="342" y="998"/>
                    </a:lnTo>
                    <a:lnTo>
                      <a:pt x="348" y="996"/>
                    </a:lnTo>
                    <a:lnTo>
                      <a:pt x="362" y="976"/>
                    </a:lnTo>
                    <a:lnTo>
                      <a:pt x="366" y="973"/>
                    </a:lnTo>
                    <a:lnTo>
                      <a:pt x="377" y="951"/>
                    </a:lnTo>
                    <a:lnTo>
                      <a:pt x="385" y="930"/>
                    </a:lnTo>
                    <a:lnTo>
                      <a:pt x="395" y="908"/>
                    </a:lnTo>
                    <a:lnTo>
                      <a:pt x="395" y="906"/>
                    </a:lnTo>
                    <a:lnTo>
                      <a:pt x="397" y="901"/>
                    </a:lnTo>
                    <a:lnTo>
                      <a:pt x="397" y="897"/>
                    </a:lnTo>
                    <a:lnTo>
                      <a:pt x="395" y="885"/>
                    </a:lnTo>
                    <a:lnTo>
                      <a:pt x="379" y="891"/>
                    </a:lnTo>
                    <a:lnTo>
                      <a:pt x="395" y="891"/>
                    </a:lnTo>
                    <a:lnTo>
                      <a:pt x="395" y="887"/>
                    </a:lnTo>
                    <a:lnTo>
                      <a:pt x="393" y="881"/>
                    </a:lnTo>
                    <a:lnTo>
                      <a:pt x="389" y="875"/>
                    </a:lnTo>
                    <a:lnTo>
                      <a:pt x="383" y="871"/>
                    </a:lnTo>
                    <a:lnTo>
                      <a:pt x="377" y="869"/>
                    </a:lnTo>
                    <a:lnTo>
                      <a:pt x="374" y="869"/>
                    </a:lnTo>
                    <a:lnTo>
                      <a:pt x="374" y="901"/>
                    </a:lnTo>
                    <a:lnTo>
                      <a:pt x="377" y="901"/>
                    </a:lnTo>
                    <a:lnTo>
                      <a:pt x="372" y="899"/>
                    </a:lnTo>
                    <a:lnTo>
                      <a:pt x="377" y="885"/>
                    </a:lnTo>
                    <a:lnTo>
                      <a:pt x="368" y="897"/>
                    </a:lnTo>
                    <a:lnTo>
                      <a:pt x="364" y="893"/>
                    </a:lnTo>
                    <a:lnTo>
                      <a:pt x="379" y="887"/>
                    </a:lnTo>
                    <a:lnTo>
                      <a:pt x="364" y="887"/>
                    </a:lnTo>
                    <a:lnTo>
                      <a:pt x="364" y="891"/>
                    </a:lnTo>
                    <a:lnTo>
                      <a:pt x="366" y="897"/>
                    </a:lnTo>
                    <a:lnTo>
                      <a:pt x="368" y="904"/>
                    </a:lnTo>
                    <a:lnTo>
                      <a:pt x="368" y="895"/>
                    </a:lnTo>
                    <a:lnTo>
                      <a:pt x="366" y="901"/>
                    </a:lnTo>
                    <a:lnTo>
                      <a:pt x="381" y="901"/>
                    </a:lnTo>
                    <a:lnTo>
                      <a:pt x="368" y="895"/>
                    </a:lnTo>
                    <a:lnTo>
                      <a:pt x="356" y="918"/>
                    </a:lnTo>
                    <a:lnTo>
                      <a:pt x="348" y="939"/>
                    </a:lnTo>
                    <a:lnTo>
                      <a:pt x="337" y="961"/>
                    </a:lnTo>
                    <a:lnTo>
                      <a:pt x="352" y="967"/>
                    </a:lnTo>
                    <a:lnTo>
                      <a:pt x="340" y="955"/>
                    </a:lnTo>
                    <a:lnTo>
                      <a:pt x="327" y="973"/>
                    </a:lnTo>
                    <a:lnTo>
                      <a:pt x="337" y="984"/>
                    </a:lnTo>
                    <a:lnTo>
                      <a:pt x="333" y="971"/>
                    </a:lnTo>
                    <a:lnTo>
                      <a:pt x="304" y="978"/>
                    </a:lnTo>
                    <a:lnTo>
                      <a:pt x="309" y="992"/>
                    </a:lnTo>
                    <a:lnTo>
                      <a:pt x="309" y="976"/>
                    </a:lnTo>
                    <a:lnTo>
                      <a:pt x="280" y="986"/>
                    </a:lnTo>
                    <a:lnTo>
                      <a:pt x="294" y="988"/>
                    </a:lnTo>
                    <a:lnTo>
                      <a:pt x="288" y="986"/>
                    </a:lnTo>
                    <a:lnTo>
                      <a:pt x="282" y="984"/>
                    </a:lnTo>
                    <a:lnTo>
                      <a:pt x="282" y="1000"/>
                    </a:lnTo>
                    <a:lnTo>
                      <a:pt x="294" y="990"/>
                    </a:lnTo>
                    <a:lnTo>
                      <a:pt x="280" y="971"/>
                    </a:lnTo>
                    <a:lnTo>
                      <a:pt x="270" y="982"/>
                    </a:lnTo>
                    <a:lnTo>
                      <a:pt x="284" y="976"/>
                    </a:lnTo>
                    <a:lnTo>
                      <a:pt x="276" y="955"/>
                    </a:lnTo>
                    <a:lnTo>
                      <a:pt x="269" y="934"/>
                    </a:lnTo>
                    <a:lnTo>
                      <a:pt x="263" y="912"/>
                    </a:lnTo>
                    <a:lnTo>
                      <a:pt x="263" y="918"/>
                    </a:lnTo>
                    <a:lnTo>
                      <a:pt x="247" y="918"/>
                    </a:lnTo>
                    <a:lnTo>
                      <a:pt x="263" y="924"/>
                    </a:lnTo>
                    <a:lnTo>
                      <a:pt x="267" y="901"/>
                    </a:lnTo>
                    <a:lnTo>
                      <a:pt x="269" y="895"/>
                    </a:lnTo>
                    <a:lnTo>
                      <a:pt x="270" y="871"/>
                    </a:lnTo>
                    <a:lnTo>
                      <a:pt x="270" y="848"/>
                    </a:lnTo>
                    <a:lnTo>
                      <a:pt x="269" y="823"/>
                    </a:lnTo>
                    <a:lnTo>
                      <a:pt x="267" y="819"/>
                    </a:lnTo>
                    <a:lnTo>
                      <a:pt x="267" y="815"/>
                    </a:lnTo>
                    <a:lnTo>
                      <a:pt x="261" y="805"/>
                    </a:lnTo>
                    <a:lnTo>
                      <a:pt x="255" y="796"/>
                    </a:lnTo>
                    <a:lnTo>
                      <a:pt x="249" y="784"/>
                    </a:lnTo>
                    <a:lnTo>
                      <a:pt x="239" y="766"/>
                    </a:lnTo>
                    <a:lnTo>
                      <a:pt x="230" y="747"/>
                    </a:lnTo>
                    <a:lnTo>
                      <a:pt x="218" y="729"/>
                    </a:lnTo>
                    <a:lnTo>
                      <a:pt x="214" y="726"/>
                    </a:lnTo>
                    <a:lnTo>
                      <a:pt x="200" y="708"/>
                    </a:lnTo>
                    <a:lnTo>
                      <a:pt x="197" y="706"/>
                    </a:lnTo>
                    <a:lnTo>
                      <a:pt x="183" y="698"/>
                    </a:lnTo>
                    <a:lnTo>
                      <a:pt x="177" y="714"/>
                    </a:lnTo>
                    <a:lnTo>
                      <a:pt x="187" y="702"/>
                    </a:lnTo>
                    <a:lnTo>
                      <a:pt x="175" y="694"/>
                    </a:lnTo>
                    <a:lnTo>
                      <a:pt x="154" y="671"/>
                    </a:lnTo>
                    <a:lnTo>
                      <a:pt x="144" y="683"/>
                    </a:lnTo>
                    <a:lnTo>
                      <a:pt x="158" y="677"/>
                    </a:lnTo>
                    <a:lnTo>
                      <a:pt x="140" y="648"/>
                    </a:lnTo>
                    <a:lnTo>
                      <a:pt x="127" y="617"/>
                    </a:lnTo>
                    <a:lnTo>
                      <a:pt x="113" y="582"/>
                    </a:lnTo>
                    <a:lnTo>
                      <a:pt x="103" y="547"/>
                    </a:lnTo>
                    <a:lnTo>
                      <a:pt x="97" y="512"/>
                    </a:lnTo>
                    <a:lnTo>
                      <a:pt x="82" y="518"/>
                    </a:lnTo>
                    <a:lnTo>
                      <a:pt x="97" y="518"/>
                    </a:lnTo>
                    <a:lnTo>
                      <a:pt x="92" y="481"/>
                    </a:lnTo>
                    <a:lnTo>
                      <a:pt x="92" y="477"/>
                    </a:lnTo>
                    <a:lnTo>
                      <a:pt x="90" y="475"/>
                    </a:lnTo>
                    <a:lnTo>
                      <a:pt x="90" y="473"/>
                    </a:lnTo>
                    <a:lnTo>
                      <a:pt x="84" y="461"/>
                    </a:lnTo>
                    <a:lnTo>
                      <a:pt x="78" y="446"/>
                    </a:lnTo>
                    <a:lnTo>
                      <a:pt x="74" y="434"/>
                    </a:lnTo>
                    <a:lnTo>
                      <a:pt x="59" y="440"/>
                    </a:lnTo>
                    <a:lnTo>
                      <a:pt x="74" y="436"/>
                    </a:lnTo>
                    <a:lnTo>
                      <a:pt x="70" y="426"/>
                    </a:lnTo>
                    <a:lnTo>
                      <a:pt x="68" y="418"/>
                    </a:lnTo>
                    <a:lnTo>
                      <a:pt x="66" y="409"/>
                    </a:lnTo>
                    <a:lnTo>
                      <a:pt x="51" y="414"/>
                    </a:lnTo>
                    <a:lnTo>
                      <a:pt x="66" y="414"/>
                    </a:lnTo>
                    <a:lnTo>
                      <a:pt x="64" y="405"/>
                    </a:lnTo>
                    <a:lnTo>
                      <a:pt x="64" y="397"/>
                    </a:lnTo>
                    <a:lnTo>
                      <a:pt x="62" y="387"/>
                    </a:lnTo>
                    <a:lnTo>
                      <a:pt x="59" y="372"/>
                    </a:lnTo>
                    <a:lnTo>
                      <a:pt x="57" y="366"/>
                    </a:lnTo>
                    <a:lnTo>
                      <a:pt x="51" y="350"/>
                    </a:lnTo>
                    <a:lnTo>
                      <a:pt x="45" y="335"/>
                    </a:lnTo>
                    <a:lnTo>
                      <a:pt x="41" y="319"/>
                    </a:lnTo>
                    <a:lnTo>
                      <a:pt x="33" y="284"/>
                    </a:lnTo>
                    <a:lnTo>
                      <a:pt x="18" y="290"/>
                    </a:lnTo>
                    <a:lnTo>
                      <a:pt x="33" y="290"/>
                    </a:lnTo>
                    <a:lnTo>
                      <a:pt x="31" y="255"/>
                    </a:lnTo>
                    <a:lnTo>
                      <a:pt x="31" y="220"/>
                    </a:lnTo>
                    <a:lnTo>
                      <a:pt x="33" y="189"/>
                    </a:lnTo>
                    <a:lnTo>
                      <a:pt x="18" y="187"/>
                    </a:lnTo>
                    <a:lnTo>
                      <a:pt x="31" y="195"/>
                    </a:lnTo>
                    <a:lnTo>
                      <a:pt x="39" y="179"/>
                    </a:lnTo>
                    <a:lnTo>
                      <a:pt x="45" y="164"/>
                    </a:lnTo>
                    <a:lnTo>
                      <a:pt x="51" y="150"/>
                    </a:lnTo>
                    <a:lnTo>
                      <a:pt x="35" y="144"/>
                    </a:lnTo>
                    <a:lnTo>
                      <a:pt x="47" y="154"/>
                    </a:lnTo>
                    <a:lnTo>
                      <a:pt x="55" y="140"/>
                    </a:lnTo>
                    <a:lnTo>
                      <a:pt x="66" y="125"/>
                    </a:lnTo>
                    <a:lnTo>
                      <a:pt x="76" y="113"/>
                    </a:lnTo>
                    <a:lnTo>
                      <a:pt x="82" y="105"/>
                    </a:lnTo>
                    <a:lnTo>
                      <a:pt x="86" y="101"/>
                    </a:lnTo>
                    <a:lnTo>
                      <a:pt x="88" y="98"/>
                    </a:lnTo>
                    <a:lnTo>
                      <a:pt x="92" y="94"/>
                    </a:lnTo>
                    <a:lnTo>
                      <a:pt x="95" y="88"/>
                    </a:lnTo>
                    <a:lnTo>
                      <a:pt x="97" y="82"/>
                    </a:lnTo>
                    <a:lnTo>
                      <a:pt x="103" y="72"/>
                    </a:lnTo>
                    <a:lnTo>
                      <a:pt x="101" y="76"/>
                    </a:lnTo>
                    <a:lnTo>
                      <a:pt x="90" y="64"/>
                    </a:lnTo>
                    <a:lnTo>
                      <a:pt x="97" y="78"/>
                    </a:lnTo>
                    <a:lnTo>
                      <a:pt x="109" y="70"/>
                    </a:lnTo>
                    <a:lnTo>
                      <a:pt x="115" y="66"/>
                    </a:lnTo>
                    <a:lnTo>
                      <a:pt x="127" y="55"/>
                    </a:lnTo>
                    <a:lnTo>
                      <a:pt x="150" y="26"/>
                    </a:lnTo>
                    <a:lnTo>
                      <a:pt x="138" y="31"/>
                    </a:lnTo>
                    <a:lnTo>
                      <a:pt x="144" y="29"/>
                    </a:lnTo>
                    <a:lnTo>
                      <a:pt x="150" y="28"/>
                    </a:lnTo>
                    <a:lnTo>
                      <a:pt x="138" y="16"/>
                    </a:lnTo>
                    <a:lnTo>
                      <a:pt x="134" y="31"/>
                    </a:lnTo>
                    <a:lnTo>
                      <a:pt x="142" y="33"/>
                    </a:lnTo>
                    <a:lnTo>
                      <a:pt x="148" y="37"/>
                    </a:lnTo>
                    <a:lnTo>
                      <a:pt x="156" y="41"/>
                    </a:lnTo>
                    <a:lnTo>
                      <a:pt x="162" y="43"/>
                    </a:lnTo>
                    <a:lnTo>
                      <a:pt x="165" y="45"/>
                    </a:lnTo>
                    <a:lnTo>
                      <a:pt x="171" y="47"/>
                    </a:lnTo>
                    <a:lnTo>
                      <a:pt x="175" y="47"/>
                    </a:lnTo>
                    <a:lnTo>
                      <a:pt x="185" y="47"/>
                    </a:lnTo>
                    <a:lnTo>
                      <a:pt x="193" y="47"/>
                    </a:lnTo>
                    <a:lnTo>
                      <a:pt x="202" y="45"/>
                    </a:lnTo>
                    <a:lnTo>
                      <a:pt x="214" y="45"/>
                    </a:lnTo>
                    <a:lnTo>
                      <a:pt x="230" y="43"/>
                    </a:lnTo>
                    <a:lnTo>
                      <a:pt x="228" y="28"/>
                    </a:lnTo>
                    <a:lnTo>
                      <a:pt x="228" y="43"/>
                    </a:lnTo>
                    <a:lnTo>
                      <a:pt x="259" y="45"/>
                    </a:lnTo>
                    <a:lnTo>
                      <a:pt x="274" y="45"/>
                    </a:lnTo>
                    <a:lnTo>
                      <a:pt x="288" y="47"/>
                    </a:lnTo>
                    <a:lnTo>
                      <a:pt x="290" y="31"/>
                    </a:lnTo>
                    <a:lnTo>
                      <a:pt x="286" y="47"/>
                    </a:lnTo>
                    <a:lnTo>
                      <a:pt x="294" y="51"/>
                    </a:lnTo>
                    <a:lnTo>
                      <a:pt x="300" y="57"/>
                    </a:lnTo>
                    <a:lnTo>
                      <a:pt x="319" y="68"/>
                    </a:lnTo>
                    <a:lnTo>
                      <a:pt x="325" y="55"/>
                    </a:lnTo>
                    <a:lnTo>
                      <a:pt x="313" y="64"/>
                    </a:lnTo>
                    <a:lnTo>
                      <a:pt x="329" y="80"/>
                    </a:lnTo>
                    <a:lnTo>
                      <a:pt x="344" y="96"/>
                    </a:lnTo>
                    <a:lnTo>
                      <a:pt x="358" y="113"/>
                    </a:lnTo>
                    <a:lnTo>
                      <a:pt x="368" y="101"/>
                    </a:lnTo>
                    <a:lnTo>
                      <a:pt x="354" y="107"/>
                    </a:lnTo>
                    <a:lnTo>
                      <a:pt x="377" y="146"/>
                    </a:lnTo>
                    <a:lnTo>
                      <a:pt x="401" y="189"/>
                    </a:lnTo>
                    <a:lnTo>
                      <a:pt x="403" y="193"/>
                    </a:lnTo>
                    <a:lnTo>
                      <a:pt x="405" y="193"/>
                    </a:lnTo>
                    <a:lnTo>
                      <a:pt x="418" y="206"/>
                    </a:lnTo>
                    <a:lnTo>
                      <a:pt x="428" y="197"/>
                    </a:lnTo>
                    <a:lnTo>
                      <a:pt x="414" y="203"/>
                    </a:lnTo>
                    <a:lnTo>
                      <a:pt x="424" y="218"/>
                    </a:lnTo>
                    <a:lnTo>
                      <a:pt x="430" y="236"/>
                    </a:lnTo>
                    <a:lnTo>
                      <a:pt x="434" y="255"/>
                    </a:lnTo>
                    <a:lnTo>
                      <a:pt x="447" y="249"/>
                    </a:lnTo>
                    <a:lnTo>
                      <a:pt x="432" y="249"/>
                    </a:lnTo>
                    <a:lnTo>
                      <a:pt x="436" y="290"/>
                    </a:lnTo>
                    <a:lnTo>
                      <a:pt x="438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0" name="Freeform 171"/>
              <p:cNvSpPr>
                <a:spLocks/>
              </p:cNvSpPr>
              <p:nvPr/>
            </p:nvSpPr>
            <p:spPr bwMode="auto">
              <a:xfrm>
                <a:off x="4914" y="1344"/>
                <a:ext cx="121" cy="158"/>
              </a:xfrm>
              <a:custGeom>
                <a:avLst/>
                <a:gdLst>
                  <a:gd name="T0" fmla="*/ 6 w 241"/>
                  <a:gd name="T1" fmla="*/ 1 h 315"/>
                  <a:gd name="T2" fmla="*/ 6 w 241"/>
                  <a:gd name="T3" fmla="*/ 1 h 315"/>
                  <a:gd name="T4" fmla="*/ 6 w 241"/>
                  <a:gd name="T5" fmla="*/ 2 h 315"/>
                  <a:gd name="T6" fmla="*/ 5 w 241"/>
                  <a:gd name="T7" fmla="*/ 3 h 315"/>
                  <a:gd name="T8" fmla="*/ 5 w 241"/>
                  <a:gd name="T9" fmla="*/ 3 h 315"/>
                  <a:gd name="T10" fmla="*/ 5 w 241"/>
                  <a:gd name="T11" fmla="*/ 3 h 315"/>
                  <a:gd name="T12" fmla="*/ 5 w 241"/>
                  <a:gd name="T13" fmla="*/ 3 h 315"/>
                  <a:gd name="T14" fmla="*/ 4 w 241"/>
                  <a:gd name="T15" fmla="*/ 4 h 315"/>
                  <a:gd name="T16" fmla="*/ 4 w 241"/>
                  <a:gd name="T17" fmla="*/ 4 h 315"/>
                  <a:gd name="T18" fmla="*/ 3 w 241"/>
                  <a:gd name="T19" fmla="*/ 4 h 315"/>
                  <a:gd name="T20" fmla="*/ 4 w 241"/>
                  <a:gd name="T21" fmla="*/ 4 h 315"/>
                  <a:gd name="T22" fmla="*/ 3 w 241"/>
                  <a:gd name="T23" fmla="*/ 4 h 315"/>
                  <a:gd name="T24" fmla="*/ 3 w 241"/>
                  <a:gd name="T25" fmla="*/ 5 h 315"/>
                  <a:gd name="T26" fmla="*/ 1 w 241"/>
                  <a:gd name="T27" fmla="*/ 6 h 315"/>
                  <a:gd name="T28" fmla="*/ 1 w 241"/>
                  <a:gd name="T29" fmla="*/ 6 h 315"/>
                  <a:gd name="T30" fmla="*/ 0 w 241"/>
                  <a:gd name="T31" fmla="*/ 7 h 315"/>
                  <a:gd name="T32" fmla="*/ 1 w 241"/>
                  <a:gd name="T33" fmla="*/ 8 h 315"/>
                  <a:gd name="T34" fmla="*/ 1 w 241"/>
                  <a:gd name="T35" fmla="*/ 9 h 315"/>
                  <a:gd name="T36" fmla="*/ 2 w 241"/>
                  <a:gd name="T37" fmla="*/ 9 h 315"/>
                  <a:gd name="T38" fmla="*/ 3 w 241"/>
                  <a:gd name="T39" fmla="*/ 9 h 315"/>
                  <a:gd name="T40" fmla="*/ 8 w 241"/>
                  <a:gd name="T41" fmla="*/ 10 h 315"/>
                  <a:gd name="T42" fmla="*/ 3 w 241"/>
                  <a:gd name="T43" fmla="*/ 9 h 315"/>
                  <a:gd name="T44" fmla="*/ 2 w 241"/>
                  <a:gd name="T45" fmla="*/ 9 h 315"/>
                  <a:gd name="T46" fmla="*/ 2 w 241"/>
                  <a:gd name="T47" fmla="*/ 9 h 315"/>
                  <a:gd name="T48" fmla="*/ 1 w 241"/>
                  <a:gd name="T49" fmla="*/ 8 h 315"/>
                  <a:gd name="T50" fmla="*/ 1 w 241"/>
                  <a:gd name="T51" fmla="*/ 7 h 315"/>
                  <a:gd name="T52" fmla="*/ 1 w 241"/>
                  <a:gd name="T53" fmla="*/ 7 h 315"/>
                  <a:gd name="T54" fmla="*/ 1 w 241"/>
                  <a:gd name="T55" fmla="*/ 7 h 315"/>
                  <a:gd name="T56" fmla="*/ 2 w 241"/>
                  <a:gd name="T57" fmla="*/ 6 h 315"/>
                  <a:gd name="T58" fmla="*/ 3 w 241"/>
                  <a:gd name="T59" fmla="*/ 5 h 315"/>
                  <a:gd name="T60" fmla="*/ 4 w 241"/>
                  <a:gd name="T61" fmla="*/ 5 h 315"/>
                  <a:gd name="T62" fmla="*/ 4 w 241"/>
                  <a:gd name="T63" fmla="*/ 4 h 315"/>
                  <a:gd name="T64" fmla="*/ 4 w 241"/>
                  <a:gd name="T65" fmla="*/ 4 h 315"/>
                  <a:gd name="T66" fmla="*/ 4 w 241"/>
                  <a:gd name="T67" fmla="*/ 4 h 315"/>
                  <a:gd name="T68" fmla="*/ 5 w 241"/>
                  <a:gd name="T69" fmla="*/ 4 h 315"/>
                  <a:gd name="T70" fmla="*/ 5 w 241"/>
                  <a:gd name="T71" fmla="*/ 3 h 315"/>
                  <a:gd name="T72" fmla="*/ 5 w 241"/>
                  <a:gd name="T73" fmla="*/ 4 h 315"/>
                  <a:gd name="T74" fmla="*/ 6 w 241"/>
                  <a:gd name="T75" fmla="*/ 3 h 315"/>
                  <a:gd name="T76" fmla="*/ 6 w 241"/>
                  <a:gd name="T77" fmla="*/ 3 h 315"/>
                  <a:gd name="T78" fmla="*/ 6 w 241"/>
                  <a:gd name="T79" fmla="*/ 2 h 315"/>
                  <a:gd name="T80" fmla="*/ 6 w 241"/>
                  <a:gd name="T81" fmla="*/ 2 h 315"/>
                  <a:gd name="T82" fmla="*/ 7 w 241"/>
                  <a:gd name="T83" fmla="*/ 1 h 315"/>
                  <a:gd name="T84" fmla="*/ 7 w 241"/>
                  <a:gd name="T85" fmla="*/ 1 h 3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1"/>
                  <a:gd name="T130" fmla="*/ 0 h 315"/>
                  <a:gd name="T131" fmla="*/ 241 w 241"/>
                  <a:gd name="T132" fmla="*/ 315 h 3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1" h="315">
                    <a:moveTo>
                      <a:pt x="201" y="10"/>
                    </a:moveTo>
                    <a:lnTo>
                      <a:pt x="185" y="0"/>
                    </a:lnTo>
                    <a:lnTo>
                      <a:pt x="183" y="6"/>
                    </a:lnTo>
                    <a:lnTo>
                      <a:pt x="179" y="14"/>
                    </a:lnTo>
                    <a:lnTo>
                      <a:pt x="177" y="16"/>
                    </a:lnTo>
                    <a:lnTo>
                      <a:pt x="171" y="22"/>
                    </a:lnTo>
                    <a:lnTo>
                      <a:pt x="164" y="34"/>
                    </a:lnTo>
                    <a:lnTo>
                      <a:pt x="162" y="43"/>
                    </a:lnTo>
                    <a:lnTo>
                      <a:pt x="158" y="51"/>
                    </a:lnTo>
                    <a:lnTo>
                      <a:pt x="156" y="63"/>
                    </a:lnTo>
                    <a:lnTo>
                      <a:pt x="152" y="74"/>
                    </a:lnTo>
                    <a:lnTo>
                      <a:pt x="162" y="74"/>
                    </a:lnTo>
                    <a:lnTo>
                      <a:pt x="154" y="69"/>
                    </a:lnTo>
                    <a:lnTo>
                      <a:pt x="150" y="74"/>
                    </a:lnTo>
                    <a:lnTo>
                      <a:pt x="146" y="78"/>
                    </a:lnTo>
                    <a:lnTo>
                      <a:pt x="138" y="82"/>
                    </a:lnTo>
                    <a:lnTo>
                      <a:pt x="146" y="90"/>
                    </a:lnTo>
                    <a:lnTo>
                      <a:pt x="146" y="80"/>
                    </a:lnTo>
                    <a:lnTo>
                      <a:pt x="138" y="82"/>
                    </a:lnTo>
                    <a:lnTo>
                      <a:pt x="131" y="84"/>
                    </a:lnTo>
                    <a:lnTo>
                      <a:pt x="125" y="88"/>
                    </a:lnTo>
                    <a:lnTo>
                      <a:pt x="119" y="90"/>
                    </a:lnTo>
                    <a:lnTo>
                      <a:pt x="125" y="98"/>
                    </a:lnTo>
                    <a:lnTo>
                      <a:pt x="121" y="90"/>
                    </a:lnTo>
                    <a:lnTo>
                      <a:pt x="107" y="98"/>
                    </a:lnTo>
                    <a:lnTo>
                      <a:pt x="101" y="102"/>
                    </a:lnTo>
                    <a:lnTo>
                      <a:pt x="97" y="105"/>
                    </a:lnTo>
                    <a:lnTo>
                      <a:pt x="96" y="111"/>
                    </a:lnTo>
                    <a:lnTo>
                      <a:pt x="96" y="113"/>
                    </a:lnTo>
                    <a:lnTo>
                      <a:pt x="96" y="115"/>
                    </a:lnTo>
                    <a:lnTo>
                      <a:pt x="94" y="119"/>
                    </a:lnTo>
                    <a:lnTo>
                      <a:pt x="103" y="119"/>
                    </a:lnTo>
                    <a:lnTo>
                      <a:pt x="97" y="111"/>
                    </a:lnTo>
                    <a:lnTo>
                      <a:pt x="94" y="117"/>
                    </a:lnTo>
                    <a:lnTo>
                      <a:pt x="86" y="125"/>
                    </a:lnTo>
                    <a:lnTo>
                      <a:pt x="92" y="131"/>
                    </a:lnTo>
                    <a:lnTo>
                      <a:pt x="86" y="123"/>
                    </a:lnTo>
                    <a:lnTo>
                      <a:pt x="70" y="135"/>
                    </a:lnTo>
                    <a:lnTo>
                      <a:pt x="55" y="144"/>
                    </a:lnTo>
                    <a:lnTo>
                      <a:pt x="26" y="162"/>
                    </a:lnTo>
                    <a:lnTo>
                      <a:pt x="22" y="166"/>
                    </a:lnTo>
                    <a:lnTo>
                      <a:pt x="20" y="170"/>
                    </a:lnTo>
                    <a:lnTo>
                      <a:pt x="12" y="179"/>
                    </a:lnTo>
                    <a:lnTo>
                      <a:pt x="6" y="191"/>
                    </a:lnTo>
                    <a:lnTo>
                      <a:pt x="2" y="199"/>
                    </a:lnTo>
                    <a:lnTo>
                      <a:pt x="0" y="207"/>
                    </a:lnTo>
                    <a:lnTo>
                      <a:pt x="0" y="214"/>
                    </a:lnTo>
                    <a:lnTo>
                      <a:pt x="2" y="222"/>
                    </a:lnTo>
                    <a:lnTo>
                      <a:pt x="8" y="242"/>
                    </a:lnTo>
                    <a:lnTo>
                      <a:pt x="10" y="249"/>
                    </a:lnTo>
                    <a:lnTo>
                      <a:pt x="20" y="267"/>
                    </a:lnTo>
                    <a:lnTo>
                      <a:pt x="24" y="275"/>
                    </a:lnTo>
                    <a:lnTo>
                      <a:pt x="33" y="280"/>
                    </a:lnTo>
                    <a:lnTo>
                      <a:pt x="43" y="284"/>
                    </a:lnTo>
                    <a:lnTo>
                      <a:pt x="49" y="286"/>
                    </a:lnTo>
                    <a:lnTo>
                      <a:pt x="64" y="288"/>
                    </a:lnTo>
                    <a:lnTo>
                      <a:pt x="78" y="288"/>
                    </a:lnTo>
                    <a:lnTo>
                      <a:pt x="92" y="288"/>
                    </a:lnTo>
                    <a:lnTo>
                      <a:pt x="92" y="279"/>
                    </a:lnTo>
                    <a:lnTo>
                      <a:pt x="90" y="288"/>
                    </a:lnTo>
                    <a:lnTo>
                      <a:pt x="237" y="315"/>
                    </a:lnTo>
                    <a:lnTo>
                      <a:pt x="241" y="298"/>
                    </a:lnTo>
                    <a:lnTo>
                      <a:pt x="94" y="271"/>
                    </a:lnTo>
                    <a:lnTo>
                      <a:pt x="92" y="269"/>
                    </a:lnTo>
                    <a:lnTo>
                      <a:pt x="78" y="269"/>
                    </a:lnTo>
                    <a:lnTo>
                      <a:pt x="64" y="269"/>
                    </a:lnTo>
                    <a:lnTo>
                      <a:pt x="49" y="267"/>
                    </a:lnTo>
                    <a:lnTo>
                      <a:pt x="49" y="277"/>
                    </a:lnTo>
                    <a:lnTo>
                      <a:pt x="57" y="271"/>
                    </a:lnTo>
                    <a:lnTo>
                      <a:pt x="43" y="265"/>
                    </a:lnTo>
                    <a:lnTo>
                      <a:pt x="37" y="261"/>
                    </a:lnTo>
                    <a:lnTo>
                      <a:pt x="33" y="253"/>
                    </a:lnTo>
                    <a:lnTo>
                      <a:pt x="24" y="236"/>
                    </a:lnTo>
                    <a:lnTo>
                      <a:pt x="18" y="242"/>
                    </a:lnTo>
                    <a:lnTo>
                      <a:pt x="27" y="242"/>
                    </a:lnTo>
                    <a:lnTo>
                      <a:pt x="22" y="222"/>
                    </a:lnTo>
                    <a:lnTo>
                      <a:pt x="20" y="214"/>
                    </a:lnTo>
                    <a:lnTo>
                      <a:pt x="20" y="207"/>
                    </a:lnTo>
                    <a:lnTo>
                      <a:pt x="22" y="199"/>
                    </a:lnTo>
                    <a:lnTo>
                      <a:pt x="12" y="199"/>
                    </a:lnTo>
                    <a:lnTo>
                      <a:pt x="20" y="205"/>
                    </a:lnTo>
                    <a:lnTo>
                      <a:pt x="26" y="193"/>
                    </a:lnTo>
                    <a:lnTo>
                      <a:pt x="33" y="183"/>
                    </a:lnTo>
                    <a:lnTo>
                      <a:pt x="35" y="179"/>
                    </a:lnTo>
                    <a:lnTo>
                      <a:pt x="37" y="174"/>
                    </a:lnTo>
                    <a:lnTo>
                      <a:pt x="29" y="170"/>
                    </a:lnTo>
                    <a:lnTo>
                      <a:pt x="33" y="177"/>
                    </a:lnTo>
                    <a:lnTo>
                      <a:pt x="68" y="158"/>
                    </a:lnTo>
                    <a:lnTo>
                      <a:pt x="84" y="148"/>
                    </a:lnTo>
                    <a:lnTo>
                      <a:pt x="97" y="139"/>
                    </a:lnTo>
                    <a:lnTo>
                      <a:pt x="107" y="131"/>
                    </a:lnTo>
                    <a:lnTo>
                      <a:pt x="111" y="125"/>
                    </a:lnTo>
                    <a:lnTo>
                      <a:pt x="113" y="119"/>
                    </a:lnTo>
                    <a:lnTo>
                      <a:pt x="115" y="115"/>
                    </a:lnTo>
                    <a:lnTo>
                      <a:pt x="115" y="113"/>
                    </a:lnTo>
                    <a:lnTo>
                      <a:pt x="115" y="111"/>
                    </a:lnTo>
                    <a:lnTo>
                      <a:pt x="105" y="111"/>
                    </a:lnTo>
                    <a:lnTo>
                      <a:pt x="111" y="119"/>
                    </a:lnTo>
                    <a:lnTo>
                      <a:pt x="115" y="115"/>
                    </a:lnTo>
                    <a:lnTo>
                      <a:pt x="121" y="111"/>
                    </a:lnTo>
                    <a:lnTo>
                      <a:pt x="131" y="105"/>
                    </a:lnTo>
                    <a:lnTo>
                      <a:pt x="138" y="102"/>
                    </a:lnTo>
                    <a:lnTo>
                      <a:pt x="131" y="94"/>
                    </a:lnTo>
                    <a:lnTo>
                      <a:pt x="131" y="104"/>
                    </a:lnTo>
                    <a:lnTo>
                      <a:pt x="138" y="102"/>
                    </a:lnTo>
                    <a:lnTo>
                      <a:pt x="146" y="100"/>
                    </a:lnTo>
                    <a:lnTo>
                      <a:pt x="152" y="96"/>
                    </a:lnTo>
                    <a:lnTo>
                      <a:pt x="158" y="94"/>
                    </a:lnTo>
                    <a:lnTo>
                      <a:pt x="164" y="88"/>
                    </a:lnTo>
                    <a:lnTo>
                      <a:pt x="167" y="82"/>
                    </a:lnTo>
                    <a:lnTo>
                      <a:pt x="171" y="74"/>
                    </a:lnTo>
                    <a:lnTo>
                      <a:pt x="175" y="63"/>
                    </a:lnTo>
                    <a:lnTo>
                      <a:pt x="177" y="51"/>
                    </a:lnTo>
                    <a:lnTo>
                      <a:pt x="167" y="51"/>
                    </a:lnTo>
                    <a:lnTo>
                      <a:pt x="175" y="57"/>
                    </a:lnTo>
                    <a:lnTo>
                      <a:pt x="179" y="41"/>
                    </a:lnTo>
                    <a:lnTo>
                      <a:pt x="171" y="37"/>
                    </a:lnTo>
                    <a:lnTo>
                      <a:pt x="179" y="43"/>
                    </a:lnTo>
                    <a:lnTo>
                      <a:pt x="185" y="35"/>
                    </a:lnTo>
                    <a:lnTo>
                      <a:pt x="193" y="24"/>
                    </a:lnTo>
                    <a:lnTo>
                      <a:pt x="185" y="20"/>
                    </a:lnTo>
                    <a:lnTo>
                      <a:pt x="193" y="28"/>
                    </a:lnTo>
                    <a:lnTo>
                      <a:pt x="197" y="20"/>
                    </a:lnTo>
                    <a:lnTo>
                      <a:pt x="20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1" name="Freeform 172"/>
              <p:cNvSpPr>
                <a:spLocks/>
              </p:cNvSpPr>
              <p:nvPr/>
            </p:nvSpPr>
            <p:spPr bwMode="auto">
              <a:xfrm>
                <a:off x="5072" y="1327"/>
                <a:ext cx="156" cy="173"/>
              </a:xfrm>
              <a:custGeom>
                <a:avLst/>
                <a:gdLst>
                  <a:gd name="T0" fmla="*/ 2 w 313"/>
                  <a:gd name="T1" fmla="*/ 1 h 347"/>
                  <a:gd name="T2" fmla="*/ 3 w 313"/>
                  <a:gd name="T3" fmla="*/ 2 h 347"/>
                  <a:gd name="T4" fmla="*/ 4 w 313"/>
                  <a:gd name="T5" fmla="*/ 3 h 347"/>
                  <a:gd name="T6" fmla="*/ 5 w 313"/>
                  <a:gd name="T7" fmla="*/ 3 h 347"/>
                  <a:gd name="T8" fmla="*/ 5 w 313"/>
                  <a:gd name="T9" fmla="*/ 4 h 347"/>
                  <a:gd name="T10" fmla="*/ 6 w 313"/>
                  <a:gd name="T11" fmla="*/ 5 h 347"/>
                  <a:gd name="T12" fmla="*/ 8 w 313"/>
                  <a:gd name="T13" fmla="*/ 6 h 347"/>
                  <a:gd name="T14" fmla="*/ 8 w 313"/>
                  <a:gd name="T15" fmla="*/ 6 h 347"/>
                  <a:gd name="T16" fmla="*/ 8 w 313"/>
                  <a:gd name="T17" fmla="*/ 6 h 347"/>
                  <a:gd name="T18" fmla="*/ 9 w 313"/>
                  <a:gd name="T19" fmla="*/ 7 h 347"/>
                  <a:gd name="T20" fmla="*/ 9 w 313"/>
                  <a:gd name="T21" fmla="*/ 7 h 347"/>
                  <a:gd name="T22" fmla="*/ 9 w 313"/>
                  <a:gd name="T23" fmla="*/ 7 h 347"/>
                  <a:gd name="T24" fmla="*/ 9 w 313"/>
                  <a:gd name="T25" fmla="*/ 6 h 347"/>
                  <a:gd name="T26" fmla="*/ 9 w 313"/>
                  <a:gd name="T27" fmla="*/ 7 h 347"/>
                  <a:gd name="T28" fmla="*/ 8 w 313"/>
                  <a:gd name="T29" fmla="*/ 8 h 347"/>
                  <a:gd name="T30" fmla="*/ 8 w 313"/>
                  <a:gd name="T31" fmla="*/ 9 h 347"/>
                  <a:gd name="T32" fmla="*/ 6 w 313"/>
                  <a:gd name="T33" fmla="*/ 9 h 347"/>
                  <a:gd name="T34" fmla="*/ 6 w 313"/>
                  <a:gd name="T35" fmla="*/ 10 h 347"/>
                  <a:gd name="T36" fmla="*/ 5 w 313"/>
                  <a:gd name="T37" fmla="*/ 10 h 347"/>
                  <a:gd name="T38" fmla="*/ 5 w 313"/>
                  <a:gd name="T39" fmla="*/ 10 h 347"/>
                  <a:gd name="T40" fmla="*/ 5 w 313"/>
                  <a:gd name="T41" fmla="*/ 10 h 347"/>
                  <a:gd name="T42" fmla="*/ 5 w 313"/>
                  <a:gd name="T43" fmla="*/ 10 h 347"/>
                  <a:gd name="T44" fmla="*/ 5 w 313"/>
                  <a:gd name="T45" fmla="*/ 10 h 347"/>
                  <a:gd name="T46" fmla="*/ 5 w 313"/>
                  <a:gd name="T47" fmla="*/ 10 h 347"/>
                  <a:gd name="T48" fmla="*/ 4 w 313"/>
                  <a:gd name="T49" fmla="*/ 10 h 347"/>
                  <a:gd name="T50" fmla="*/ 3 w 313"/>
                  <a:gd name="T51" fmla="*/ 10 h 347"/>
                  <a:gd name="T52" fmla="*/ 0 w 313"/>
                  <a:gd name="T53" fmla="*/ 10 h 347"/>
                  <a:gd name="T54" fmla="*/ 3 w 313"/>
                  <a:gd name="T55" fmla="*/ 10 h 347"/>
                  <a:gd name="T56" fmla="*/ 4 w 313"/>
                  <a:gd name="T57" fmla="*/ 10 h 347"/>
                  <a:gd name="T58" fmla="*/ 5 w 313"/>
                  <a:gd name="T59" fmla="*/ 10 h 347"/>
                  <a:gd name="T60" fmla="*/ 6 w 313"/>
                  <a:gd name="T61" fmla="*/ 10 h 347"/>
                  <a:gd name="T62" fmla="*/ 6 w 313"/>
                  <a:gd name="T63" fmla="*/ 10 h 347"/>
                  <a:gd name="T64" fmla="*/ 6 w 313"/>
                  <a:gd name="T65" fmla="*/ 10 h 347"/>
                  <a:gd name="T66" fmla="*/ 5 w 313"/>
                  <a:gd name="T67" fmla="*/ 10 h 347"/>
                  <a:gd name="T68" fmla="*/ 6 w 313"/>
                  <a:gd name="T69" fmla="*/ 10 h 347"/>
                  <a:gd name="T70" fmla="*/ 6 w 313"/>
                  <a:gd name="T71" fmla="*/ 10 h 347"/>
                  <a:gd name="T72" fmla="*/ 8 w 313"/>
                  <a:gd name="T73" fmla="*/ 9 h 347"/>
                  <a:gd name="T74" fmla="*/ 9 w 313"/>
                  <a:gd name="T75" fmla="*/ 8 h 347"/>
                  <a:gd name="T76" fmla="*/ 9 w 313"/>
                  <a:gd name="T77" fmla="*/ 8 h 347"/>
                  <a:gd name="T78" fmla="*/ 9 w 313"/>
                  <a:gd name="T79" fmla="*/ 7 h 347"/>
                  <a:gd name="T80" fmla="*/ 9 w 313"/>
                  <a:gd name="T81" fmla="*/ 7 h 347"/>
                  <a:gd name="T82" fmla="*/ 9 w 313"/>
                  <a:gd name="T83" fmla="*/ 6 h 347"/>
                  <a:gd name="T84" fmla="*/ 9 w 313"/>
                  <a:gd name="T85" fmla="*/ 6 h 347"/>
                  <a:gd name="T86" fmla="*/ 9 w 313"/>
                  <a:gd name="T87" fmla="*/ 6 h 347"/>
                  <a:gd name="T88" fmla="*/ 8 w 313"/>
                  <a:gd name="T89" fmla="*/ 6 h 347"/>
                  <a:gd name="T90" fmla="*/ 8 w 313"/>
                  <a:gd name="T91" fmla="*/ 6 h 347"/>
                  <a:gd name="T92" fmla="*/ 8 w 313"/>
                  <a:gd name="T93" fmla="*/ 5 h 347"/>
                  <a:gd name="T94" fmla="*/ 6 w 313"/>
                  <a:gd name="T95" fmla="*/ 4 h 347"/>
                  <a:gd name="T96" fmla="*/ 5 w 313"/>
                  <a:gd name="T97" fmla="*/ 3 h 347"/>
                  <a:gd name="T98" fmla="*/ 5 w 313"/>
                  <a:gd name="T99" fmla="*/ 3 h 347"/>
                  <a:gd name="T100" fmla="*/ 5 w 313"/>
                  <a:gd name="T101" fmla="*/ 3 h 347"/>
                  <a:gd name="T102" fmla="*/ 3 w 313"/>
                  <a:gd name="T103" fmla="*/ 2 h 347"/>
                  <a:gd name="T104" fmla="*/ 3 w 313"/>
                  <a:gd name="T105" fmla="*/ 1 h 347"/>
                  <a:gd name="T106" fmla="*/ 2 w 313"/>
                  <a:gd name="T107" fmla="*/ 0 h 3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3"/>
                  <a:gd name="T163" fmla="*/ 0 h 347"/>
                  <a:gd name="T164" fmla="*/ 313 w 313"/>
                  <a:gd name="T165" fmla="*/ 347 h 34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3" h="347">
                    <a:moveTo>
                      <a:pt x="68" y="0"/>
                    </a:moveTo>
                    <a:lnTo>
                      <a:pt x="53" y="12"/>
                    </a:lnTo>
                    <a:lnTo>
                      <a:pt x="68" y="32"/>
                    </a:lnTo>
                    <a:lnTo>
                      <a:pt x="82" y="53"/>
                    </a:lnTo>
                    <a:lnTo>
                      <a:pt x="97" y="72"/>
                    </a:lnTo>
                    <a:lnTo>
                      <a:pt x="115" y="92"/>
                    </a:lnTo>
                    <a:lnTo>
                      <a:pt x="125" y="98"/>
                    </a:lnTo>
                    <a:lnTo>
                      <a:pt x="134" y="105"/>
                    </a:lnTo>
                    <a:lnTo>
                      <a:pt x="146" y="111"/>
                    </a:lnTo>
                    <a:lnTo>
                      <a:pt x="156" y="119"/>
                    </a:lnTo>
                    <a:lnTo>
                      <a:pt x="162" y="111"/>
                    </a:lnTo>
                    <a:lnTo>
                      <a:pt x="154" y="115"/>
                    </a:lnTo>
                    <a:lnTo>
                      <a:pt x="160" y="127"/>
                    </a:lnTo>
                    <a:lnTo>
                      <a:pt x="162" y="133"/>
                    </a:lnTo>
                    <a:lnTo>
                      <a:pt x="171" y="146"/>
                    </a:lnTo>
                    <a:lnTo>
                      <a:pt x="185" y="158"/>
                    </a:lnTo>
                    <a:lnTo>
                      <a:pt x="201" y="168"/>
                    </a:lnTo>
                    <a:lnTo>
                      <a:pt x="236" y="183"/>
                    </a:lnTo>
                    <a:lnTo>
                      <a:pt x="272" y="201"/>
                    </a:lnTo>
                    <a:lnTo>
                      <a:pt x="276" y="193"/>
                    </a:lnTo>
                    <a:lnTo>
                      <a:pt x="269" y="197"/>
                    </a:lnTo>
                    <a:lnTo>
                      <a:pt x="269" y="203"/>
                    </a:lnTo>
                    <a:lnTo>
                      <a:pt x="272" y="209"/>
                    </a:lnTo>
                    <a:lnTo>
                      <a:pt x="274" y="216"/>
                    </a:lnTo>
                    <a:lnTo>
                      <a:pt x="276" y="218"/>
                    </a:lnTo>
                    <a:lnTo>
                      <a:pt x="280" y="220"/>
                    </a:lnTo>
                    <a:lnTo>
                      <a:pt x="288" y="224"/>
                    </a:lnTo>
                    <a:lnTo>
                      <a:pt x="294" y="226"/>
                    </a:lnTo>
                    <a:lnTo>
                      <a:pt x="300" y="226"/>
                    </a:lnTo>
                    <a:lnTo>
                      <a:pt x="300" y="216"/>
                    </a:lnTo>
                    <a:lnTo>
                      <a:pt x="292" y="224"/>
                    </a:lnTo>
                    <a:lnTo>
                      <a:pt x="296" y="226"/>
                    </a:lnTo>
                    <a:lnTo>
                      <a:pt x="304" y="220"/>
                    </a:lnTo>
                    <a:lnTo>
                      <a:pt x="296" y="224"/>
                    </a:lnTo>
                    <a:lnTo>
                      <a:pt x="294" y="224"/>
                    </a:lnTo>
                    <a:lnTo>
                      <a:pt x="304" y="224"/>
                    </a:lnTo>
                    <a:lnTo>
                      <a:pt x="296" y="218"/>
                    </a:lnTo>
                    <a:lnTo>
                      <a:pt x="294" y="222"/>
                    </a:lnTo>
                    <a:lnTo>
                      <a:pt x="292" y="226"/>
                    </a:lnTo>
                    <a:lnTo>
                      <a:pt x="288" y="234"/>
                    </a:lnTo>
                    <a:lnTo>
                      <a:pt x="288" y="236"/>
                    </a:lnTo>
                    <a:lnTo>
                      <a:pt x="280" y="257"/>
                    </a:lnTo>
                    <a:lnTo>
                      <a:pt x="274" y="273"/>
                    </a:lnTo>
                    <a:lnTo>
                      <a:pt x="284" y="273"/>
                    </a:lnTo>
                    <a:lnTo>
                      <a:pt x="276" y="265"/>
                    </a:lnTo>
                    <a:lnTo>
                      <a:pt x="271" y="279"/>
                    </a:lnTo>
                    <a:lnTo>
                      <a:pt x="263" y="290"/>
                    </a:lnTo>
                    <a:lnTo>
                      <a:pt x="251" y="300"/>
                    </a:lnTo>
                    <a:lnTo>
                      <a:pt x="239" y="308"/>
                    </a:lnTo>
                    <a:lnTo>
                      <a:pt x="222" y="319"/>
                    </a:lnTo>
                    <a:lnTo>
                      <a:pt x="204" y="329"/>
                    </a:lnTo>
                    <a:lnTo>
                      <a:pt x="208" y="337"/>
                    </a:lnTo>
                    <a:lnTo>
                      <a:pt x="210" y="329"/>
                    </a:lnTo>
                    <a:lnTo>
                      <a:pt x="201" y="325"/>
                    </a:lnTo>
                    <a:lnTo>
                      <a:pt x="195" y="323"/>
                    </a:lnTo>
                    <a:lnTo>
                      <a:pt x="189" y="323"/>
                    </a:lnTo>
                    <a:lnTo>
                      <a:pt x="189" y="321"/>
                    </a:lnTo>
                    <a:lnTo>
                      <a:pt x="181" y="325"/>
                    </a:lnTo>
                    <a:lnTo>
                      <a:pt x="179" y="331"/>
                    </a:lnTo>
                    <a:lnTo>
                      <a:pt x="181" y="339"/>
                    </a:lnTo>
                    <a:lnTo>
                      <a:pt x="189" y="333"/>
                    </a:lnTo>
                    <a:lnTo>
                      <a:pt x="179" y="333"/>
                    </a:lnTo>
                    <a:lnTo>
                      <a:pt x="189" y="333"/>
                    </a:lnTo>
                    <a:lnTo>
                      <a:pt x="181" y="327"/>
                    </a:lnTo>
                    <a:lnTo>
                      <a:pt x="189" y="323"/>
                    </a:lnTo>
                    <a:lnTo>
                      <a:pt x="185" y="325"/>
                    </a:lnTo>
                    <a:lnTo>
                      <a:pt x="181" y="327"/>
                    </a:lnTo>
                    <a:lnTo>
                      <a:pt x="175" y="327"/>
                    </a:lnTo>
                    <a:lnTo>
                      <a:pt x="167" y="327"/>
                    </a:lnTo>
                    <a:lnTo>
                      <a:pt x="156" y="327"/>
                    </a:lnTo>
                    <a:lnTo>
                      <a:pt x="142" y="327"/>
                    </a:lnTo>
                    <a:lnTo>
                      <a:pt x="129" y="325"/>
                    </a:lnTo>
                    <a:lnTo>
                      <a:pt x="115" y="323"/>
                    </a:lnTo>
                    <a:lnTo>
                      <a:pt x="101" y="321"/>
                    </a:lnTo>
                    <a:lnTo>
                      <a:pt x="101" y="331"/>
                    </a:lnTo>
                    <a:lnTo>
                      <a:pt x="103" y="321"/>
                    </a:lnTo>
                    <a:lnTo>
                      <a:pt x="2" y="306"/>
                    </a:lnTo>
                    <a:lnTo>
                      <a:pt x="0" y="325"/>
                    </a:lnTo>
                    <a:lnTo>
                      <a:pt x="101" y="341"/>
                    </a:lnTo>
                    <a:lnTo>
                      <a:pt x="115" y="343"/>
                    </a:lnTo>
                    <a:lnTo>
                      <a:pt x="129" y="345"/>
                    </a:lnTo>
                    <a:lnTo>
                      <a:pt x="142" y="347"/>
                    </a:lnTo>
                    <a:lnTo>
                      <a:pt x="156" y="347"/>
                    </a:lnTo>
                    <a:lnTo>
                      <a:pt x="167" y="347"/>
                    </a:lnTo>
                    <a:lnTo>
                      <a:pt x="175" y="347"/>
                    </a:lnTo>
                    <a:lnTo>
                      <a:pt x="181" y="347"/>
                    </a:lnTo>
                    <a:lnTo>
                      <a:pt x="185" y="345"/>
                    </a:lnTo>
                    <a:lnTo>
                      <a:pt x="189" y="343"/>
                    </a:lnTo>
                    <a:lnTo>
                      <a:pt x="195" y="341"/>
                    </a:lnTo>
                    <a:lnTo>
                      <a:pt x="199" y="333"/>
                    </a:lnTo>
                    <a:lnTo>
                      <a:pt x="195" y="325"/>
                    </a:lnTo>
                    <a:lnTo>
                      <a:pt x="195" y="339"/>
                    </a:lnTo>
                    <a:lnTo>
                      <a:pt x="199" y="331"/>
                    </a:lnTo>
                    <a:lnTo>
                      <a:pt x="189" y="331"/>
                    </a:lnTo>
                    <a:lnTo>
                      <a:pt x="189" y="341"/>
                    </a:lnTo>
                    <a:lnTo>
                      <a:pt x="189" y="343"/>
                    </a:lnTo>
                    <a:lnTo>
                      <a:pt x="195" y="343"/>
                    </a:lnTo>
                    <a:lnTo>
                      <a:pt x="201" y="345"/>
                    </a:lnTo>
                    <a:lnTo>
                      <a:pt x="206" y="347"/>
                    </a:lnTo>
                    <a:lnTo>
                      <a:pt x="208" y="347"/>
                    </a:lnTo>
                    <a:lnTo>
                      <a:pt x="212" y="345"/>
                    </a:lnTo>
                    <a:lnTo>
                      <a:pt x="236" y="333"/>
                    </a:lnTo>
                    <a:lnTo>
                      <a:pt x="253" y="321"/>
                    </a:lnTo>
                    <a:lnTo>
                      <a:pt x="265" y="314"/>
                    </a:lnTo>
                    <a:lnTo>
                      <a:pt x="276" y="304"/>
                    </a:lnTo>
                    <a:lnTo>
                      <a:pt x="284" y="292"/>
                    </a:lnTo>
                    <a:lnTo>
                      <a:pt x="290" y="279"/>
                    </a:lnTo>
                    <a:lnTo>
                      <a:pt x="294" y="273"/>
                    </a:lnTo>
                    <a:lnTo>
                      <a:pt x="300" y="257"/>
                    </a:lnTo>
                    <a:lnTo>
                      <a:pt x="306" y="242"/>
                    </a:lnTo>
                    <a:lnTo>
                      <a:pt x="307" y="234"/>
                    </a:lnTo>
                    <a:lnTo>
                      <a:pt x="298" y="234"/>
                    </a:lnTo>
                    <a:lnTo>
                      <a:pt x="306" y="240"/>
                    </a:lnTo>
                    <a:lnTo>
                      <a:pt x="307" y="236"/>
                    </a:lnTo>
                    <a:lnTo>
                      <a:pt x="309" y="232"/>
                    </a:lnTo>
                    <a:lnTo>
                      <a:pt x="313" y="224"/>
                    </a:lnTo>
                    <a:lnTo>
                      <a:pt x="313" y="218"/>
                    </a:lnTo>
                    <a:lnTo>
                      <a:pt x="311" y="216"/>
                    </a:lnTo>
                    <a:lnTo>
                      <a:pt x="306" y="210"/>
                    </a:lnTo>
                    <a:lnTo>
                      <a:pt x="300" y="207"/>
                    </a:lnTo>
                    <a:lnTo>
                      <a:pt x="294" y="207"/>
                    </a:lnTo>
                    <a:lnTo>
                      <a:pt x="288" y="205"/>
                    </a:lnTo>
                    <a:lnTo>
                      <a:pt x="288" y="214"/>
                    </a:lnTo>
                    <a:lnTo>
                      <a:pt x="294" y="207"/>
                    </a:lnTo>
                    <a:lnTo>
                      <a:pt x="290" y="205"/>
                    </a:lnTo>
                    <a:lnTo>
                      <a:pt x="282" y="210"/>
                    </a:lnTo>
                    <a:lnTo>
                      <a:pt x="290" y="207"/>
                    </a:lnTo>
                    <a:lnTo>
                      <a:pt x="286" y="195"/>
                    </a:lnTo>
                    <a:lnTo>
                      <a:pt x="278" y="203"/>
                    </a:lnTo>
                    <a:lnTo>
                      <a:pt x="288" y="203"/>
                    </a:lnTo>
                    <a:lnTo>
                      <a:pt x="286" y="191"/>
                    </a:lnTo>
                    <a:lnTo>
                      <a:pt x="284" y="187"/>
                    </a:lnTo>
                    <a:lnTo>
                      <a:pt x="280" y="185"/>
                    </a:lnTo>
                    <a:lnTo>
                      <a:pt x="249" y="170"/>
                    </a:lnTo>
                    <a:lnTo>
                      <a:pt x="214" y="154"/>
                    </a:lnTo>
                    <a:lnTo>
                      <a:pt x="199" y="144"/>
                    </a:lnTo>
                    <a:lnTo>
                      <a:pt x="185" y="133"/>
                    </a:lnTo>
                    <a:lnTo>
                      <a:pt x="175" y="119"/>
                    </a:lnTo>
                    <a:lnTo>
                      <a:pt x="169" y="127"/>
                    </a:lnTo>
                    <a:lnTo>
                      <a:pt x="179" y="127"/>
                    </a:lnTo>
                    <a:lnTo>
                      <a:pt x="171" y="109"/>
                    </a:lnTo>
                    <a:lnTo>
                      <a:pt x="169" y="105"/>
                    </a:lnTo>
                    <a:lnTo>
                      <a:pt x="167" y="105"/>
                    </a:lnTo>
                    <a:lnTo>
                      <a:pt x="160" y="98"/>
                    </a:lnTo>
                    <a:lnTo>
                      <a:pt x="148" y="92"/>
                    </a:lnTo>
                    <a:lnTo>
                      <a:pt x="138" y="84"/>
                    </a:lnTo>
                    <a:lnTo>
                      <a:pt x="127" y="78"/>
                    </a:lnTo>
                    <a:lnTo>
                      <a:pt x="121" y="84"/>
                    </a:lnTo>
                    <a:lnTo>
                      <a:pt x="129" y="78"/>
                    </a:lnTo>
                    <a:lnTo>
                      <a:pt x="111" y="59"/>
                    </a:lnTo>
                    <a:lnTo>
                      <a:pt x="96" y="39"/>
                    </a:lnTo>
                    <a:lnTo>
                      <a:pt x="82" y="1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2" name="Freeform 173"/>
              <p:cNvSpPr>
                <a:spLocks/>
              </p:cNvSpPr>
              <p:nvPr/>
            </p:nvSpPr>
            <p:spPr bwMode="auto">
              <a:xfrm>
                <a:off x="4930" y="1467"/>
                <a:ext cx="46" cy="60"/>
              </a:xfrm>
              <a:custGeom>
                <a:avLst/>
                <a:gdLst>
                  <a:gd name="T0" fmla="*/ 2 w 94"/>
                  <a:gd name="T1" fmla="*/ 0 h 121"/>
                  <a:gd name="T2" fmla="*/ 2 w 94"/>
                  <a:gd name="T3" fmla="*/ 0 h 121"/>
                  <a:gd name="T4" fmla="*/ 2 w 94"/>
                  <a:gd name="T5" fmla="*/ 0 h 121"/>
                  <a:gd name="T6" fmla="*/ 2 w 94"/>
                  <a:gd name="T7" fmla="*/ 1 h 121"/>
                  <a:gd name="T8" fmla="*/ 2 w 94"/>
                  <a:gd name="T9" fmla="*/ 1 h 121"/>
                  <a:gd name="T10" fmla="*/ 1 w 94"/>
                  <a:gd name="T11" fmla="*/ 1 h 121"/>
                  <a:gd name="T12" fmla="*/ 1 w 94"/>
                  <a:gd name="T13" fmla="*/ 1 h 121"/>
                  <a:gd name="T14" fmla="*/ 1 w 94"/>
                  <a:gd name="T15" fmla="*/ 1 h 121"/>
                  <a:gd name="T16" fmla="*/ 0 w 94"/>
                  <a:gd name="T17" fmla="*/ 3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121"/>
                  <a:gd name="T29" fmla="*/ 94 w 94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121">
                    <a:moveTo>
                      <a:pt x="94" y="0"/>
                    </a:moveTo>
                    <a:lnTo>
                      <a:pt x="82" y="16"/>
                    </a:lnTo>
                    <a:lnTo>
                      <a:pt x="74" y="26"/>
                    </a:lnTo>
                    <a:lnTo>
                      <a:pt x="70" y="32"/>
                    </a:lnTo>
                    <a:lnTo>
                      <a:pt x="66" y="35"/>
                    </a:lnTo>
                    <a:lnTo>
                      <a:pt x="63" y="41"/>
                    </a:lnTo>
                    <a:lnTo>
                      <a:pt x="59" y="47"/>
                    </a:lnTo>
                    <a:lnTo>
                      <a:pt x="53" y="55"/>
                    </a:lnTo>
                    <a:lnTo>
                      <a:pt x="0" y="12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3" name="Line 174"/>
              <p:cNvSpPr>
                <a:spLocks noChangeShapeType="1"/>
              </p:cNvSpPr>
              <p:nvPr/>
            </p:nvSpPr>
            <p:spPr bwMode="auto">
              <a:xfrm flipH="1" flipV="1">
                <a:off x="4990" y="1473"/>
                <a:ext cx="10" cy="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4" name="Freeform 175"/>
              <p:cNvSpPr>
                <a:spLocks/>
              </p:cNvSpPr>
              <p:nvPr/>
            </p:nvSpPr>
            <p:spPr bwMode="auto">
              <a:xfrm>
                <a:off x="5111" y="1478"/>
                <a:ext cx="37" cy="55"/>
              </a:xfrm>
              <a:custGeom>
                <a:avLst/>
                <a:gdLst>
                  <a:gd name="T0" fmla="*/ 2 w 74"/>
                  <a:gd name="T1" fmla="*/ 0 h 109"/>
                  <a:gd name="T2" fmla="*/ 2 w 74"/>
                  <a:gd name="T3" fmla="*/ 1 h 109"/>
                  <a:gd name="T4" fmla="*/ 1 w 74"/>
                  <a:gd name="T5" fmla="*/ 2 h 109"/>
                  <a:gd name="T6" fmla="*/ 1 w 74"/>
                  <a:gd name="T7" fmla="*/ 2 h 109"/>
                  <a:gd name="T8" fmla="*/ 1 w 74"/>
                  <a:gd name="T9" fmla="*/ 2 h 109"/>
                  <a:gd name="T10" fmla="*/ 1 w 74"/>
                  <a:gd name="T11" fmla="*/ 3 h 109"/>
                  <a:gd name="T12" fmla="*/ 1 w 74"/>
                  <a:gd name="T13" fmla="*/ 3 h 109"/>
                  <a:gd name="T14" fmla="*/ 0 w 74"/>
                  <a:gd name="T15" fmla="*/ 4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109"/>
                  <a:gd name="T26" fmla="*/ 74 w 74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109">
                    <a:moveTo>
                      <a:pt x="74" y="0"/>
                    </a:moveTo>
                    <a:lnTo>
                      <a:pt x="68" y="19"/>
                    </a:lnTo>
                    <a:lnTo>
                      <a:pt x="60" y="39"/>
                    </a:lnTo>
                    <a:lnTo>
                      <a:pt x="52" y="52"/>
                    </a:lnTo>
                    <a:lnTo>
                      <a:pt x="43" y="64"/>
                    </a:lnTo>
                    <a:lnTo>
                      <a:pt x="37" y="78"/>
                    </a:lnTo>
                    <a:lnTo>
                      <a:pt x="33" y="93"/>
                    </a:lnTo>
                    <a:lnTo>
                      <a:pt x="0" y="1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5" name="Freeform 176"/>
              <p:cNvSpPr>
                <a:spLocks/>
              </p:cNvSpPr>
              <p:nvPr/>
            </p:nvSpPr>
            <p:spPr bwMode="auto">
              <a:xfrm>
                <a:off x="5182" y="1475"/>
                <a:ext cx="3" cy="59"/>
              </a:xfrm>
              <a:custGeom>
                <a:avLst/>
                <a:gdLst>
                  <a:gd name="T0" fmla="*/ 0 w 6"/>
                  <a:gd name="T1" fmla="*/ 0 h 117"/>
                  <a:gd name="T2" fmla="*/ 1 w 6"/>
                  <a:gd name="T3" fmla="*/ 2 h 117"/>
                  <a:gd name="T4" fmla="*/ 1 w 6"/>
                  <a:gd name="T5" fmla="*/ 3 h 117"/>
                  <a:gd name="T6" fmla="*/ 1 w 6"/>
                  <a:gd name="T7" fmla="*/ 3 h 117"/>
                  <a:gd name="T8" fmla="*/ 1 w 6"/>
                  <a:gd name="T9" fmla="*/ 4 h 117"/>
                  <a:gd name="T10" fmla="*/ 1 w 6"/>
                  <a:gd name="T11" fmla="*/ 4 h 117"/>
                  <a:gd name="T12" fmla="*/ 1 w 6"/>
                  <a:gd name="T13" fmla="*/ 4 h 117"/>
                  <a:gd name="T14" fmla="*/ 1 w 6"/>
                  <a:gd name="T15" fmla="*/ 4 h 117"/>
                  <a:gd name="T16" fmla="*/ 1 w 6"/>
                  <a:gd name="T17" fmla="*/ 4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7"/>
                  <a:gd name="T29" fmla="*/ 6 w 6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7">
                    <a:moveTo>
                      <a:pt x="0" y="0"/>
                    </a:moveTo>
                    <a:lnTo>
                      <a:pt x="2" y="37"/>
                    </a:lnTo>
                    <a:lnTo>
                      <a:pt x="4" y="66"/>
                    </a:lnTo>
                    <a:lnTo>
                      <a:pt x="4" y="89"/>
                    </a:lnTo>
                    <a:lnTo>
                      <a:pt x="6" y="105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6" y="111"/>
                    </a:lnTo>
                    <a:lnTo>
                      <a:pt x="6" y="9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6" name="Freeform 177"/>
              <p:cNvSpPr>
                <a:spLocks/>
              </p:cNvSpPr>
              <p:nvPr/>
            </p:nvSpPr>
            <p:spPr bwMode="auto">
              <a:xfrm>
                <a:off x="4970" y="1489"/>
                <a:ext cx="6" cy="36"/>
              </a:xfrm>
              <a:custGeom>
                <a:avLst/>
                <a:gdLst>
                  <a:gd name="T0" fmla="*/ 0 w 14"/>
                  <a:gd name="T1" fmla="*/ 0 h 72"/>
                  <a:gd name="T2" fmla="*/ 0 w 14"/>
                  <a:gd name="T3" fmla="*/ 1 h 72"/>
                  <a:gd name="T4" fmla="*/ 0 w 14"/>
                  <a:gd name="T5" fmla="*/ 1 h 72"/>
                  <a:gd name="T6" fmla="*/ 0 w 14"/>
                  <a:gd name="T7" fmla="*/ 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72"/>
                  <a:gd name="T14" fmla="*/ 14 w 1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72">
                    <a:moveTo>
                      <a:pt x="14" y="0"/>
                    </a:moveTo>
                    <a:lnTo>
                      <a:pt x="14" y="18"/>
                    </a:lnTo>
                    <a:lnTo>
                      <a:pt x="14" y="33"/>
                    </a:lnTo>
                    <a:lnTo>
                      <a:pt x="0" y="7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7" name="Freeform 178"/>
              <p:cNvSpPr>
                <a:spLocks/>
              </p:cNvSpPr>
              <p:nvPr/>
            </p:nvSpPr>
            <p:spPr bwMode="auto">
              <a:xfrm>
                <a:off x="5155" y="1478"/>
                <a:ext cx="18" cy="38"/>
              </a:xfrm>
              <a:custGeom>
                <a:avLst/>
                <a:gdLst>
                  <a:gd name="T0" fmla="*/ 2 w 35"/>
                  <a:gd name="T1" fmla="*/ 0 h 76"/>
                  <a:gd name="T2" fmla="*/ 1 w 35"/>
                  <a:gd name="T3" fmla="*/ 1 h 76"/>
                  <a:gd name="T4" fmla="*/ 1 w 35"/>
                  <a:gd name="T5" fmla="*/ 1 h 76"/>
                  <a:gd name="T6" fmla="*/ 1 w 35"/>
                  <a:gd name="T7" fmla="*/ 1 h 76"/>
                  <a:gd name="T8" fmla="*/ 0 w 35"/>
                  <a:gd name="T9" fmla="*/ 2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6"/>
                  <a:gd name="T17" fmla="*/ 35 w 3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6">
                    <a:moveTo>
                      <a:pt x="35" y="0"/>
                    </a:moveTo>
                    <a:lnTo>
                      <a:pt x="22" y="19"/>
                    </a:lnTo>
                    <a:lnTo>
                      <a:pt x="12" y="37"/>
                    </a:lnTo>
                    <a:lnTo>
                      <a:pt x="4" y="54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8" name="Freeform 179"/>
              <p:cNvSpPr>
                <a:spLocks/>
              </p:cNvSpPr>
              <p:nvPr/>
            </p:nvSpPr>
            <p:spPr bwMode="auto">
              <a:xfrm>
                <a:off x="5321" y="1368"/>
                <a:ext cx="1" cy="3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0 h 8"/>
                  <a:gd name="T4" fmla="*/ 0 w 2"/>
                  <a:gd name="T5" fmla="*/ 0 h 8"/>
                  <a:gd name="T6" fmla="*/ 0 w 2"/>
                  <a:gd name="T7" fmla="*/ 0 h 8"/>
                  <a:gd name="T8" fmla="*/ 0 w 2"/>
                  <a:gd name="T9" fmla="*/ 0 h 8"/>
                  <a:gd name="T10" fmla="*/ 1 w 2"/>
                  <a:gd name="T11" fmla="*/ 0 h 8"/>
                  <a:gd name="T12" fmla="*/ 1 w 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8"/>
                  <a:gd name="T23" fmla="*/ 2 w 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8">
                    <a:moveTo>
                      <a:pt x="2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9" name="Freeform 180"/>
              <p:cNvSpPr>
                <a:spLocks/>
              </p:cNvSpPr>
              <p:nvPr/>
            </p:nvSpPr>
            <p:spPr bwMode="auto">
              <a:xfrm>
                <a:off x="5269" y="1388"/>
                <a:ext cx="7" cy="17"/>
              </a:xfrm>
              <a:custGeom>
                <a:avLst/>
                <a:gdLst>
                  <a:gd name="T0" fmla="*/ 0 w 14"/>
                  <a:gd name="T1" fmla="*/ 0 h 33"/>
                  <a:gd name="T2" fmla="*/ 1 w 14"/>
                  <a:gd name="T3" fmla="*/ 1 h 33"/>
                  <a:gd name="T4" fmla="*/ 1 w 14"/>
                  <a:gd name="T5" fmla="*/ 1 h 33"/>
                  <a:gd name="T6" fmla="*/ 1 w 14"/>
                  <a:gd name="T7" fmla="*/ 1 h 33"/>
                  <a:gd name="T8" fmla="*/ 1 w 14"/>
                  <a:gd name="T9" fmla="*/ 1 h 33"/>
                  <a:gd name="T10" fmla="*/ 1 w 14"/>
                  <a:gd name="T11" fmla="*/ 1 h 33"/>
                  <a:gd name="T12" fmla="*/ 1 w 14"/>
                  <a:gd name="T13" fmla="*/ 1 h 33"/>
                  <a:gd name="T14" fmla="*/ 1 w 14"/>
                  <a:gd name="T15" fmla="*/ 2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33"/>
                  <a:gd name="T26" fmla="*/ 14 w 14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33">
                    <a:moveTo>
                      <a:pt x="0" y="0"/>
                    </a:moveTo>
                    <a:lnTo>
                      <a:pt x="6" y="6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21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0" name="Freeform 181"/>
              <p:cNvSpPr>
                <a:spLocks/>
              </p:cNvSpPr>
              <p:nvPr/>
            </p:nvSpPr>
            <p:spPr bwMode="auto">
              <a:xfrm>
                <a:off x="5334" y="1445"/>
                <a:ext cx="12" cy="8"/>
              </a:xfrm>
              <a:custGeom>
                <a:avLst/>
                <a:gdLst>
                  <a:gd name="T0" fmla="*/ 1 w 24"/>
                  <a:gd name="T1" fmla="*/ 0 h 15"/>
                  <a:gd name="T2" fmla="*/ 1 w 24"/>
                  <a:gd name="T3" fmla="*/ 1 h 15"/>
                  <a:gd name="T4" fmla="*/ 1 w 24"/>
                  <a:gd name="T5" fmla="*/ 1 h 15"/>
                  <a:gd name="T6" fmla="*/ 1 w 24"/>
                  <a:gd name="T7" fmla="*/ 1 h 15"/>
                  <a:gd name="T8" fmla="*/ 1 w 24"/>
                  <a:gd name="T9" fmla="*/ 1 h 15"/>
                  <a:gd name="T10" fmla="*/ 1 w 24"/>
                  <a:gd name="T11" fmla="*/ 1 h 15"/>
                  <a:gd name="T12" fmla="*/ 0 w 2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5"/>
                  <a:gd name="T23" fmla="*/ 24 w 2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5">
                    <a:moveTo>
                      <a:pt x="24" y="0"/>
                    </a:moveTo>
                    <a:lnTo>
                      <a:pt x="18" y="4"/>
                    </a:lnTo>
                    <a:lnTo>
                      <a:pt x="14" y="6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1" name="Freeform 182"/>
              <p:cNvSpPr>
                <a:spLocks/>
              </p:cNvSpPr>
              <p:nvPr/>
            </p:nvSpPr>
            <p:spPr bwMode="auto">
              <a:xfrm>
                <a:off x="5273" y="1437"/>
                <a:ext cx="14" cy="5"/>
              </a:xfrm>
              <a:custGeom>
                <a:avLst/>
                <a:gdLst>
                  <a:gd name="T0" fmla="*/ 0 w 29"/>
                  <a:gd name="T1" fmla="*/ 0 h 12"/>
                  <a:gd name="T2" fmla="*/ 0 w 29"/>
                  <a:gd name="T3" fmla="*/ 0 h 12"/>
                  <a:gd name="T4" fmla="*/ 0 w 29"/>
                  <a:gd name="T5" fmla="*/ 0 h 12"/>
                  <a:gd name="T6" fmla="*/ 0 w 29"/>
                  <a:gd name="T7" fmla="*/ 0 h 12"/>
                  <a:gd name="T8" fmla="*/ 0 w 29"/>
                  <a:gd name="T9" fmla="*/ 0 h 12"/>
                  <a:gd name="T10" fmla="*/ 0 w 29"/>
                  <a:gd name="T11" fmla="*/ 0 h 12"/>
                  <a:gd name="T12" fmla="*/ 0 w 29"/>
                  <a:gd name="T13" fmla="*/ 0 h 12"/>
                  <a:gd name="T14" fmla="*/ 0 w 2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29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2" name="Freeform 183"/>
              <p:cNvSpPr>
                <a:spLocks/>
              </p:cNvSpPr>
              <p:nvPr/>
            </p:nvSpPr>
            <p:spPr bwMode="auto">
              <a:xfrm>
                <a:off x="5305" y="1474"/>
                <a:ext cx="5" cy="6"/>
              </a:xfrm>
              <a:custGeom>
                <a:avLst/>
                <a:gdLst>
                  <a:gd name="T0" fmla="*/ 1 w 10"/>
                  <a:gd name="T1" fmla="*/ 0 h 14"/>
                  <a:gd name="T2" fmla="*/ 1 w 10"/>
                  <a:gd name="T3" fmla="*/ 0 h 14"/>
                  <a:gd name="T4" fmla="*/ 1 w 10"/>
                  <a:gd name="T5" fmla="*/ 0 h 14"/>
                  <a:gd name="T6" fmla="*/ 1 w 10"/>
                  <a:gd name="T7" fmla="*/ 0 h 14"/>
                  <a:gd name="T8" fmla="*/ 0 w 1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4"/>
                  <a:gd name="T17" fmla="*/ 10 w 1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4">
                    <a:moveTo>
                      <a:pt x="8" y="0"/>
                    </a:moveTo>
                    <a:lnTo>
                      <a:pt x="10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0" y="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3" name="Freeform 184"/>
              <p:cNvSpPr>
                <a:spLocks/>
              </p:cNvSpPr>
              <p:nvPr/>
            </p:nvSpPr>
            <p:spPr bwMode="auto">
              <a:xfrm>
                <a:off x="5276" y="1500"/>
                <a:ext cx="4" cy="1"/>
              </a:xfrm>
              <a:custGeom>
                <a:avLst/>
                <a:gdLst>
                  <a:gd name="T0" fmla="*/ 0 w 7"/>
                  <a:gd name="T1" fmla="*/ 0 h 1"/>
                  <a:gd name="T2" fmla="*/ 1 w 7"/>
                  <a:gd name="T3" fmla="*/ 0 h 1"/>
                  <a:gd name="T4" fmla="*/ 1 w 7"/>
                  <a:gd name="T5" fmla="*/ 0 h 1"/>
                  <a:gd name="T6" fmla="*/ 1 w 7"/>
                  <a:gd name="T7" fmla="*/ 0 h 1"/>
                  <a:gd name="T8" fmla="*/ 1 w 7"/>
                  <a:gd name="T9" fmla="*/ 0 h 1"/>
                  <a:gd name="T10" fmla="*/ 1 w 7"/>
                  <a:gd name="T11" fmla="*/ 0 h 1"/>
                  <a:gd name="T12" fmla="*/ 0 w 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4" name="Freeform 185"/>
              <p:cNvSpPr>
                <a:spLocks/>
              </p:cNvSpPr>
              <p:nvPr/>
            </p:nvSpPr>
            <p:spPr bwMode="auto">
              <a:xfrm>
                <a:off x="5336" y="1505"/>
                <a:ext cx="8" cy="6"/>
              </a:xfrm>
              <a:custGeom>
                <a:avLst/>
                <a:gdLst>
                  <a:gd name="T0" fmla="*/ 0 w 16"/>
                  <a:gd name="T1" fmla="*/ 0 h 14"/>
                  <a:gd name="T2" fmla="*/ 1 w 16"/>
                  <a:gd name="T3" fmla="*/ 0 h 14"/>
                  <a:gd name="T4" fmla="*/ 1 w 16"/>
                  <a:gd name="T5" fmla="*/ 0 h 14"/>
                  <a:gd name="T6" fmla="*/ 1 w 16"/>
                  <a:gd name="T7" fmla="*/ 0 h 14"/>
                  <a:gd name="T8" fmla="*/ 1 w 16"/>
                  <a:gd name="T9" fmla="*/ 0 h 14"/>
                  <a:gd name="T10" fmla="*/ 1 w 16"/>
                  <a:gd name="T11" fmla="*/ 0 h 14"/>
                  <a:gd name="T12" fmla="*/ 1 w 16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4"/>
                  <a:gd name="T23" fmla="*/ 16 w 16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4">
                    <a:moveTo>
                      <a:pt x="0" y="0"/>
                    </a:moveTo>
                    <a:lnTo>
                      <a:pt x="6" y="2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16" y="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235" name="Group 186"/>
              <p:cNvGrpSpPr>
                <a:grpSpLocks/>
              </p:cNvGrpSpPr>
              <p:nvPr/>
            </p:nvGrpSpPr>
            <p:grpSpPr bwMode="auto">
              <a:xfrm>
                <a:off x="4779" y="1345"/>
                <a:ext cx="78" cy="145"/>
                <a:chOff x="4551" y="660"/>
                <a:chExt cx="78" cy="145"/>
              </a:xfrm>
            </p:grpSpPr>
            <p:sp>
              <p:nvSpPr>
                <p:cNvPr id="48270" name="Freeform 187"/>
                <p:cNvSpPr>
                  <a:spLocks/>
                </p:cNvSpPr>
                <p:nvPr/>
              </p:nvSpPr>
              <p:spPr bwMode="auto">
                <a:xfrm>
                  <a:off x="4603" y="660"/>
                  <a:ext cx="1" cy="4"/>
                </a:xfrm>
                <a:custGeom>
                  <a:avLst/>
                  <a:gdLst>
                    <a:gd name="T0" fmla="*/ 1 w 2"/>
                    <a:gd name="T1" fmla="*/ 0 h 8"/>
                    <a:gd name="T2" fmla="*/ 1 w 2"/>
                    <a:gd name="T3" fmla="*/ 1 h 8"/>
                    <a:gd name="T4" fmla="*/ 0 w 2"/>
                    <a:gd name="T5" fmla="*/ 1 h 8"/>
                    <a:gd name="T6" fmla="*/ 0 w 2"/>
                    <a:gd name="T7" fmla="*/ 1 h 8"/>
                    <a:gd name="T8" fmla="*/ 0 w 2"/>
                    <a:gd name="T9" fmla="*/ 1 h 8"/>
                    <a:gd name="T10" fmla="*/ 1 w 2"/>
                    <a:gd name="T11" fmla="*/ 1 h 8"/>
                    <a:gd name="T12" fmla="*/ 1 w 2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8"/>
                    <a:gd name="T23" fmla="*/ 2 w 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8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1" name="Freeform 188"/>
                <p:cNvSpPr>
                  <a:spLocks/>
                </p:cNvSpPr>
                <p:nvPr/>
              </p:nvSpPr>
              <p:spPr bwMode="auto">
                <a:xfrm>
                  <a:off x="4551" y="681"/>
                  <a:ext cx="8" cy="16"/>
                </a:xfrm>
                <a:custGeom>
                  <a:avLst/>
                  <a:gdLst>
                    <a:gd name="T0" fmla="*/ 0 w 16"/>
                    <a:gd name="T1" fmla="*/ 0 h 33"/>
                    <a:gd name="T2" fmla="*/ 1 w 16"/>
                    <a:gd name="T3" fmla="*/ 0 h 33"/>
                    <a:gd name="T4" fmla="*/ 1 w 16"/>
                    <a:gd name="T5" fmla="*/ 0 h 33"/>
                    <a:gd name="T6" fmla="*/ 1 w 16"/>
                    <a:gd name="T7" fmla="*/ 0 h 33"/>
                    <a:gd name="T8" fmla="*/ 1 w 16"/>
                    <a:gd name="T9" fmla="*/ 0 h 33"/>
                    <a:gd name="T10" fmla="*/ 1 w 16"/>
                    <a:gd name="T11" fmla="*/ 0 h 33"/>
                    <a:gd name="T12" fmla="*/ 1 w 16"/>
                    <a:gd name="T13" fmla="*/ 0 h 33"/>
                    <a:gd name="T14" fmla="*/ 1 w 16"/>
                    <a:gd name="T15" fmla="*/ 1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33"/>
                    <a:gd name="T26" fmla="*/ 16 w 16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33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0" y="12"/>
                      </a:lnTo>
                      <a:lnTo>
                        <a:pt x="12" y="16"/>
                      </a:lnTo>
                      <a:lnTo>
                        <a:pt x="14" y="22"/>
                      </a:lnTo>
                      <a:lnTo>
                        <a:pt x="16" y="29"/>
                      </a:lnTo>
                      <a:lnTo>
                        <a:pt x="16" y="31"/>
                      </a:lnTo>
                      <a:lnTo>
                        <a:pt x="16" y="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2" name="Freeform 189"/>
                <p:cNvSpPr>
                  <a:spLocks/>
                </p:cNvSpPr>
                <p:nvPr/>
              </p:nvSpPr>
              <p:spPr bwMode="auto">
                <a:xfrm>
                  <a:off x="4617" y="738"/>
                  <a:ext cx="12" cy="8"/>
                </a:xfrm>
                <a:custGeom>
                  <a:avLst/>
                  <a:gdLst>
                    <a:gd name="T0" fmla="*/ 1 w 24"/>
                    <a:gd name="T1" fmla="*/ 0 h 16"/>
                    <a:gd name="T2" fmla="*/ 1 w 24"/>
                    <a:gd name="T3" fmla="*/ 1 h 16"/>
                    <a:gd name="T4" fmla="*/ 1 w 24"/>
                    <a:gd name="T5" fmla="*/ 1 h 16"/>
                    <a:gd name="T6" fmla="*/ 1 w 24"/>
                    <a:gd name="T7" fmla="*/ 1 h 16"/>
                    <a:gd name="T8" fmla="*/ 1 w 24"/>
                    <a:gd name="T9" fmla="*/ 1 h 16"/>
                    <a:gd name="T10" fmla="*/ 1 w 24"/>
                    <a:gd name="T11" fmla="*/ 1 h 16"/>
                    <a:gd name="T12" fmla="*/ 0 w 24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6"/>
                    <a:gd name="T23" fmla="*/ 24 w 24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6">
                      <a:moveTo>
                        <a:pt x="24" y="0"/>
                      </a:moveTo>
                      <a:lnTo>
                        <a:pt x="18" y="4"/>
                      </a:lnTo>
                      <a:lnTo>
                        <a:pt x="14" y="6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3" name="Freeform 190"/>
                <p:cNvSpPr>
                  <a:spLocks/>
                </p:cNvSpPr>
                <p:nvPr/>
              </p:nvSpPr>
              <p:spPr bwMode="auto">
                <a:xfrm>
                  <a:off x="4555" y="729"/>
                  <a:ext cx="15" cy="7"/>
                </a:xfrm>
                <a:custGeom>
                  <a:avLst/>
                  <a:gdLst>
                    <a:gd name="T0" fmla="*/ 0 w 31"/>
                    <a:gd name="T1" fmla="*/ 0 h 14"/>
                    <a:gd name="T2" fmla="*/ 0 w 31"/>
                    <a:gd name="T3" fmla="*/ 0 h 14"/>
                    <a:gd name="T4" fmla="*/ 0 w 31"/>
                    <a:gd name="T5" fmla="*/ 1 h 14"/>
                    <a:gd name="T6" fmla="*/ 0 w 31"/>
                    <a:gd name="T7" fmla="*/ 1 h 14"/>
                    <a:gd name="T8" fmla="*/ 0 w 31"/>
                    <a:gd name="T9" fmla="*/ 1 h 14"/>
                    <a:gd name="T10" fmla="*/ 0 w 31"/>
                    <a:gd name="T11" fmla="*/ 1 h 14"/>
                    <a:gd name="T12" fmla="*/ 0 w 31"/>
                    <a:gd name="T13" fmla="*/ 1 h 14"/>
                    <a:gd name="T14" fmla="*/ 0 w 31"/>
                    <a:gd name="T15" fmla="*/ 1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14"/>
                    <a:gd name="T26" fmla="*/ 31 w 31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14">
                      <a:moveTo>
                        <a:pt x="31" y="0"/>
                      </a:move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9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17" y="12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4" name="Freeform 191"/>
                <p:cNvSpPr>
                  <a:spLocks/>
                </p:cNvSpPr>
                <p:nvPr/>
              </p:nvSpPr>
              <p:spPr bwMode="auto">
                <a:xfrm>
                  <a:off x="4588" y="767"/>
                  <a:ext cx="5" cy="6"/>
                </a:xfrm>
                <a:custGeom>
                  <a:avLst/>
                  <a:gdLst>
                    <a:gd name="T0" fmla="*/ 1 w 10"/>
                    <a:gd name="T1" fmla="*/ 0 h 12"/>
                    <a:gd name="T2" fmla="*/ 1 w 10"/>
                    <a:gd name="T3" fmla="*/ 1 h 12"/>
                    <a:gd name="T4" fmla="*/ 1 w 10"/>
                    <a:gd name="T5" fmla="*/ 1 h 12"/>
                    <a:gd name="T6" fmla="*/ 1 w 10"/>
                    <a:gd name="T7" fmla="*/ 1 h 12"/>
                    <a:gd name="T8" fmla="*/ 0 w 10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"/>
                    <a:gd name="T17" fmla="*/ 10 w 1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">
                      <a:moveTo>
                        <a:pt x="8" y="0"/>
                      </a:move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6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5" name="Freeform 192"/>
                <p:cNvSpPr>
                  <a:spLocks/>
                </p:cNvSpPr>
                <p:nvPr/>
              </p:nvSpPr>
              <p:spPr bwMode="auto">
                <a:xfrm>
                  <a:off x="4559" y="792"/>
                  <a:ext cx="4" cy="1"/>
                </a:xfrm>
                <a:custGeom>
                  <a:avLst/>
                  <a:gdLst>
                    <a:gd name="T0" fmla="*/ 0 w 7"/>
                    <a:gd name="T1" fmla="*/ 1 h 2"/>
                    <a:gd name="T2" fmla="*/ 1 w 7"/>
                    <a:gd name="T3" fmla="*/ 1 h 2"/>
                    <a:gd name="T4" fmla="*/ 1 w 7"/>
                    <a:gd name="T5" fmla="*/ 0 h 2"/>
                    <a:gd name="T6" fmla="*/ 1 w 7"/>
                    <a:gd name="T7" fmla="*/ 0 h 2"/>
                    <a:gd name="T8" fmla="*/ 1 w 7"/>
                    <a:gd name="T9" fmla="*/ 0 h 2"/>
                    <a:gd name="T10" fmla="*/ 1 w 7"/>
                    <a:gd name="T11" fmla="*/ 1 h 2"/>
                    <a:gd name="T12" fmla="*/ 0 w 7"/>
                    <a:gd name="T13" fmla="*/ 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"/>
                    <a:gd name="T23" fmla="*/ 7 w 7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6" name="Freeform 193"/>
                <p:cNvSpPr>
                  <a:spLocks/>
                </p:cNvSpPr>
                <p:nvPr/>
              </p:nvSpPr>
              <p:spPr bwMode="auto">
                <a:xfrm>
                  <a:off x="4619" y="797"/>
                  <a:ext cx="9" cy="8"/>
                </a:xfrm>
                <a:custGeom>
                  <a:avLst/>
                  <a:gdLst>
                    <a:gd name="T0" fmla="*/ 0 w 18"/>
                    <a:gd name="T1" fmla="*/ 0 h 15"/>
                    <a:gd name="T2" fmla="*/ 1 w 18"/>
                    <a:gd name="T3" fmla="*/ 1 h 15"/>
                    <a:gd name="T4" fmla="*/ 1 w 18"/>
                    <a:gd name="T5" fmla="*/ 1 h 15"/>
                    <a:gd name="T6" fmla="*/ 1 w 18"/>
                    <a:gd name="T7" fmla="*/ 1 h 15"/>
                    <a:gd name="T8" fmla="*/ 1 w 18"/>
                    <a:gd name="T9" fmla="*/ 1 h 15"/>
                    <a:gd name="T10" fmla="*/ 1 w 18"/>
                    <a:gd name="T11" fmla="*/ 1 h 15"/>
                    <a:gd name="T12" fmla="*/ 1 w 18"/>
                    <a:gd name="T13" fmla="*/ 1 h 15"/>
                    <a:gd name="T14" fmla="*/ 1 w 18"/>
                    <a:gd name="T15" fmla="*/ 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5"/>
                    <a:gd name="T26" fmla="*/ 18 w 18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5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0" y="5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18" y="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36" name="Freeform 194"/>
              <p:cNvSpPr>
                <a:spLocks/>
              </p:cNvSpPr>
              <p:nvPr/>
            </p:nvSpPr>
            <p:spPr bwMode="auto">
              <a:xfrm>
                <a:off x="4740" y="1463"/>
                <a:ext cx="5" cy="10"/>
              </a:xfrm>
              <a:custGeom>
                <a:avLst/>
                <a:gdLst>
                  <a:gd name="T0" fmla="*/ 1 w 10"/>
                  <a:gd name="T1" fmla="*/ 0 h 19"/>
                  <a:gd name="T2" fmla="*/ 1 w 10"/>
                  <a:gd name="T3" fmla="*/ 1 h 19"/>
                  <a:gd name="T4" fmla="*/ 1 w 10"/>
                  <a:gd name="T5" fmla="*/ 1 h 19"/>
                  <a:gd name="T6" fmla="*/ 1 w 10"/>
                  <a:gd name="T7" fmla="*/ 1 h 19"/>
                  <a:gd name="T8" fmla="*/ 0 w 10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7" name="Line 195"/>
              <p:cNvSpPr>
                <a:spLocks noChangeShapeType="1"/>
              </p:cNvSpPr>
              <p:nvPr/>
            </p:nvSpPr>
            <p:spPr bwMode="auto">
              <a:xfrm flipH="1">
                <a:off x="4737" y="1529"/>
                <a:ext cx="2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238" name="Group 196"/>
              <p:cNvGrpSpPr>
                <a:grpSpLocks/>
              </p:cNvGrpSpPr>
              <p:nvPr/>
            </p:nvGrpSpPr>
            <p:grpSpPr bwMode="auto">
              <a:xfrm>
                <a:off x="4540" y="1122"/>
                <a:ext cx="187" cy="326"/>
                <a:chOff x="4312" y="437"/>
                <a:chExt cx="187" cy="326"/>
              </a:xfrm>
            </p:grpSpPr>
            <p:sp>
              <p:nvSpPr>
                <p:cNvPr id="48261" name="Freeform 197"/>
                <p:cNvSpPr>
                  <a:spLocks/>
                </p:cNvSpPr>
                <p:nvPr/>
              </p:nvSpPr>
              <p:spPr bwMode="auto">
                <a:xfrm>
                  <a:off x="4424" y="584"/>
                  <a:ext cx="43" cy="118"/>
                </a:xfrm>
                <a:custGeom>
                  <a:avLst/>
                  <a:gdLst>
                    <a:gd name="T0" fmla="*/ 0 w 88"/>
                    <a:gd name="T1" fmla="*/ 0 h 235"/>
                    <a:gd name="T2" fmla="*/ 0 w 88"/>
                    <a:gd name="T3" fmla="*/ 2 h 235"/>
                    <a:gd name="T4" fmla="*/ 0 w 88"/>
                    <a:gd name="T5" fmla="*/ 3 h 235"/>
                    <a:gd name="T6" fmla="*/ 0 w 88"/>
                    <a:gd name="T7" fmla="*/ 4 h 235"/>
                    <a:gd name="T8" fmla="*/ 0 w 88"/>
                    <a:gd name="T9" fmla="*/ 5 h 235"/>
                    <a:gd name="T10" fmla="*/ 0 w 88"/>
                    <a:gd name="T11" fmla="*/ 6 h 235"/>
                    <a:gd name="T12" fmla="*/ 0 w 88"/>
                    <a:gd name="T13" fmla="*/ 6 h 235"/>
                    <a:gd name="T14" fmla="*/ 0 w 88"/>
                    <a:gd name="T15" fmla="*/ 6 h 235"/>
                    <a:gd name="T16" fmla="*/ 0 w 88"/>
                    <a:gd name="T17" fmla="*/ 6 h 235"/>
                    <a:gd name="T18" fmla="*/ 0 w 88"/>
                    <a:gd name="T19" fmla="*/ 7 h 235"/>
                    <a:gd name="T20" fmla="*/ 0 w 88"/>
                    <a:gd name="T21" fmla="*/ 7 h 235"/>
                    <a:gd name="T22" fmla="*/ 0 w 88"/>
                    <a:gd name="T23" fmla="*/ 7 h 235"/>
                    <a:gd name="T24" fmla="*/ 0 w 88"/>
                    <a:gd name="T25" fmla="*/ 7 h 235"/>
                    <a:gd name="T26" fmla="*/ 0 w 88"/>
                    <a:gd name="T27" fmla="*/ 8 h 235"/>
                    <a:gd name="T28" fmla="*/ 0 w 88"/>
                    <a:gd name="T29" fmla="*/ 8 h 235"/>
                    <a:gd name="T30" fmla="*/ 1 w 88"/>
                    <a:gd name="T31" fmla="*/ 8 h 235"/>
                    <a:gd name="T32" fmla="*/ 1 w 88"/>
                    <a:gd name="T33" fmla="*/ 8 h 235"/>
                    <a:gd name="T34" fmla="*/ 1 w 88"/>
                    <a:gd name="T35" fmla="*/ 8 h 235"/>
                    <a:gd name="T36" fmla="*/ 1 w 88"/>
                    <a:gd name="T37" fmla="*/ 8 h 235"/>
                    <a:gd name="T38" fmla="*/ 1 w 88"/>
                    <a:gd name="T39" fmla="*/ 8 h 235"/>
                    <a:gd name="T40" fmla="*/ 2 w 88"/>
                    <a:gd name="T41" fmla="*/ 7 h 235"/>
                    <a:gd name="T42" fmla="*/ 2 w 88"/>
                    <a:gd name="T43" fmla="*/ 7 h 235"/>
                    <a:gd name="T44" fmla="*/ 2 w 88"/>
                    <a:gd name="T45" fmla="*/ 7 h 235"/>
                    <a:gd name="T46" fmla="*/ 2 w 88"/>
                    <a:gd name="T47" fmla="*/ 7 h 235"/>
                    <a:gd name="T48" fmla="*/ 2 w 88"/>
                    <a:gd name="T49" fmla="*/ 6 h 235"/>
                    <a:gd name="T50" fmla="*/ 2 w 88"/>
                    <a:gd name="T51" fmla="*/ 6 h 235"/>
                    <a:gd name="T52" fmla="*/ 2 w 88"/>
                    <a:gd name="T53" fmla="*/ 5 h 235"/>
                    <a:gd name="T54" fmla="*/ 2 w 88"/>
                    <a:gd name="T55" fmla="*/ 4 h 235"/>
                    <a:gd name="T56" fmla="*/ 2 w 88"/>
                    <a:gd name="T57" fmla="*/ 3 h 235"/>
                    <a:gd name="T58" fmla="*/ 2 w 88"/>
                    <a:gd name="T59" fmla="*/ 3 h 235"/>
                    <a:gd name="T60" fmla="*/ 2 w 88"/>
                    <a:gd name="T61" fmla="*/ 2 h 235"/>
                    <a:gd name="T62" fmla="*/ 2 w 88"/>
                    <a:gd name="T63" fmla="*/ 1 h 235"/>
                    <a:gd name="T64" fmla="*/ 1 w 88"/>
                    <a:gd name="T65" fmla="*/ 1 h 235"/>
                    <a:gd name="T66" fmla="*/ 1 w 88"/>
                    <a:gd name="T67" fmla="*/ 1 h 235"/>
                    <a:gd name="T68" fmla="*/ 1 w 88"/>
                    <a:gd name="T69" fmla="*/ 1 h 235"/>
                    <a:gd name="T70" fmla="*/ 1 w 88"/>
                    <a:gd name="T71" fmla="*/ 1 h 235"/>
                    <a:gd name="T72" fmla="*/ 1 w 88"/>
                    <a:gd name="T73" fmla="*/ 1 h 235"/>
                    <a:gd name="T74" fmla="*/ 1 w 88"/>
                    <a:gd name="T75" fmla="*/ 1 h 235"/>
                    <a:gd name="T76" fmla="*/ 0 w 88"/>
                    <a:gd name="T77" fmla="*/ 0 h 2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8"/>
                    <a:gd name="T118" fmla="*/ 0 h 235"/>
                    <a:gd name="T119" fmla="*/ 88 w 88"/>
                    <a:gd name="T120" fmla="*/ 235 h 2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8" h="235">
                      <a:moveTo>
                        <a:pt x="27" y="0"/>
                      </a:moveTo>
                      <a:lnTo>
                        <a:pt x="16" y="39"/>
                      </a:lnTo>
                      <a:lnTo>
                        <a:pt x="8" y="78"/>
                      </a:lnTo>
                      <a:lnTo>
                        <a:pt x="4" y="118"/>
                      </a:lnTo>
                      <a:lnTo>
                        <a:pt x="0" y="159"/>
                      </a:lnTo>
                      <a:lnTo>
                        <a:pt x="2" y="163"/>
                      </a:lnTo>
                      <a:lnTo>
                        <a:pt x="2" y="171"/>
                      </a:lnTo>
                      <a:lnTo>
                        <a:pt x="4" y="183"/>
                      </a:lnTo>
                      <a:lnTo>
                        <a:pt x="6" y="192"/>
                      </a:lnTo>
                      <a:lnTo>
                        <a:pt x="8" y="204"/>
                      </a:lnTo>
                      <a:lnTo>
                        <a:pt x="10" y="214"/>
                      </a:lnTo>
                      <a:lnTo>
                        <a:pt x="12" y="219"/>
                      </a:lnTo>
                      <a:lnTo>
                        <a:pt x="14" y="223"/>
                      </a:lnTo>
                      <a:lnTo>
                        <a:pt x="22" y="229"/>
                      </a:lnTo>
                      <a:lnTo>
                        <a:pt x="31" y="233"/>
                      </a:lnTo>
                      <a:lnTo>
                        <a:pt x="37" y="235"/>
                      </a:lnTo>
                      <a:lnTo>
                        <a:pt x="41" y="235"/>
                      </a:lnTo>
                      <a:lnTo>
                        <a:pt x="53" y="233"/>
                      </a:lnTo>
                      <a:lnTo>
                        <a:pt x="61" y="229"/>
                      </a:lnTo>
                      <a:lnTo>
                        <a:pt x="64" y="227"/>
                      </a:lnTo>
                      <a:lnTo>
                        <a:pt x="68" y="223"/>
                      </a:lnTo>
                      <a:lnTo>
                        <a:pt x="72" y="218"/>
                      </a:lnTo>
                      <a:lnTo>
                        <a:pt x="76" y="212"/>
                      </a:lnTo>
                      <a:lnTo>
                        <a:pt x="78" y="202"/>
                      </a:lnTo>
                      <a:lnTo>
                        <a:pt x="84" y="190"/>
                      </a:lnTo>
                      <a:lnTo>
                        <a:pt x="86" y="169"/>
                      </a:lnTo>
                      <a:lnTo>
                        <a:pt x="88" y="146"/>
                      </a:lnTo>
                      <a:lnTo>
                        <a:pt x="88" y="120"/>
                      </a:lnTo>
                      <a:lnTo>
                        <a:pt x="88" y="93"/>
                      </a:lnTo>
                      <a:lnTo>
                        <a:pt x="84" y="68"/>
                      </a:lnTo>
                      <a:lnTo>
                        <a:pt x="78" y="46"/>
                      </a:lnTo>
                      <a:lnTo>
                        <a:pt x="68" y="27"/>
                      </a:lnTo>
                      <a:lnTo>
                        <a:pt x="55" y="11"/>
                      </a:lnTo>
                      <a:lnTo>
                        <a:pt x="49" y="13"/>
                      </a:lnTo>
                      <a:lnTo>
                        <a:pt x="45" y="15"/>
                      </a:lnTo>
                      <a:lnTo>
                        <a:pt x="41" y="17"/>
                      </a:lnTo>
                      <a:lnTo>
                        <a:pt x="37" y="11"/>
                      </a:lnTo>
                      <a:lnTo>
                        <a:pt x="33" y="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2" name="Freeform 198"/>
                <p:cNvSpPr>
                  <a:spLocks/>
                </p:cNvSpPr>
                <p:nvPr/>
              </p:nvSpPr>
              <p:spPr bwMode="auto">
                <a:xfrm>
                  <a:off x="4396" y="639"/>
                  <a:ext cx="42" cy="11"/>
                </a:xfrm>
                <a:custGeom>
                  <a:avLst/>
                  <a:gdLst>
                    <a:gd name="T0" fmla="*/ 3 w 83"/>
                    <a:gd name="T1" fmla="*/ 0 h 23"/>
                    <a:gd name="T2" fmla="*/ 3 w 83"/>
                    <a:gd name="T3" fmla="*/ 0 h 23"/>
                    <a:gd name="T4" fmla="*/ 3 w 83"/>
                    <a:gd name="T5" fmla="*/ 0 h 23"/>
                    <a:gd name="T6" fmla="*/ 2 w 83"/>
                    <a:gd name="T7" fmla="*/ 0 h 23"/>
                    <a:gd name="T8" fmla="*/ 2 w 83"/>
                    <a:gd name="T9" fmla="*/ 0 h 23"/>
                    <a:gd name="T10" fmla="*/ 2 w 83"/>
                    <a:gd name="T11" fmla="*/ 0 h 23"/>
                    <a:gd name="T12" fmla="*/ 2 w 83"/>
                    <a:gd name="T13" fmla="*/ 0 h 23"/>
                    <a:gd name="T14" fmla="*/ 2 w 83"/>
                    <a:gd name="T15" fmla="*/ 0 h 23"/>
                    <a:gd name="T16" fmla="*/ 2 w 83"/>
                    <a:gd name="T17" fmla="*/ 0 h 23"/>
                    <a:gd name="T18" fmla="*/ 0 w 83"/>
                    <a:gd name="T19" fmla="*/ 0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"/>
                    <a:gd name="T31" fmla="*/ 0 h 23"/>
                    <a:gd name="T32" fmla="*/ 83 w 83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" h="23">
                      <a:moveTo>
                        <a:pt x="83" y="11"/>
                      </a:moveTo>
                      <a:lnTo>
                        <a:pt x="74" y="5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2" y="0"/>
                      </a:ln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3" name="Freeform 199"/>
                <p:cNvSpPr>
                  <a:spLocks/>
                </p:cNvSpPr>
                <p:nvPr/>
              </p:nvSpPr>
              <p:spPr bwMode="auto">
                <a:xfrm>
                  <a:off x="4405" y="592"/>
                  <a:ext cx="44" cy="33"/>
                </a:xfrm>
                <a:custGeom>
                  <a:avLst/>
                  <a:gdLst>
                    <a:gd name="T0" fmla="*/ 3 w 88"/>
                    <a:gd name="T1" fmla="*/ 2 h 66"/>
                    <a:gd name="T2" fmla="*/ 3 w 88"/>
                    <a:gd name="T3" fmla="*/ 1 h 66"/>
                    <a:gd name="T4" fmla="*/ 3 w 88"/>
                    <a:gd name="T5" fmla="*/ 1 h 66"/>
                    <a:gd name="T6" fmla="*/ 3 w 88"/>
                    <a:gd name="T7" fmla="*/ 1 h 66"/>
                    <a:gd name="T8" fmla="*/ 3 w 88"/>
                    <a:gd name="T9" fmla="*/ 1 h 66"/>
                    <a:gd name="T10" fmla="*/ 3 w 88"/>
                    <a:gd name="T11" fmla="*/ 1 h 66"/>
                    <a:gd name="T12" fmla="*/ 3 w 88"/>
                    <a:gd name="T13" fmla="*/ 1 h 66"/>
                    <a:gd name="T14" fmla="*/ 3 w 88"/>
                    <a:gd name="T15" fmla="*/ 1 h 66"/>
                    <a:gd name="T16" fmla="*/ 3 w 88"/>
                    <a:gd name="T17" fmla="*/ 1 h 66"/>
                    <a:gd name="T18" fmla="*/ 3 w 88"/>
                    <a:gd name="T19" fmla="*/ 1 h 66"/>
                    <a:gd name="T20" fmla="*/ 3 w 88"/>
                    <a:gd name="T21" fmla="*/ 1 h 66"/>
                    <a:gd name="T22" fmla="*/ 1 w 88"/>
                    <a:gd name="T23" fmla="*/ 1 h 66"/>
                    <a:gd name="T24" fmla="*/ 1 w 88"/>
                    <a:gd name="T25" fmla="*/ 1 h 66"/>
                    <a:gd name="T26" fmla="*/ 1 w 88"/>
                    <a:gd name="T27" fmla="*/ 1 h 66"/>
                    <a:gd name="T28" fmla="*/ 1 w 88"/>
                    <a:gd name="T29" fmla="*/ 1 h 66"/>
                    <a:gd name="T30" fmla="*/ 1 w 88"/>
                    <a:gd name="T31" fmla="*/ 1 h 66"/>
                    <a:gd name="T32" fmla="*/ 1 w 88"/>
                    <a:gd name="T33" fmla="*/ 1 h 66"/>
                    <a:gd name="T34" fmla="*/ 0 w 88"/>
                    <a:gd name="T35" fmla="*/ 0 h 66"/>
                    <a:gd name="T36" fmla="*/ 1 w 88"/>
                    <a:gd name="T37" fmla="*/ 1 h 66"/>
                    <a:gd name="T38" fmla="*/ 1 w 88"/>
                    <a:gd name="T39" fmla="*/ 1 h 6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8"/>
                    <a:gd name="T61" fmla="*/ 0 h 66"/>
                    <a:gd name="T62" fmla="*/ 88 w 88"/>
                    <a:gd name="T63" fmla="*/ 66 h 6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8" h="66">
                      <a:moveTo>
                        <a:pt x="88" y="66"/>
                      </a:moveTo>
                      <a:lnTo>
                        <a:pt x="80" y="59"/>
                      </a:lnTo>
                      <a:lnTo>
                        <a:pt x="76" y="51"/>
                      </a:lnTo>
                      <a:lnTo>
                        <a:pt x="72" y="47"/>
                      </a:lnTo>
                      <a:lnTo>
                        <a:pt x="70" y="45"/>
                      </a:lnTo>
                      <a:lnTo>
                        <a:pt x="72" y="47"/>
                      </a:lnTo>
                      <a:lnTo>
                        <a:pt x="74" y="51"/>
                      </a:lnTo>
                      <a:lnTo>
                        <a:pt x="74" y="55"/>
                      </a:lnTo>
                      <a:lnTo>
                        <a:pt x="70" y="53"/>
                      </a:lnTo>
                      <a:lnTo>
                        <a:pt x="66" y="49"/>
                      </a:lnTo>
                      <a:lnTo>
                        <a:pt x="61" y="45"/>
                      </a:lnTo>
                      <a:lnTo>
                        <a:pt x="49" y="35"/>
                      </a:lnTo>
                      <a:lnTo>
                        <a:pt x="39" y="26"/>
                      </a:lnTo>
                      <a:lnTo>
                        <a:pt x="28" y="18"/>
                      </a:lnTo>
                      <a:lnTo>
                        <a:pt x="14" y="12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10" y="1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4" name="Freeform 200"/>
                <p:cNvSpPr>
                  <a:spLocks/>
                </p:cNvSpPr>
                <p:nvPr/>
              </p:nvSpPr>
              <p:spPr bwMode="auto">
                <a:xfrm>
                  <a:off x="4419" y="677"/>
                  <a:ext cx="23" cy="43"/>
                </a:xfrm>
                <a:custGeom>
                  <a:avLst/>
                  <a:gdLst>
                    <a:gd name="T0" fmla="*/ 1 w 46"/>
                    <a:gd name="T1" fmla="*/ 0 h 88"/>
                    <a:gd name="T2" fmla="*/ 1 w 46"/>
                    <a:gd name="T3" fmla="*/ 0 h 88"/>
                    <a:gd name="T4" fmla="*/ 1 w 46"/>
                    <a:gd name="T5" fmla="*/ 0 h 88"/>
                    <a:gd name="T6" fmla="*/ 1 w 46"/>
                    <a:gd name="T7" fmla="*/ 1 h 88"/>
                    <a:gd name="T8" fmla="*/ 1 w 46"/>
                    <a:gd name="T9" fmla="*/ 2 h 88"/>
                    <a:gd name="T10" fmla="*/ 1 w 46"/>
                    <a:gd name="T11" fmla="*/ 2 h 88"/>
                    <a:gd name="T12" fmla="*/ 1 w 46"/>
                    <a:gd name="T13" fmla="*/ 2 h 88"/>
                    <a:gd name="T14" fmla="*/ 1 w 46"/>
                    <a:gd name="T15" fmla="*/ 2 h 88"/>
                    <a:gd name="T16" fmla="*/ 1 w 46"/>
                    <a:gd name="T17" fmla="*/ 2 h 88"/>
                    <a:gd name="T18" fmla="*/ 1 w 46"/>
                    <a:gd name="T19" fmla="*/ 2 h 88"/>
                    <a:gd name="T20" fmla="*/ 1 w 46"/>
                    <a:gd name="T21" fmla="*/ 2 h 88"/>
                    <a:gd name="T22" fmla="*/ 1 w 46"/>
                    <a:gd name="T23" fmla="*/ 2 h 88"/>
                    <a:gd name="T24" fmla="*/ 1 w 46"/>
                    <a:gd name="T25" fmla="*/ 2 h 88"/>
                    <a:gd name="T26" fmla="*/ 0 w 46"/>
                    <a:gd name="T27" fmla="*/ 2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88"/>
                    <a:gd name="T44" fmla="*/ 46 w 46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88">
                      <a:moveTo>
                        <a:pt x="46" y="0"/>
                      </a:moveTo>
                      <a:lnTo>
                        <a:pt x="36" y="14"/>
                      </a:lnTo>
                      <a:lnTo>
                        <a:pt x="31" y="28"/>
                      </a:lnTo>
                      <a:lnTo>
                        <a:pt x="19" y="57"/>
                      </a:lnTo>
                      <a:lnTo>
                        <a:pt x="17" y="67"/>
                      </a:lnTo>
                      <a:lnTo>
                        <a:pt x="15" y="70"/>
                      </a:lnTo>
                      <a:lnTo>
                        <a:pt x="11" y="72"/>
                      </a:lnTo>
                      <a:lnTo>
                        <a:pt x="13" y="69"/>
                      </a:lnTo>
                      <a:lnTo>
                        <a:pt x="13" y="67"/>
                      </a:lnTo>
                      <a:lnTo>
                        <a:pt x="13" y="65"/>
                      </a:lnTo>
                      <a:lnTo>
                        <a:pt x="9" y="67"/>
                      </a:lnTo>
                      <a:lnTo>
                        <a:pt x="7" y="69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5" name="Freeform 201"/>
                <p:cNvSpPr>
                  <a:spLocks/>
                </p:cNvSpPr>
                <p:nvPr/>
              </p:nvSpPr>
              <p:spPr bwMode="auto">
                <a:xfrm>
                  <a:off x="4451" y="577"/>
                  <a:ext cx="7" cy="25"/>
                </a:xfrm>
                <a:custGeom>
                  <a:avLst/>
                  <a:gdLst>
                    <a:gd name="T0" fmla="*/ 0 w 13"/>
                    <a:gd name="T1" fmla="*/ 1 h 51"/>
                    <a:gd name="T2" fmla="*/ 1 w 13"/>
                    <a:gd name="T3" fmla="*/ 1 h 51"/>
                    <a:gd name="T4" fmla="*/ 1 w 13"/>
                    <a:gd name="T5" fmla="*/ 1 h 51"/>
                    <a:gd name="T6" fmla="*/ 1 w 13"/>
                    <a:gd name="T7" fmla="*/ 1 h 51"/>
                    <a:gd name="T8" fmla="*/ 1 w 13"/>
                    <a:gd name="T9" fmla="*/ 1 h 51"/>
                    <a:gd name="T10" fmla="*/ 1 w 13"/>
                    <a:gd name="T11" fmla="*/ 0 h 51"/>
                    <a:gd name="T12" fmla="*/ 1 w 13"/>
                    <a:gd name="T13" fmla="*/ 0 h 51"/>
                    <a:gd name="T14" fmla="*/ 1 w 13"/>
                    <a:gd name="T15" fmla="*/ 0 h 51"/>
                    <a:gd name="T16" fmla="*/ 1 w 13"/>
                    <a:gd name="T17" fmla="*/ 0 h 51"/>
                    <a:gd name="T18" fmla="*/ 1 w 13"/>
                    <a:gd name="T19" fmla="*/ 0 h 51"/>
                    <a:gd name="T20" fmla="*/ 1 w 13"/>
                    <a:gd name="T21" fmla="*/ 0 h 51"/>
                    <a:gd name="T22" fmla="*/ 1 w 13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51"/>
                    <a:gd name="T38" fmla="*/ 13 w 13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51">
                      <a:moveTo>
                        <a:pt x="0" y="51"/>
                      </a:moveTo>
                      <a:lnTo>
                        <a:pt x="2" y="45"/>
                      </a:lnTo>
                      <a:lnTo>
                        <a:pt x="4" y="41"/>
                      </a:lnTo>
                      <a:lnTo>
                        <a:pt x="6" y="37"/>
                      </a:lnTo>
                      <a:lnTo>
                        <a:pt x="6" y="35"/>
                      </a:lnTo>
                      <a:lnTo>
                        <a:pt x="7" y="29"/>
                      </a:lnTo>
                      <a:lnTo>
                        <a:pt x="7" y="24"/>
                      </a:lnTo>
                      <a:lnTo>
                        <a:pt x="9" y="16"/>
                      </a:lnTo>
                      <a:lnTo>
                        <a:pt x="11" y="6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6" name="Freeform 202"/>
                <p:cNvSpPr>
                  <a:spLocks/>
                </p:cNvSpPr>
                <p:nvPr/>
              </p:nvSpPr>
              <p:spPr bwMode="auto">
                <a:xfrm>
                  <a:off x="4409" y="670"/>
                  <a:ext cx="27" cy="15"/>
                </a:xfrm>
                <a:custGeom>
                  <a:avLst/>
                  <a:gdLst>
                    <a:gd name="T0" fmla="*/ 1 w 55"/>
                    <a:gd name="T1" fmla="*/ 0 h 29"/>
                    <a:gd name="T2" fmla="*/ 1 w 55"/>
                    <a:gd name="T3" fmla="*/ 1 h 29"/>
                    <a:gd name="T4" fmla="*/ 1 w 55"/>
                    <a:gd name="T5" fmla="*/ 1 h 29"/>
                    <a:gd name="T6" fmla="*/ 0 w 55"/>
                    <a:gd name="T7" fmla="*/ 1 h 29"/>
                    <a:gd name="T8" fmla="*/ 0 w 55"/>
                    <a:gd name="T9" fmla="*/ 1 h 29"/>
                    <a:gd name="T10" fmla="*/ 0 w 55"/>
                    <a:gd name="T11" fmla="*/ 1 h 29"/>
                    <a:gd name="T12" fmla="*/ 0 w 55"/>
                    <a:gd name="T13" fmla="*/ 1 h 29"/>
                    <a:gd name="T14" fmla="*/ 0 w 55"/>
                    <a:gd name="T15" fmla="*/ 1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"/>
                    <a:gd name="T25" fmla="*/ 0 h 29"/>
                    <a:gd name="T26" fmla="*/ 55 w 55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" h="29">
                      <a:moveTo>
                        <a:pt x="55" y="0"/>
                      </a:moveTo>
                      <a:lnTo>
                        <a:pt x="45" y="4"/>
                      </a:lnTo>
                      <a:lnTo>
                        <a:pt x="33" y="8"/>
                      </a:lnTo>
                      <a:lnTo>
                        <a:pt x="20" y="17"/>
                      </a:lnTo>
                      <a:lnTo>
                        <a:pt x="6" y="27"/>
                      </a:lnTo>
                      <a:lnTo>
                        <a:pt x="2" y="29"/>
                      </a:lnTo>
                      <a:lnTo>
                        <a:pt x="0" y="29"/>
                      </a:lnTo>
                      <a:lnTo>
                        <a:pt x="2" y="1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7" name="Freeform 203"/>
                <p:cNvSpPr>
                  <a:spLocks/>
                </p:cNvSpPr>
                <p:nvPr/>
              </p:nvSpPr>
              <p:spPr bwMode="auto">
                <a:xfrm>
                  <a:off x="4312" y="437"/>
                  <a:ext cx="66" cy="143"/>
                </a:xfrm>
                <a:custGeom>
                  <a:avLst/>
                  <a:gdLst>
                    <a:gd name="T0" fmla="*/ 1 w 132"/>
                    <a:gd name="T1" fmla="*/ 9 h 286"/>
                    <a:gd name="T2" fmla="*/ 1 w 132"/>
                    <a:gd name="T3" fmla="*/ 7 h 286"/>
                    <a:gd name="T4" fmla="*/ 1 w 132"/>
                    <a:gd name="T5" fmla="*/ 6 h 286"/>
                    <a:gd name="T6" fmla="*/ 1 w 132"/>
                    <a:gd name="T7" fmla="*/ 5 h 286"/>
                    <a:gd name="T8" fmla="*/ 1 w 132"/>
                    <a:gd name="T9" fmla="*/ 4 h 286"/>
                    <a:gd name="T10" fmla="*/ 1 w 132"/>
                    <a:gd name="T11" fmla="*/ 4 h 286"/>
                    <a:gd name="T12" fmla="*/ 1 w 132"/>
                    <a:gd name="T13" fmla="*/ 4 h 286"/>
                    <a:gd name="T14" fmla="*/ 1 w 132"/>
                    <a:gd name="T15" fmla="*/ 3 h 286"/>
                    <a:gd name="T16" fmla="*/ 1 w 132"/>
                    <a:gd name="T17" fmla="*/ 3 h 286"/>
                    <a:gd name="T18" fmla="*/ 1 w 132"/>
                    <a:gd name="T19" fmla="*/ 3 h 286"/>
                    <a:gd name="T20" fmla="*/ 0 w 132"/>
                    <a:gd name="T21" fmla="*/ 3 h 286"/>
                    <a:gd name="T22" fmla="*/ 0 w 132"/>
                    <a:gd name="T23" fmla="*/ 2 h 286"/>
                    <a:gd name="T24" fmla="*/ 1 w 132"/>
                    <a:gd name="T25" fmla="*/ 2 h 286"/>
                    <a:gd name="T26" fmla="*/ 1 w 132"/>
                    <a:gd name="T27" fmla="*/ 2 h 286"/>
                    <a:gd name="T28" fmla="*/ 1 w 132"/>
                    <a:gd name="T29" fmla="*/ 1 h 286"/>
                    <a:gd name="T30" fmla="*/ 1 w 132"/>
                    <a:gd name="T31" fmla="*/ 1 h 286"/>
                    <a:gd name="T32" fmla="*/ 1 w 132"/>
                    <a:gd name="T33" fmla="*/ 1 h 286"/>
                    <a:gd name="T34" fmla="*/ 1 w 132"/>
                    <a:gd name="T35" fmla="*/ 1 h 286"/>
                    <a:gd name="T36" fmla="*/ 1 w 132"/>
                    <a:gd name="T37" fmla="*/ 1 h 286"/>
                    <a:gd name="T38" fmla="*/ 1 w 132"/>
                    <a:gd name="T39" fmla="*/ 1 h 286"/>
                    <a:gd name="T40" fmla="*/ 1 w 132"/>
                    <a:gd name="T41" fmla="*/ 1 h 286"/>
                    <a:gd name="T42" fmla="*/ 2 w 132"/>
                    <a:gd name="T43" fmla="*/ 1 h 286"/>
                    <a:gd name="T44" fmla="*/ 2 w 132"/>
                    <a:gd name="T45" fmla="*/ 0 h 286"/>
                    <a:gd name="T46" fmla="*/ 2 w 132"/>
                    <a:gd name="T47" fmla="*/ 0 h 286"/>
                    <a:gd name="T48" fmla="*/ 2 w 132"/>
                    <a:gd name="T49" fmla="*/ 1 h 286"/>
                    <a:gd name="T50" fmla="*/ 2 w 132"/>
                    <a:gd name="T51" fmla="*/ 1 h 286"/>
                    <a:gd name="T52" fmla="*/ 4 w 132"/>
                    <a:gd name="T53" fmla="*/ 1 h 2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2"/>
                    <a:gd name="T82" fmla="*/ 0 h 286"/>
                    <a:gd name="T83" fmla="*/ 132 w 132"/>
                    <a:gd name="T84" fmla="*/ 286 h 28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2" h="286">
                      <a:moveTo>
                        <a:pt x="50" y="286"/>
                      </a:moveTo>
                      <a:lnTo>
                        <a:pt x="46" y="249"/>
                      </a:lnTo>
                      <a:lnTo>
                        <a:pt x="39" y="214"/>
                      </a:lnTo>
                      <a:lnTo>
                        <a:pt x="29" y="181"/>
                      </a:lnTo>
                      <a:lnTo>
                        <a:pt x="17" y="148"/>
                      </a:lnTo>
                      <a:lnTo>
                        <a:pt x="13" y="138"/>
                      </a:lnTo>
                      <a:lnTo>
                        <a:pt x="9" y="127"/>
                      </a:lnTo>
                      <a:lnTo>
                        <a:pt x="5" y="117"/>
                      </a:lnTo>
                      <a:lnTo>
                        <a:pt x="4" y="105"/>
                      </a:lnTo>
                      <a:lnTo>
                        <a:pt x="2" y="97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5" y="80"/>
                      </a:lnTo>
                      <a:lnTo>
                        <a:pt x="9" y="66"/>
                      </a:lnTo>
                      <a:lnTo>
                        <a:pt x="15" y="55"/>
                      </a:lnTo>
                      <a:lnTo>
                        <a:pt x="23" y="43"/>
                      </a:lnTo>
                      <a:lnTo>
                        <a:pt x="29" y="37"/>
                      </a:lnTo>
                      <a:lnTo>
                        <a:pt x="37" y="33"/>
                      </a:lnTo>
                      <a:lnTo>
                        <a:pt x="44" y="27"/>
                      </a:lnTo>
                      <a:lnTo>
                        <a:pt x="50" y="22"/>
                      </a:lnTo>
                      <a:lnTo>
                        <a:pt x="60" y="10"/>
                      </a:lnTo>
                      <a:lnTo>
                        <a:pt x="68" y="2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81" y="4"/>
                      </a:lnTo>
                      <a:lnTo>
                        <a:pt x="87" y="10"/>
                      </a:lnTo>
                      <a:lnTo>
                        <a:pt x="132" y="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8" name="Freeform 204"/>
                <p:cNvSpPr>
                  <a:spLocks/>
                </p:cNvSpPr>
                <p:nvPr/>
              </p:nvSpPr>
              <p:spPr bwMode="auto">
                <a:xfrm>
                  <a:off x="4444" y="439"/>
                  <a:ext cx="55" cy="148"/>
                </a:xfrm>
                <a:custGeom>
                  <a:avLst/>
                  <a:gdLst>
                    <a:gd name="T0" fmla="*/ 0 w 111"/>
                    <a:gd name="T1" fmla="*/ 0 h 298"/>
                    <a:gd name="T2" fmla="*/ 0 w 111"/>
                    <a:gd name="T3" fmla="*/ 0 h 298"/>
                    <a:gd name="T4" fmla="*/ 0 w 111"/>
                    <a:gd name="T5" fmla="*/ 0 h 298"/>
                    <a:gd name="T6" fmla="*/ 0 w 111"/>
                    <a:gd name="T7" fmla="*/ 0 h 298"/>
                    <a:gd name="T8" fmla="*/ 0 w 111"/>
                    <a:gd name="T9" fmla="*/ 1 h 298"/>
                    <a:gd name="T10" fmla="*/ 0 w 111"/>
                    <a:gd name="T11" fmla="*/ 1 h 298"/>
                    <a:gd name="T12" fmla="*/ 1 w 111"/>
                    <a:gd name="T13" fmla="*/ 1 h 298"/>
                    <a:gd name="T14" fmla="*/ 1 w 111"/>
                    <a:gd name="T15" fmla="*/ 1 h 298"/>
                    <a:gd name="T16" fmla="*/ 1 w 111"/>
                    <a:gd name="T17" fmla="*/ 2 h 298"/>
                    <a:gd name="T18" fmla="*/ 1 w 111"/>
                    <a:gd name="T19" fmla="*/ 2 h 298"/>
                    <a:gd name="T20" fmla="*/ 1 w 111"/>
                    <a:gd name="T21" fmla="*/ 2 h 298"/>
                    <a:gd name="T22" fmla="*/ 1 w 111"/>
                    <a:gd name="T23" fmla="*/ 2 h 298"/>
                    <a:gd name="T24" fmla="*/ 1 w 111"/>
                    <a:gd name="T25" fmla="*/ 2 h 298"/>
                    <a:gd name="T26" fmla="*/ 2 w 111"/>
                    <a:gd name="T27" fmla="*/ 3 h 298"/>
                    <a:gd name="T28" fmla="*/ 2 w 111"/>
                    <a:gd name="T29" fmla="*/ 3 h 298"/>
                    <a:gd name="T30" fmla="*/ 2 w 111"/>
                    <a:gd name="T31" fmla="*/ 4 h 298"/>
                    <a:gd name="T32" fmla="*/ 2 w 111"/>
                    <a:gd name="T33" fmla="*/ 4 h 298"/>
                    <a:gd name="T34" fmla="*/ 2 w 111"/>
                    <a:gd name="T35" fmla="*/ 5 h 298"/>
                    <a:gd name="T36" fmla="*/ 2 w 111"/>
                    <a:gd name="T37" fmla="*/ 7 h 298"/>
                    <a:gd name="T38" fmla="*/ 2 w 111"/>
                    <a:gd name="T39" fmla="*/ 8 h 298"/>
                    <a:gd name="T40" fmla="*/ 2 w 111"/>
                    <a:gd name="T41" fmla="*/ 8 h 298"/>
                    <a:gd name="T42" fmla="*/ 2 w 111"/>
                    <a:gd name="T43" fmla="*/ 9 h 298"/>
                    <a:gd name="T44" fmla="*/ 3 w 111"/>
                    <a:gd name="T45" fmla="*/ 8 h 2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1"/>
                    <a:gd name="T70" fmla="*/ 0 h 298"/>
                    <a:gd name="T71" fmla="*/ 111 w 111"/>
                    <a:gd name="T72" fmla="*/ 298 h 2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1" h="29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4" y="14"/>
                      </a:lnTo>
                      <a:lnTo>
                        <a:pt x="20" y="25"/>
                      </a:lnTo>
                      <a:lnTo>
                        <a:pt x="25" y="37"/>
                      </a:lnTo>
                      <a:lnTo>
                        <a:pt x="29" y="45"/>
                      </a:lnTo>
                      <a:lnTo>
                        <a:pt x="33" y="55"/>
                      </a:lnTo>
                      <a:lnTo>
                        <a:pt x="35" y="62"/>
                      </a:lnTo>
                      <a:lnTo>
                        <a:pt x="39" y="66"/>
                      </a:lnTo>
                      <a:lnTo>
                        <a:pt x="43" y="72"/>
                      </a:lnTo>
                      <a:lnTo>
                        <a:pt x="47" y="78"/>
                      </a:lnTo>
                      <a:lnTo>
                        <a:pt x="51" y="82"/>
                      </a:lnTo>
                      <a:lnTo>
                        <a:pt x="55" y="88"/>
                      </a:lnTo>
                      <a:lnTo>
                        <a:pt x="64" y="103"/>
                      </a:lnTo>
                      <a:lnTo>
                        <a:pt x="72" y="119"/>
                      </a:lnTo>
                      <a:lnTo>
                        <a:pt x="78" y="136"/>
                      </a:lnTo>
                      <a:lnTo>
                        <a:pt x="84" y="154"/>
                      </a:lnTo>
                      <a:lnTo>
                        <a:pt x="88" y="189"/>
                      </a:lnTo>
                      <a:lnTo>
                        <a:pt x="90" y="226"/>
                      </a:lnTo>
                      <a:lnTo>
                        <a:pt x="91" y="265"/>
                      </a:lnTo>
                      <a:lnTo>
                        <a:pt x="88" y="282"/>
                      </a:lnTo>
                      <a:lnTo>
                        <a:pt x="84" y="298"/>
                      </a:lnTo>
                      <a:lnTo>
                        <a:pt x="111" y="2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9" name="Freeform 205"/>
                <p:cNvSpPr>
                  <a:spLocks/>
                </p:cNvSpPr>
                <p:nvPr/>
              </p:nvSpPr>
              <p:spPr bwMode="auto">
                <a:xfrm>
                  <a:off x="4417" y="708"/>
                  <a:ext cx="52" cy="55"/>
                </a:xfrm>
                <a:custGeom>
                  <a:avLst/>
                  <a:gdLst>
                    <a:gd name="T0" fmla="*/ 0 w 105"/>
                    <a:gd name="T1" fmla="*/ 0 h 111"/>
                    <a:gd name="T2" fmla="*/ 0 w 105"/>
                    <a:gd name="T3" fmla="*/ 0 h 111"/>
                    <a:gd name="T4" fmla="*/ 0 w 105"/>
                    <a:gd name="T5" fmla="*/ 0 h 111"/>
                    <a:gd name="T6" fmla="*/ 1 w 105"/>
                    <a:gd name="T7" fmla="*/ 1 h 111"/>
                    <a:gd name="T8" fmla="*/ 1 w 105"/>
                    <a:gd name="T9" fmla="*/ 2 h 111"/>
                    <a:gd name="T10" fmla="*/ 1 w 105"/>
                    <a:gd name="T11" fmla="*/ 2 h 111"/>
                    <a:gd name="T12" fmla="*/ 1 w 105"/>
                    <a:gd name="T13" fmla="*/ 2 h 111"/>
                    <a:gd name="T14" fmla="*/ 1 w 105"/>
                    <a:gd name="T15" fmla="*/ 3 h 111"/>
                    <a:gd name="T16" fmla="*/ 1 w 105"/>
                    <a:gd name="T17" fmla="*/ 3 h 111"/>
                    <a:gd name="T18" fmla="*/ 1 w 105"/>
                    <a:gd name="T19" fmla="*/ 3 h 111"/>
                    <a:gd name="T20" fmla="*/ 1 w 105"/>
                    <a:gd name="T21" fmla="*/ 3 h 111"/>
                    <a:gd name="T22" fmla="*/ 1 w 105"/>
                    <a:gd name="T23" fmla="*/ 3 h 111"/>
                    <a:gd name="T24" fmla="*/ 2 w 105"/>
                    <a:gd name="T25" fmla="*/ 3 h 111"/>
                    <a:gd name="T26" fmla="*/ 2 w 105"/>
                    <a:gd name="T27" fmla="*/ 2 h 111"/>
                    <a:gd name="T28" fmla="*/ 2 w 105"/>
                    <a:gd name="T29" fmla="*/ 2 h 111"/>
                    <a:gd name="T30" fmla="*/ 2 w 105"/>
                    <a:gd name="T31" fmla="*/ 2 h 111"/>
                    <a:gd name="T32" fmla="*/ 3 w 105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5"/>
                    <a:gd name="T52" fmla="*/ 0 h 111"/>
                    <a:gd name="T53" fmla="*/ 105 w 105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5" h="111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25" y="31"/>
                      </a:lnTo>
                      <a:lnTo>
                        <a:pt x="35" y="46"/>
                      </a:lnTo>
                      <a:lnTo>
                        <a:pt x="44" y="66"/>
                      </a:lnTo>
                      <a:lnTo>
                        <a:pt x="44" y="76"/>
                      </a:lnTo>
                      <a:lnTo>
                        <a:pt x="44" y="87"/>
                      </a:lnTo>
                      <a:lnTo>
                        <a:pt x="46" y="97"/>
                      </a:lnTo>
                      <a:lnTo>
                        <a:pt x="50" y="105"/>
                      </a:lnTo>
                      <a:lnTo>
                        <a:pt x="54" y="109"/>
                      </a:lnTo>
                      <a:lnTo>
                        <a:pt x="58" y="111"/>
                      </a:lnTo>
                      <a:lnTo>
                        <a:pt x="62" y="109"/>
                      </a:lnTo>
                      <a:lnTo>
                        <a:pt x="66" y="105"/>
                      </a:lnTo>
                      <a:lnTo>
                        <a:pt x="70" y="95"/>
                      </a:lnTo>
                      <a:lnTo>
                        <a:pt x="72" y="91"/>
                      </a:lnTo>
                      <a:lnTo>
                        <a:pt x="74" y="89"/>
                      </a:lnTo>
                      <a:lnTo>
                        <a:pt x="10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39" name="Group 206"/>
              <p:cNvGrpSpPr>
                <a:grpSpLocks/>
              </p:cNvGrpSpPr>
              <p:nvPr/>
            </p:nvGrpSpPr>
            <p:grpSpPr bwMode="auto">
              <a:xfrm>
                <a:off x="5364" y="1071"/>
                <a:ext cx="178" cy="379"/>
                <a:chOff x="5136" y="386"/>
                <a:chExt cx="178" cy="379"/>
              </a:xfrm>
            </p:grpSpPr>
            <p:sp>
              <p:nvSpPr>
                <p:cNvPr id="48251" name="Freeform 207"/>
                <p:cNvSpPr>
                  <a:spLocks/>
                </p:cNvSpPr>
                <p:nvPr/>
              </p:nvSpPr>
              <p:spPr bwMode="auto">
                <a:xfrm>
                  <a:off x="5136" y="407"/>
                  <a:ext cx="31" cy="183"/>
                </a:xfrm>
                <a:custGeom>
                  <a:avLst/>
                  <a:gdLst>
                    <a:gd name="T0" fmla="*/ 2 w 62"/>
                    <a:gd name="T1" fmla="*/ 0 h 365"/>
                    <a:gd name="T2" fmla="*/ 1 w 62"/>
                    <a:gd name="T3" fmla="*/ 1 h 365"/>
                    <a:gd name="T4" fmla="*/ 1 w 62"/>
                    <a:gd name="T5" fmla="*/ 2 h 365"/>
                    <a:gd name="T6" fmla="*/ 2 w 62"/>
                    <a:gd name="T7" fmla="*/ 1 h 365"/>
                    <a:gd name="T8" fmla="*/ 1 w 62"/>
                    <a:gd name="T9" fmla="*/ 2 h 365"/>
                    <a:gd name="T10" fmla="*/ 1 w 62"/>
                    <a:gd name="T11" fmla="*/ 2 h 365"/>
                    <a:gd name="T12" fmla="*/ 2 w 62"/>
                    <a:gd name="T13" fmla="*/ 2 h 365"/>
                    <a:gd name="T14" fmla="*/ 1 w 62"/>
                    <a:gd name="T15" fmla="*/ 2 h 365"/>
                    <a:gd name="T16" fmla="*/ 1 w 62"/>
                    <a:gd name="T17" fmla="*/ 3 h 365"/>
                    <a:gd name="T18" fmla="*/ 1 w 62"/>
                    <a:gd name="T19" fmla="*/ 4 h 365"/>
                    <a:gd name="T20" fmla="*/ 1 w 62"/>
                    <a:gd name="T21" fmla="*/ 6 h 365"/>
                    <a:gd name="T22" fmla="*/ 1 w 62"/>
                    <a:gd name="T23" fmla="*/ 6 h 365"/>
                    <a:gd name="T24" fmla="*/ 1 w 62"/>
                    <a:gd name="T25" fmla="*/ 7 h 365"/>
                    <a:gd name="T26" fmla="*/ 2 w 62"/>
                    <a:gd name="T27" fmla="*/ 7 h 365"/>
                    <a:gd name="T28" fmla="*/ 1 w 62"/>
                    <a:gd name="T29" fmla="*/ 7 h 365"/>
                    <a:gd name="T30" fmla="*/ 1 w 62"/>
                    <a:gd name="T31" fmla="*/ 8 h 365"/>
                    <a:gd name="T32" fmla="*/ 1 w 62"/>
                    <a:gd name="T33" fmla="*/ 9 h 365"/>
                    <a:gd name="T34" fmla="*/ 1 w 62"/>
                    <a:gd name="T35" fmla="*/ 9 h 365"/>
                    <a:gd name="T36" fmla="*/ 2 w 62"/>
                    <a:gd name="T37" fmla="*/ 9 h 365"/>
                    <a:gd name="T38" fmla="*/ 1 w 62"/>
                    <a:gd name="T39" fmla="*/ 9 h 365"/>
                    <a:gd name="T40" fmla="*/ 1 w 62"/>
                    <a:gd name="T41" fmla="*/ 10 h 365"/>
                    <a:gd name="T42" fmla="*/ 1 w 62"/>
                    <a:gd name="T43" fmla="*/ 10 h 365"/>
                    <a:gd name="T44" fmla="*/ 0 w 62"/>
                    <a:gd name="T45" fmla="*/ 12 h 365"/>
                    <a:gd name="T46" fmla="*/ 1 w 62"/>
                    <a:gd name="T47" fmla="*/ 12 h 365"/>
                    <a:gd name="T48" fmla="*/ 2 w 62"/>
                    <a:gd name="T49" fmla="*/ 10 h 365"/>
                    <a:gd name="T50" fmla="*/ 1 w 62"/>
                    <a:gd name="T51" fmla="*/ 10 h 365"/>
                    <a:gd name="T52" fmla="*/ 2 w 62"/>
                    <a:gd name="T53" fmla="*/ 10 h 365"/>
                    <a:gd name="T54" fmla="*/ 2 w 62"/>
                    <a:gd name="T55" fmla="*/ 10 h 365"/>
                    <a:gd name="T56" fmla="*/ 2 w 62"/>
                    <a:gd name="T57" fmla="*/ 9 h 365"/>
                    <a:gd name="T58" fmla="*/ 2 w 62"/>
                    <a:gd name="T59" fmla="*/ 9 h 365"/>
                    <a:gd name="T60" fmla="*/ 2 w 62"/>
                    <a:gd name="T61" fmla="*/ 9 h 365"/>
                    <a:gd name="T62" fmla="*/ 2 w 62"/>
                    <a:gd name="T63" fmla="*/ 8 h 365"/>
                    <a:gd name="T64" fmla="*/ 2 w 62"/>
                    <a:gd name="T65" fmla="*/ 7 h 365"/>
                    <a:gd name="T66" fmla="*/ 2 w 62"/>
                    <a:gd name="T67" fmla="*/ 7 h 365"/>
                    <a:gd name="T68" fmla="*/ 2 w 62"/>
                    <a:gd name="T69" fmla="*/ 6 h 365"/>
                    <a:gd name="T70" fmla="*/ 2 w 62"/>
                    <a:gd name="T71" fmla="*/ 6 h 365"/>
                    <a:gd name="T72" fmla="*/ 2 w 62"/>
                    <a:gd name="T73" fmla="*/ 4 h 365"/>
                    <a:gd name="T74" fmla="*/ 2 w 62"/>
                    <a:gd name="T75" fmla="*/ 3 h 365"/>
                    <a:gd name="T76" fmla="*/ 2 w 62"/>
                    <a:gd name="T77" fmla="*/ 2 h 365"/>
                    <a:gd name="T78" fmla="*/ 2 w 62"/>
                    <a:gd name="T79" fmla="*/ 2 h 365"/>
                    <a:gd name="T80" fmla="*/ 2 w 62"/>
                    <a:gd name="T81" fmla="*/ 1 h 365"/>
                    <a:gd name="T82" fmla="*/ 2 w 62"/>
                    <a:gd name="T83" fmla="*/ 1 h 365"/>
                    <a:gd name="T84" fmla="*/ 2 w 62"/>
                    <a:gd name="T85" fmla="*/ 0 h 3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2"/>
                    <a:gd name="T130" fmla="*/ 0 h 365"/>
                    <a:gd name="T131" fmla="*/ 62 w 62"/>
                    <a:gd name="T132" fmla="*/ 365 h 3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2" h="365">
                      <a:moveTo>
                        <a:pt x="38" y="0"/>
                      </a:moveTo>
                      <a:lnTo>
                        <a:pt x="13" y="17"/>
                      </a:lnTo>
                      <a:lnTo>
                        <a:pt x="25" y="39"/>
                      </a:lnTo>
                      <a:lnTo>
                        <a:pt x="36" y="29"/>
                      </a:lnTo>
                      <a:lnTo>
                        <a:pt x="21" y="35"/>
                      </a:lnTo>
                      <a:lnTo>
                        <a:pt x="29" y="58"/>
                      </a:lnTo>
                      <a:lnTo>
                        <a:pt x="42" y="52"/>
                      </a:lnTo>
                      <a:lnTo>
                        <a:pt x="27" y="52"/>
                      </a:lnTo>
                      <a:lnTo>
                        <a:pt x="31" y="80"/>
                      </a:lnTo>
                      <a:lnTo>
                        <a:pt x="31" y="107"/>
                      </a:lnTo>
                      <a:lnTo>
                        <a:pt x="31" y="161"/>
                      </a:lnTo>
                      <a:lnTo>
                        <a:pt x="29" y="188"/>
                      </a:lnTo>
                      <a:lnTo>
                        <a:pt x="29" y="214"/>
                      </a:lnTo>
                      <a:lnTo>
                        <a:pt x="44" y="212"/>
                      </a:lnTo>
                      <a:lnTo>
                        <a:pt x="31" y="210"/>
                      </a:lnTo>
                      <a:lnTo>
                        <a:pt x="25" y="237"/>
                      </a:lnTo>
                      <a:lnTo>
                        <a:pt x="23" y="262"/>
                      </a:lnTo>
                      <a:lnTo>
                        <a:pt x="19" y="286"/>
                      </a:lnTo>
                      <a:lnTo>
                        <a:pt x="35" y="286"/>
                      </a:lnTo>
                      <a:lnTo>
                        <a:pt x="21" y="280"/>
                      </a:lnTo>
                      <a:lnTo>
                        <a:pt x="15" y="305"/>
                      </a:lnTo>
                      <a:lnTo>
                        <a:pt x="15" y="307"/>
                      </a:lnTo>
                      <a:lnTo>
                        <a:pt x="0" y="356"/>
                      </a:lnTo>
                      <a:lnTo>
                        <a:pt x="29" y="365"/>
                      </a:lnTo>
                      <a:lnTo>
                        <a:pt x="44" y="317"/>
                      </a:lnTo>
                      <a:lnTo>
                        <a:pt x="29" y="311"/>
                      </a:lnTo>
                      <a:lnTo>
                        <a:pt x="44" y="317"/>
                      </a:lnTo>
                      <a:lnTo>
                        <a:pt x="50" y="292"/>
                      </a:lnTo>
                      <a:lnTo>
                        <a:pt x="50" y="286"/>
                      </a:lnTo>
                      <a:lnTo>
                        <a:pt x="54" y="262"/>
                      </a:lnTo>
                      <a:lnTo>
                        <a:pt x="56" y="237"/>
                      </a:lnTo>
                      <a:lnTo>
                        <a:pt x="60" y="216"/>
                      </a:lnTo>
                      <a:lnTo>
                        <a:pt x="60" y="212"/>
                      </a:lnTo>
                      <a:lnTo>
                        <a:pt x="60" y="188"/>
                      </a:lnTo>
                      <a:lnTo>
                        <a:pt x="62" y="161"/>
                      </a:lnTo>
                      <a:lnTo>
                        <a:pt x="62" y="107"/>
                      </a:lnTo>
                      <a:lnTo>
                        <a:pt x="62" y="80"/>
                      </a:lnTo>
                      <a:lnTo>
                        <a:pt x="58" y="52"/>
                      </a:lnTo>
                      <a:lnTo>
                        <a:pt x="58" y="47"/>
                      </a:lnTo>
                      <a:lnTo>
                        <a:pt x="50" y="23"/>
                      </a:lnTo>
                      <a:lnTo>
                        <a:pt x="46" y="1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2" name="Freeform 208"/>
                <p:cNvSpPr>
                  <a:spLocks/>
                </p:cNvSpPr>
                <p:nvPr/>
              </p:nvSpPr>
              <p:spPr bwMode="auto">
                <a:xfrm>
                  <a:off x="5172" y="617"/>
                  <a:ext cx="48" cy="136"/>
                </a:xfrm>
                <a:custGeom>
                  <a:avLst/>
                  <a:gdLst>
                    <a:gd name="T0" fmla="*/ 1 w 96"/>
                    <a:gd name="T1" fmla="*/ 3 h 270"/>
                    <a:gd name="T2" fmla="*/ 1 w 96"/>
                    <a:gd name="T3" fmla="*/ 3 h 270"/>
                    <a:gd name="T4" fmla="*/ 1 w 96"/>
                    <a:gd name="T5" fmla="*/ 4 h 270"/>
                    <a:gd name="T6" fmla="*/ 1 w 96"/>
                    <a:gd name="T7" fmla="*/ 5 h 270"/>
                    <a:gd name="T8" fmla="*/ 1 w 96"/>
                    <a:gd name="T9" fmla="*/ 5 h 270"/>
                    <a:gd name="T10" fmla="*/ 0 w 96"/>
                    <a:gd name="T11" fmla="*/ 6 h 270"/>
                    <a:gd name="T12" fmla="*/ 1 w 96"/>
                    <a:gd name="T13" fmla="*/ 7 h 270"/>
                    <a:gd name="T14" fmla="*/ 1 w 96"/>
                    <a:gd name="T15" fmla="*/ 7 h 270"/>
                    <a:gd name="T16" fmla="*/ 1 w 96"/>
                    <a:gd name="T17" fmla="*/ 8 h 270"/>
                    <a:gd name="T18" fmla="*/ 0 w 96"/>
                    <a:gd name="T19" fmla="*/ 8 h 270"/>
                    <a:gd name="T20" fmla="*/ 0 w 96"/>
                    <a:gd name="T21" fmla="*/ 8 h 270"/>
                    <a:gd name="T22" fmla="*/ 1 w 96"/>
                    <a:gd name="T23" fmla="*/ 9 h 270"/>
                    <a:gd name="T24" fmla="*/ 1 w 96"/>
                    <a:gd name="T25" fmla="*/ 9 h 270"/>
                    <a:gd name="T26" fmla="*/ 1 w 96"/>
                    <a:gd name="T27" fmla="*/ 9 h 270"/>
                    <a:gd name="T28" fmla="*/ 1 w 96"/>
                    <a:gd name="T29" fmla="*/ 9 h 270"/>
                    <a:gd name="T30" fmla="*/ 2 w 96"/>
                    <a:gd name="T31" fmla="*/ 9 h 270"/>
                    <a:gd name="T32" fmla="*/ 2 w 96"/>
                    <a:gd name="T33" fmla="*/ 9 h 270"/>
                    <a:gd name="T34" fmla="*/ 2 w 96"/>
                    <a:gd name="T35" fmla="*/ 8 h 270"/>
                    <a:gd name="T36" fmla="*/ 2 w 96"/>
                    <a:gd name="T37" fmla="*/ 8 h 270"/>
                    <a:gd name="T38" fmla="*/ 2 w 96"/>
                    <a:gd name="T39" fmla="*/ 8 h 270"/>
                    <a:gd name="T40" fmla="*/ 2 w 96"/>
                    <a:gd name="T41" fmla="*/ 8 h 270"/>
                    <a:gd name="T42" fmla="*/ 3 w 96"/>
                    <a:gd name="T43" fmla="*/ 7 h 270"/>
                    <a:gd name="T44" fmla="*/ 3 w 96"/>
                    <a:gd name="T45" fmla="*/ 7 h 270"/>
                    <a:gd name="T46" fmla="*/ 3 w 96"/>
                    <a:gd name="T47" fmla="*/ 6 h 270"/>
                    <a:gd name="T48" fmla="*/ 3 w 96"/>
                    <a:gd name="T49" fmla="*/ 5 h 270"/>
                    <a:gd name="T50" fmla="*/ 3 w 96"/>
                    <a:gd name="T51" fmla="*/ 3 h 270"/>
                    <a:gd name="T52" fmla="*/ 3 w 96"/>
                    <a:gd name="T53" fmla="*/ 3 h 270"/>
                    <a:gd name="T54" fmla="*/ 3 w 96"/>
                    <a:gd name="T55" fmla="*/ 2 h 270"/>
                    <a:gd name="T56" fmla="*/ 3 w 96"/>
                    <a:gd name="T57" fmla="*/ 2 h 270"/>
                    <a:gd name="T58" fmla="*/ 3 w 96"/>
                    <a:gd name="T59" fmla="*/ 1 h 270"/>
                    <a:gd name="T60" fmla="*/ 3 w 96"/>
                    <a:gd name="T61" fmla="*/ 1 h 270"/>
                    <a:gd name="T62" fmla="*/ 3 w 96"/>
                    <a:gd name="T63" fmla="*/ 1 h 270"/>
                    <a:gd name="T64" fmla="*/ 3 w 96"/>
                    <a:gd name="T65" fmla="*/ 1 h 270"/>
                    <a:gd name="T66" fmla="*/ 2 w 96"/>
                    <a:gd name="T67" fmla="*/ 0 h 270"/>
                    <a:gd name="T68" fmla="*/ 2 w 96"/>
                    <a:gd name="T69" fmla="*/ 1 h 270"/>
                    <a:gd name="T70" fmla="*/ 2 w 96"/>
                    <a:gd name="T71" fmla="*/ 1 h 270"/>
                    <a:gd name="T72" fmla="*/ 1 w 96"/>
                    <a:gd name="T73" fmla="*/ 1 h 270"/>
                    <a:gd name="T74" fmla="*/ 1 w 96"/>
                    <a:gd name="T75" fmla="*/ 1 h 270"/>
                    <a:gd name="T76" fmla="*/ 1 w 96"/>
                    <a:gd name="T77" fmla="*/ 3 h 270"/>
                    <a:gd name="T78" fmla="*/ 1 w 96"/>
                    <a:gd name="T79" fmla="*/ 4 h 270"/>
                    <a:gd name="T80" fmla="*/ 1 w 96"/>
                    <a:gd name="T81" fmla="*/ 3 h 27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6"/>
                    <a:gd name="T124" fmla="*/ 0 h 270"/>
                    <a:gd name="T125" fmla="*/ 96 w 96"/>
                    <a:gd name="T126" fmla="*/ 270 h 27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6" h="270">
                      <a:moveTo>
                        <a:pt x="20" y="78"/>
                      </a:moveTo>
                      <a:lnTo>
                        <a:pt x="14" y="89"/>
                      </a:lnTo>
                      <a:lnTo>
                        <a:pt x="10" y="103"/>
                      </a:lnTo>
                      <a:lnTo>
                        <a:pt x="6" y="130"/>
                      </a:lnTo>
                      <a:lnTo>
                        <a:pt x="4" y="157"/>
                      </a:lnTo>
                      <a:lnTo>
                        <a:pt x="0" y="187"/>
                      </a:lnTo>
                      <a:lnTo>
                        <a:pt x="2" y="202"/>
                      </a:lnTo>
                      <a:lnTo>
                        <a:pt x="4" y="216"/>
                      </a:lnTo>
                      <a:lnTo>
                        <a:pt x="2" y="225"/>
                      </a:lnTo>
                      <a:lnTo>
                        <a:pt x="0" y="239"/>
                      </a:lnTo>
                      <a:lnTo>
                        <a:pt x="0" y="253"/>
                      </a:lnTo>
                      <a:lnTo>
                        <a:pt x="4" y="264"/>
                      </a:lnTo>
                      <a:lnTo>
                        <a:pt x="8" y="268"/>
                      </a:lnTo>
                      <a:lnTo>
                        <a:pt x="12" y="268"/>
                      </a:lnTo>
                      <a:lnTo>
                        <a:pt x="20" y="270"/>
                      </a:lnTo>
                      <a:lnTo>
                        <a:pt x="43" y="258"/>
                      </a:lnTo>
                      <a:lnTo>
                        <a:pt x="45" y="257"/>
                      </a:lnTo>
                      <a:lnTo>
                        <a:pt x="49" y="255"/>
                      </a:lnTo>
                      <a:lnTo>
                        <a:pt x="51" y="253"/>
                      </a:lnTo>
                      <a:lnTo>
                        <a:pt x="53" y="253"/>
                      </a:lnTo>
                      <a:lnTo>
                        <a:pt x="59" y="235"/>
                      </a:lnTo>
                      <a:lnTo>
                        <a:pt x="65" y="218"/>
                      </a:lnTo>
                      <a:lnTo>
                        <a:pt x="70" y="200"/>
                      </a:lnTo>
                      <a:lnTo>
                        <a:pt x="76" y="183"/>
                      </a:lnTo>
                      <a:lnTo>
                        <a:pt x="86" y="132"/>
                      </a:lnTo>
                      <a:lnTo>
                        <a:pt x="96" y="83"/>
                      </a:lnTo>
                      <a:lnTo>
                        <a:pt x="94" y="66"/>
                      </a:lnTo>
                      <a:lnTo>
                        <a:pt x="92" y="50"/>
                      </a:lnTo>
                      <a:lnTo>
                        <a:pt x="90" y="39"/>
                      </a:lnTo>
                      <a:lnTo>
                        <a:pt x="88" y="29"/>
                      </a:lnTo>
                      <a:lnTo>
                        <a:pt x="82" y="19"/>
                      </a:lnTo>
                      <a:lnTo>
                        <a:pt x="76" y="12"/>
                      </a:lnTo>
                      <a:lnTo>
                        <a:pt x="69" y="6"/>
                      </a:lnTo>
                      <a:lnTo>
                        <a:pt x="57" y="0"/>
                      </a:lnTo>
                      <a:lnTo>
                        <a:pt x="47" y="8"/>
                      </a:lnTo>
                      <a:lnTo>
                        <a:pt x="37" y="13"/>
                      </a:lnTo>
                      <a:lnTo>
                        <a:pt x="26" y="19"/>
                      </a:lnTo>
                      <a:lnTo>
                        <a:pt x="16" y="27"/>
                      </a:lnTo>
                      <a:lnTo>
                        <a:pt x="10" y="74"/>
                      </a:lnTo>
                      <a:lnTo>
                        <a:pt x="8" y="120"/>
                      </a:lnTo>
                      <a:lnTo>
                        <a:pt x="20" y="78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3" name="Freeform 209"/>
                <p:cNvSpPr>
                  <a:spLocks/>
                </p:cNvSpPr>
                <p:nvPr/>
              </p:nvSpPr>
              <p:spPr bwMode="auto">
                <a:xfrm>
                  <a:off x="5194" y="598"/>
                  <a:ext cx="32" cy="45"/>
                </a:xfrm>
                <a:custGeom>
                  <a:avLst/>
                  <a:gdLst>
                    <a:gd name="T0" fmla="*/ 0 w 64"/>
                    <a:gd name="T1" fmla="*/ 3 h 89"/>
                    <a:gd name="T2" fmla="*/ 1 w 64"/>
                    <a:gd name="T3" fmla="*/ 3 h 89"/>
                    <a:gd name="T4" fmla="*/ 1 w 64"/>
                    <a:gd name="T5" fmla="*/ 2 h 89"/>
                    <a:gd name="T6" fmla="*/ 1 w 64"/>
                    <a:gd name="T7" fmla="*/ 2 h 89"/>
                    <a:gd name="T8" fmla="*/ 1 w 64"/>
                    <a:gd name="T9" fmla="*/ 1 h 89"/>
                    <a:gd name="T10" fmla="*/ 1 w 64"/>
                    <a:gd name="T11" fmla="*/ 1 h 89"/>
                    <a:gd name="T12" fmla="*/ 2 w 64"/>
                    <a:gd name="T13" fmla="*/ 0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89"/>
                    <a:gd name="T23" fmla="*/ 64 w 64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89">
                      <a:moveTo>
                        <a:pt x="0" y="89"/>
                      </a:moveTo>
                      <a:lnTo>
                        <a:pt x="14" y="72"/>
                      </a:lnTo>
                      <a:lnTo>
                        <a:pt x="27" y="54"/>
                      </a:lnTo>
                      <a:lnTo>
                        <a:pt x="43" y="37"/>
                      </a:lnTo>
                      <a:lnTo>
                        <a:pt x="49" y="25"/>
                      </a:lnTo>
                      <a:lnTo>
                        <a:pt x="55" y="14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4" name="Freeform 210"/>
                <p:cNvSpPr>
                  <a:spLocks/>
                </p:cNvSpPr>
                <p:nvPr/>
              </p:nvSpPr>
              <p:spPr bwMode="auto">
                <a:xfrm>
                  <a:off x="5209" y="677"/>
                  <a:ext cx="22" cy="2"/>
                </a:xfrm>
                <a:custGeom>
                  <a:avLst/>
                  <a:gdLst>
                    <a:gd name="T0" fmla="*/ 0 w 43"/>
                    <a:gd name="T1" fmla="*/ 0 h 4"/>
                    <a:gd name="T2" fmla="*/ 1 w 43"/>
                    <a:gd name="T3" fmla="*/ 1 h 4"/>
                    <a:gd name="T4" fmla="*/ 1 w 43"/>
                    <a:gd name="T5" fmla="*/ 1 h 4"/>
                    <a:gd name="T6" fmla="*/ 1 w 43"/>
                    <a:gd name="T7" fmla="*/ 1 h 4"/>
                    <a:gd name="T8" fmla="*/ 1 w 43"/>
                    <a:gd name="T9" fmla="*/ 1 h 4"/>
                    <a:gd name="T10" fmla="*/ 1 w 43"/>
                    <a:gd name="T11" fmla="*/ 1 h 4"/>
                    <a:gd name="T12" fmla="*/ 2 w 43"/>
                    <a:gd name="T13" fmla="*/ 1 h 4"/>
                    <a:gd name="T14" fmla="*/ 2 w 43"/>
                    <a:gd name="T15" fmla="*/ 1 h 4"/>
                    <a:gd name="T16" fmla="*/ 0 w 4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"/>
                    <a:gd name="T29" fmla="*/ 43 w 4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3" y="4"/>
                      </a:lnTo>
                      <a:lnTo>
                        <a:pt x="4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5" name="Freeform 211"/>
                <p:cNvSpPr>
                  <a:spLocks/>
                </p:cNvSpPr>
                <p:nvPr/>
              </p:nvSpPr>
              <p:spPr bwMode="auto">
                <a:xfrm>
                  <a:off x="5182" y="738"/>
                  <a:ext cx="4" cy="27"/>
                </a:xfrm>
                <a:custGeom>
                  <a:avLst/>
                  <a:gdLst>
                    <a:gd name="T0" fmla="*/ 1 w 8"/>
                    <a:gd name="T1" fmla="*/ 0 h 54"/>
                    <a:gd name="T2" fmla="*/ 1 w 8"/>
                    <a:gd name="T3" fmla="*/ 1 h 54"/>
                    <a:gd name="T4" fmla="*/ 1 w 8"/>
                    <a:gd name="T5" fmla="*/ 1 h 54"/>
                    <a:gd name="T6" fmla="*/ 1 w 8"/>
                    <a:gd name="T7" fmla="*/ 2 h 54"/>
                    <a:gd name="T8" fmla="*/ 0 w 8"/>
                    <a:gd name="T9" fmla="*/ 2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4"/>
                    <a:gd name="T17" fmla="*/ 8 w 8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4">
                      <a:moveTo>
                        <a:pt x="8" y="0"/>
                      </a:moveTo>
                      <a:lnTo>
                        <a:pt x="8" y="16"/>
                      </a:lnTo>
                      <a:lnTo>
                        <a:pt x="6" y="29"/>
                      </a:lnTo>
                      <a:lnTo>
                        <a:pt x="4" y="41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6" name="Freeform 212"/>
                <p:cNvSpPr>
                  <a:spLocks/>
                </p:cNvSpPr>
                <p:nvPr/>
              </p:nvSpPr>
              <p:spPr bwMode="auto">
                <a:xfrm>
                  <a:off x="5201" y="706"/>
                  <a:ext cx="20" cy="6"/>
                </a:xfrm>
                <a:custGeom>
                  <a:avLst/>
                  <a:gdLst>
                    <a:gd name="T0" fmla="*/ 0 w 39"/>
                    <a:gd name="T1" fmla="*/ 0 h 11"/>
                    <a:gd name="T2" fmla="*/ 1 w 39"/>
                    <a:gd name="T3" fmla="*/ 1 h 11"/>
                    <a:gd name="T4" fmla="*/ 1 w 39"/>
                    <a:gd name="T5" fmla="*/ 1 h 11"/>
                    <a:gd name="T6" fmla="*/ 2 w 39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11"/>
                    <a:gd name="T14" fmla="*/ 39 w 39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11">
                      <a:moveTo>
                        <a:pt x="0" y="0"/>
                      </a:moveTo>
                      <a:lnTo>
                        <a:pt x="19" y="8"/>
                      </a:lnTo>
                      <a:lnTo>
                        <a:pt x="29" y="11"/>
                      </a:lnTo>
                      <a:lnTo>
                        <a:pt x="39" y="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7" name="Freeform 213"/>
                <p:cNvSpPr>
                  <a:spLocks/>
                </p:cNvSpPr>
                <p:nvPr/>
              </p:nvSpPr>
              <p:spPr bwMode="auto">
                <a:xfrm>
                  <a:off x="5202" y="625"/>
                  <a:ext cx="54" cy="43"/>
                </a:xfrm>
                <a:custGeom>
                  <a:avLst/>
                  <a:gdLst>
                    <a:gd name="T0" fmla="*/ 0 w 107"/>
                    <a:gd name="T1" fmla="*/ 3 h 86"/>
                    <a:gd name="T2" fmla="*/ 1 w 107"/>
                    <a:gd name="T3" fmla="*/ 3 h 86"/>
                    <a:gd name="T4" fmla="*/ 1 w 107"/>
                    <a:gd name="T5" fmla="*/ 3 h 86"/>
                    <a:gd name="T6" fmla="*/ 1 w 107"/>
                    <a:gd name="T7" fmla="*/ 3 h 86"/>
                    <a:gd name="T8" fmla="*/ 1 w 107"/>
                    <a:gd name="T9" fmla="*/ 3 h 86"/>
                    <a:gd name="T10" fmla="*/ 1 w 107"/>
                    <a:gd name="T11" fmla="*/ 2 h 86"/>
                    <a:gd name="T12" fmla="*/ 1 w 107"/>
                    <a:gd name="T13" fmla="*/ 1 h 86"/>
                    <a:gd name="T14" fmla="*/ 2 w 107"/>
                    <a:gd name="T15" fmla="*/ 1 h 86"/>
                    <a:gd name="T16" fmla="*/ 2 w 107"/>
                    <a:gd name="T17" fmla="*/ 1 h 86"/>
                    <a:gd name="T18" fmla="*/ 2 w 107"/>
                    <a:gd name="T19" fmla="*/ 1 h 86"/>
                    <a:gd name="T20" fmla="*/ 2 w 107"/>
                    <a:gd name="T21" fmla="*/ 1 h 86"/>
                    <a:gd name="T22" fmla="*/ 2 w 107"/>
                    <a:gd name="T23" fmla="*/ 1 h 86"/>
                    <a:gd name="T24" fmla="*/ 2 w 107"/>
                    <a:gd name="T25" fmla="*/ 1 h 86"/>
                    <a:gd name="T26" fmla="*/ 3 w 107"/>
                    <a:gd name="T27" fmla="*/ 1 h 86"/>
                    <a:gd name="T28" fmla="*/ 4 w 107"/>
                    <a:gd name="T29" fmla="*/ 0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7"/>
                    <a:gd name="T46" fmla="*/ 0 h 86"/>
                    <a:gd name="T47" fmla="*/ 107 w 107"/>
                    <a:gd name="T48" fmla="*/ 86 h 8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7" h="86">
                      <a:moveTo>
                        <a:pt x="0" y="86"/>
                      </a:moveTo>
                      <a:lnTo>
                        <a:pt x="8" y="78"/>
                      </a:lnTo>
                      <a:lnTo>
                        <a:pt x="11" y="74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3" y="63"/>
                      </a:lnTo>
                      <a:lnTo>
                        <a:pt x="29" y="57"/>
                      </a:lnTo>
                      <a:lnTo>
                        <a:pt x="39" y="47"/>
                      </a:lnTo>
                      <a:lnTo>
                        <a:pt x="46" y="41"/>
                      </a:lnTo>
                      <a:lnTo>
                        <a:pt x="50" y="35"/>
                      </a:lnTo>
                      <a:lnTo>
                        <a:pt x="54" y="32"/>
                      </a:lnTo>
                      <a:lnTo>
                        <a:pt x="62" y="24"/>
                      </a:lnTo>
                      <a:lnTo>
                        <a:pt x="64" y="18"/>
                      </a:lnTo>
                      <a:lnTo>
                        <a:pt x="66" y="16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8" name="Freeform 214"/>
                <p:cNvSpPr>
                  <a:spLocks/>
                </p:cNvSpPr>
                <p:nvPr/>
              </p:nvSpPr>
              <p:spPr bwMode="auto">
                <a:xfrm>
                  <a:off x="5162" y="685"/>
                  <a:ext cx="24" cy="39"/>
                </a:xfrm>
                <a:custGeom>
                  <a:avLst/>
                  <a:gdLst>
                    <a:gd name="T0" fmla="*/ 1 w 49"/>
                    <a:gd name="T1" fmla="*/ 0 h 80"/>
                    <a:gd name="T2" fmla="*/ 1 w 49"/>
                    <a:gd name="T3" fmla="*/ 0 h 80"/>
                    <a:gd name="T4" fmla="*/ 1 w 49"/>
                    <a:gd name="T5" fmla="*/ 0 h 80"/>
                    <a:gd name="T6" fmla="*/ 1 w 49"/>
                    <a:gd name="T7" fmla="*/ 0 h 80"/>
                    <a:gd name="T8" fmla="*/ 1 w 49"/>
                    <a:gd name="T9" fmla="*/ 0 h 80"/>
                    <a:gd name="T10" fmla="*/ 1 w 49"/>
                    <a:gd name="T11" fmla="*/ 0 h 80"/>
                    <a:gd name="T12" fmla="*/ 1 w 49"/>
                    <a:gd name="T13" fmla="*/ 0 h 80"/>
                    <a:gd name="T14" fmla="*/ 0 w 49"/>
                    <a:gd name="T15" fmla="*/ 1 h 80"/>
                    <a:gd name="T16" fmla="*/ 0 w 49"/>
                    <a:gd name="T17" fmla="*/ 1 h 80"/>
                    <a:gd name="T18" fmla="*/ 0 w 49"/>
                    <a:gd name="T19" fmla="*/ 1 h 80"/>
                    <a:gd name="T20" fmla="*/ 0 w 49"/>
                    <a:gd name="T21" fmla="*/ 1 h 80"/>
                    <a:gd name="T22" fmla="*/ 0 w 49"/>
                    <a:gd name="T23" fmla="*/ 1 h 80"/>
                    <a:gd name="T24" fmla="*/ 0 w 49"/>
                    <a:gd name="T25" fmla="*/ 1 h 80"/>
                    <a:gd name="T26" fmla="*/ 0 w 49"/>
                    <a:gd name="T27" fmla="*/ 1 h 80"/>
                    <a:gd name="T28" fmla="*/ 0 w 49"/>
                    <a:gd name="T29" fmla="*/ 1 h 80"/>
                    <a:gd name="T30" fmla="*/ 0 w 49"/>
                    <a:gd name="T31" fmla="*/ 1 h 80"/>
                    <a:gd name="T32" fmla="*/ 0 w 49"/>
                    <a:gd name="T33" fmla="*/ 2 h 80"/>
                    <a:gd name="T34" fmla="*/ 0 w 49"/>
                    <a:gd name="T35" fmla="*/ 2 h 80"/>
                    <a:gd name="T36" fmla="*/ 0 w 49"/>
                    <a:gd name="T37" fmla="*/ 2 h 80"/>
                    <a:gd name="T38" fmla="*/ 0 w 49"/>
                    <a:gd name="T39" fmla="*/ 2 h 80"/>
                    <a:gd name="T40" fmla="*/ 0 w 49"/>
                    <a:gd name="T41" fmla="*/ 2 h 80"/>
                    <a:gd name="T42" fmla="*/ 0 w 49"/>
                    <a:gd name="T43" fmla="*/ 1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80"/>
                    <a:gd name="T68" fmla="*/ 49 w 49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80">
                      <a:moveTo>
                        <a:pt x="49" y="0"/>
                      </a:moveTo>
                      <a:lnTo>
                        <a:pt x="47" y="8"/>
                      </a:lnTo>
                      <a:lnTo>
                        <a:pt x="43" y="16"/>
                      </a:lnTo>
                      <a:lnTo>
                        <a:pt x="41" y="19"/>
                      </a:lnTo>
                      <a:lnTo>
                        <a:pt x="39" y="21"/>
                      </a:lnTo>
                      <a:lnTo>
                        <a:pt x="37" y="23"/>
                      </a:lnTo>
                      <a:lnTo>
                        <a:pt x="33" y="27"/>
                      </a:lnTo>
                      <a:lnTo>
                        <a:pt x="27" y="35"/>
                      </a:lnTo>
                      <a:lnTo>
                        <a:pt x="23" y="39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0" y="49"/>
                      </a:lnTo>
                      <a:lnTo>
                        <a:pt x="16" y="54"/>
                      </a:lnTo>
                      <a:lnTo>
                        <a:pt x="10" y="62"/>
                      </a:lnTo>
                      <a:lnTo>
                        <a:pt x="10" y="66"/>
                      </a:lnTo>
                      <a:lnTo>
                        <a:pt x="8" y="68"/>
                      </a:lnTo>
                      <a:lnTo>
                        <a:pt x="4" y="76"/>
                      </a:lnTo>
                      <a:lnTo>
                        <a:pt x="2" y="78"/>
                      </a:lnTo>
                      <a:lnTo>
                        <a:pt x="0" y="80"/>
                      </a:lnTo>
                      <a:lnTo>
                        <a:pt x="21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9" name="Freeform 215"/>
                <p:cNvSpPr>
                  <a:spLocks/>
                </p:cNvSpPr>
                <p:nvPr/>
              </p:nvSpPr>
              <p:spPr bwMode="auto">
                <a:xfrm>
                  <a:off x="5218" y="466"/>
                  <a:ext cx="96" cy="213"/>
                </a:xfrm>
                <a:custGeom>
                  <a:avLst/>
                  <a:gdLst>
                    <a:gd name="T0" fmla="*/ 0 w 192"/>
                    <a:gd name="T1" fmla="*/ 3 h 425"/>
                    <a:gd name="T2" fmla="*/ 1 w 192"/>
                    <a:gd name="T3" fmla="*/ 2 h 425"/>
                    <a:gd name="T4" fmla="*/ 1 w 192"/>
                    <a:gd name="T5" fmla="*/ 1 h 425"/>
                    <a:gd name="T6" fmla="*/ 2 w 192"/>
                    <a:gd name="T7" fmla="*/ 1 h 425"/>
                    <a:gd name="T8" fmla="*/ 2 w 192"/>
                    <a:gd name="T9" fmla="*/ 0 h 425"/>
                    <a:gd name="T10" fmla="*/ 3 w 192"/>
                    <a:gd name="T11" fmla="*/ 1 h 425"/>
                    <a:gd name="T12" fmla="*/ 3 w 192"/>
                    <a:gd name="T13" fmla="*/ 1 h 425"/>
                    <a:gd name="T14" fmla="*/ 3 w 192"/>
                    <a:gd name="T15" fmla="*/ 1 h 425"/>
                    <a:gd name="T16" fmla="*/ 3 w 192"/>
                    <a:gd name="T17" fmla="*/ 1 h 425"/>
                    <a:gd name="T18" fmla="*/ 5 w 192"/>
                    <a:gd name="T19" fmla="*/ 1 h 425"/>
                    <a:gd name="T20" fmla="*/ 5 w 192"/>
                    <a:gd name="T21" fmla="*/ 1 h 425"/>
                    <a:gd name="T22" fmla="*/ 5 w 192"/>
                    <a:gd name="T23" fmla="*/ 1 h 425"/>
                    <a:gd name="T24" fmla="*/ 5 w 192"/>
                    <a:gd name="T25" fmla="*/ 2 h 425"/>
                    <a:gd name="T26" fmla="*/ 6 w 192"/>
                    <a:gd name="T27" fmla="*/ 2 h 425"/>
                    <a:gd name="T28" fmla="*/ 6 w 192"/>
                    <a:gd name="T29" fmla="*/ 3 h 425"/>
                    <a:gd name="T30" fmla="*/ 6 w 192"/>
                    <a:gd name="T31" fmla="*/ 4 h 425"/>
                    <a:gd name="T32" fmla="*/ 6 w 192"/>
                    <a:gd name="T33" fmla="*/ 5 h 425"/>
                    <a:gd name="T34" fmla="*/ 6 w 192"/>
                    <a:gd name="T35" fmla="*/ 7 h 425"/>
                    <a:gd name="T36" fmla="*/ 6 w 192"/>
                    <a:gd name="T37" fmla="*/ 8 h 425"/>
                    <a:gd name="T38" fmla="*/ 6 w 192"/>
                    <a:gd name="T39" fmla="*/ 9 h 425"/>
                    <a:gd name="T40" fmla="*/ 6 w 192"/>
                    <a:gd name="T41" fmla="*/ 9 h 425"/>
                    <a:gd name="T42" fmla="*/ 5 w 192"/>
                    <a:gd name="T43" fmla="*/ 10 h 425"/>
                    <a:gd name="T44" fmla="*/ 5 w 192"/>
                    <a:gd name="T45" fmla="*/ 10 h 425"/>
                    <a:gd name="T46" fmla="*/ 5 w 192"/>
                    <a:gd name="T47" fmla="*/ 11 h 425"/>
                    <a:gd name="T48" fmla="*/ 5 w 192"/>
                    <a:gd name="T49" fmla="*/ 11 h 425"/>
                    <a:gd name="T50" fmla="*/ 5 w 192"/>
                    <a:gd name="T51" fmla="*/ 12 h 425"/>
                    <a:gd name="T52" fmla="*/ 4 w 192"/>
                    <a:gd name="T53" fmla="*/ 12 h 425"/>
                    <a:gd name="T54" fmla="*/ 3 w 192"/>
                    <a:gd name="T55" fmla="*/ 13 h 425"/>
                    <a:gd name="T56" fmla="*/ 3 w 192"/>
                    <a:gd name="T57" fmla="*/ 13 h 425"/>
                    <a:gd name="T58" fmla="*/ 3 w 192"/>
                    <a:gd name="T59" fmla="*/ 13 h 425"/>
                    <a:gd name="T60" fmla="*/ 3 w 192"/>
                    <a:gd name="T61" fmla="*/ 14 h 425"/>
                    <a:gd name="T62" fmla="*/ 3 w 192"/>
                    <a:gd name="T63" fmla="*/ 14 h 425"/>
                    <a:gd name="T64" fmla="*/ 3 w 192"/>
                    <a:gd name="T65" fmla="*/ 14 h 425"/>
                    <a:gd name="T66" fmla="*/ 3 w 192"/>
                    <a:gd name="T67" fmla="*/ 14 h 4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92"/>
                    <a:gd name="T103" fmla="*/ 0 h 425"/>
                    <a:gd name="T104" fmla="*/ 192 w 192"/>
                    <a:gd name="T105" fmla="*/ 425 h 4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92" h="425">
                      <a:moveTo>
                        <a:pt x="0" y="66"/>
                      </a:moveTo>
                      <a:lnTo>
                        <a:pt x="10" y="42"/>
                      </a:lnTo>
                      <a:lnTo>
                        <a:pt x="23" y="25"/>
                      </a:lnTo>
                      <a:lnTo>
                        <a:pt x="41" y="9"/>
                      </a:lnTo>
                      <a:lnTo>
                        <a:pt x="58" y="0"/>
                      </a:lnTo>
                      <a:lnTo>
                        <a:pt x="82" y="1"/>
                      </a:lnTo>
                      <a:lnTo>
                        <a:pt x="103" y="5"/>
                      </a:lnTo>
                      <a:lnTo>
                        <a:pt x="115" y="11"/>
                      </a:lnTo>
                      <a:lnTo>
                        <a:pt x="126" y="17"/>
                      </a:lnTo>
                      <a:lnTo>
                        <a:pt x="134" y="19"/>
                      </a:lnTo>
                      <a:lnTo>
                        <a:pt x="136" y="21"/>
                      </a:lnTo>
                      <a:lnTo>
                        <a:pt x="138" y="21"/>
                      </a:lnTo>
                      <a:lnTo>
                        <a:pt x="153" y="42"/>
                      </a:lnTo>
                      <a:lnTo>
                        <a:pt x="169" y="64"/>
                      </a:lnTo>
                      <a:lnTo>
                        <a:pt x="183" y="89"/>
                      </a:lnTo>
                      <a:lnTo>
                        <a:pt x="192" y="116"/>
                      </a:lnTo>
                      <a:lnTo>
                        <a:pt x="188" y="155"/>
                      </a:lnTo>
                      <a:lnTo>
                        <a:pt x="183" y="198"/>
                      </a:lnTo>
                      <a:lnTo>
                        <a:pt x="175" y="239"/>
                      </a:lnTo>
                      <a:lnTo>
                        <a:pt x="169" y="258"/>
                      </a:lnTo>
                      <a:lnTo>
                        <a:pt x="161" y="276"/>
                      </a:lnTo>
                      <a:lnTo>
                        <a:pt x="157" y="295"/>
                      </a:lnTo>
                      <a:lnTo>
                        <a:pt x="152" y="313"/>
                      </a:lnTo>
                      <a:lnTo>
                        <a:pt x="142" y="330"/>
                      </a:lnTo>
                      <a:lnTo>
                        <a:pt x="134" y="348"/>
                      </a:lnTo>
                      <a:lnTo>
                        <a:pt x="130" y="361"/>
                      </a:lnTo>
                      <a:lnTo>
                        <a:pt x="128" y="377"/>
                      </a:lnTo>
                      <a:lnTo>
                        <a:pt x="126" y="392"/>
                      </a:lnTo>
                      <a:lnTo>
                        <a:pt x="122" y="408"/>
                      </a:lnTo>
                      <a:lnTo>
                        <a:pt x="120" y="414"/>
                      </a:lnTo>
                      <a:lnTo>
                        <a:pt x="118" y="420"/>
                      </a:lnTo>
                      <a:lnTo>
                        <a:pt x="117" y="423"/>
                      </a:lnTo>
                      <a:lnTo>
                        <a:pt x="113" y="425"/>
                      </a:lnTo>
                      <a:lnTo>
                        <a:pt x="107" y="42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0" name="Freeform 216"/>
                <p:cNvSpPr>
                  <a:spLocks/>
                </p:cNvSpPr>
                <p:nvPr/>
              </p:nvSpPr>
              <p:spPr bwMode="auto">
                <a:xfrm>
                  <a:off x="5163" y="386"/>
                  <a:ext cx="43" cy="58"/>
                </a:xfrm>
                <a:custGeom>
                  <a:avLst/>
                  <a:gdLst>
                    <a:gd name="T0" fmla="*/ 0 w 88"/>
                    <a:gd name="T1" fmla="*/ 2 h 117"/>
                    <a:gd name="T2" fmla="*/ 0 w 88"/>
                    <a:gd name="T3" fmla="*/ 3 h 117"/>
                    <a:gd name="T4" fmla="*/ 1 w 88"/>
                    <a:gd name="T5" fmla="*/ 3 h 117"/>
                    <a:gd name="T6" fmla="*/ 1 w 88"/>
                    <a:gd name="T7" fmla="*/ 2 h 117"/>
                    <a:gd name="T8" fmla="*/ 2 w 88"/>
                    <a:gd name="T9" fmla="*/ 2 h 117"/>
                    <a:gd name="T10" fmla="*/ 2 w 88"/>
                    <a:gd name="T11" fmla="*/ 2 h 117"/>
                    <a:gd name="T12" fmla="*/ 2 w 88"/>
                    <a:gd name="T13" fmla="*/ 1 h 117"/>
                    <a:gd name="T14" fmla="*/ 2 w 88"/>
                    <a:gd name="T15" fmla="*/ 1 h 117"/>
                    <a:gd name="T16" fmla="*/ 2 w 88"/>
                    <a:gd name="T17" fmla="*/ 0 h 117"/>
                    <a:gd name="T18" fmla="*/ 2 w 88"/>
                    <a:gd name="T19" fmla="*/ 0 h 117"/>
                    <a:gd name="T20" fmla="*/ 2 w 88"/>
                    <a:gd name="T21" fmla="*/ 0 h 117"/>
                    <a:gd name="T22" fmla="*/ 1 w 88"/>
                    <a:gd name="T23" fmla="*/ 0 h 117"/>
                    <a:gd name="T24" fmla="*/ 1 w 88"/>
                    <a:gd name="T25" fmla="*/ 0 h 117"/>
                    <a:gd name="T26" fmla="*/ 2 w 88"/>
                    <a:gd name="T27" fmla="*/ 0 h 117"/>
                    <a:gd name="T28" fmla="*/ 1 w 88"/>
                    <a:gd name="T29" fmla="*/ 0 h 117"/>
                    <a:gd name="T30" fmla="*/ 1 w 88"/>
                    <a:gd name="T31" fmla="*/ 0 h 117"/>
                    <a:gd name="T32" fmla="*/ 1 w 88"/>
                    <a:gd name="T33" fmla="*/ 1 h 117"/>
                    <a:gd name="T34" fmla="*/ 1 w 88"/>
                    <a:gd name="T35" fmla="*/ 1 h 117"/>
                    <a:gd name="T36" fmla="*/ 1 w 88"/>
                    <a:gd name="T37" fmla="*/ 1 h 117"/>
                    <a:gd name="T38" fmla="*/ 1 w 88"/>
                    <a:gd name="T39" fmla="*/ 1 h 117"/>
                    <a:gd name="T40" fmla="*/ 0 w 88"/>
                    <a:gd name="T41" fmla="*/ 2 h 117"/>
                    <a:gd name="T42" fmla="*/ 0 w 88"/>
                    <a:gd name="T43" fmla="*/ 2 h 117"/>
                    <a:gd name="T44" fmla="*/ 0 w 88"/>
                    <a:gd name="T45" fmla="*/ 2 h 1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"/>
                    <a:gd name="T70" fmla="*/ 0 h 117"/>
                    <a:gd name="T71" fmla="*/ 88 w 88"/>
                    <a:gd name="T72" fmla="*/ 117 h 1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" h="117">
                      <a:moveTo>
                        <a:pt x="0" y="95"/>
                      </a:moveTo>
                      <a:lnTo>
                        <a:pt x="31" y="117"/>
                      </a:lnTo>
                      <a:lnTo>
                        <a:pt x="39" y="105"/>
                      </a:lnTo>
                      <a:lnTo>
                        <a:pt x="51" y="93"/>
                      </a:lnTo>
                      <a:lnTo>
                        <a:pt x="66" y="72"/>
                      </a:lnTo>
                      <a:lnTo>
                        <a:pt x="72" y="66"/>
                      </a:lnTo>
                      <a:lnTo>
                        <a:pt x="78" y="55"/>
                      </a:lnTo>
                      <a:lnTo>
                        <a:pt x="82" y="41"/>
                      </a:lnTo>
                      <a:lnTo>
                        <a:pt x="86" y="27"/>
                      </a:lnTo>
                      <a:lnTo>
                        <a:pt x="86" y="20"/>
                      </a:lnTo>
                      <a:lnTo>
                        <a:pt x="88" y="0"/>
                      </a:lnTo>
                      <a:lnTo>
                        <a:pt x="49" y="0"/>
                      </a:lnTo>
                      <a:lnTo>
                        <a:pt x="47" y="20"/>
                      </a:lnTo>
                      <a:lnTo>
                        <a:pt x="66" y="20"/>
                      </a:lnTo>
                      <a:lnTo>
                        <a:pt x="49" y="12"/>
                      </a:lnTo>
                      <a:lnTo>
                        <a:pt x="45" y="25"/>
                      </a:lnTo>
                      <a:lnTo>
                        <a:pt x="41" y="39"/>
                      </a:lnTo>
                      <a:lnTo>
                        <a:pt x="35" y="51"/>
                      </a:lnTo>
                      <a:lnTo>
                        <a:pt x="53" y="58"/>
                      </a:lnTo>
                      <a:lnTo>
                        <a:pt x="39" y="45"/>
                      </a:lnTo>
                      <a:lnTo>
                        <a:pt x="23" y="66"/>
                      </a:lnTo>
                      <a:lnTo>
                        <a:pt x="12" y="78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40" name="Freeform 217"/>
              <p:cNvSpPr>
                <a:spLocks/>
              </p:cNvSpPr>
              <p:nvPr/>
            </p:nvSpPr>
            <p:spPr bwMode="auto">
              <a:xfrm>
                <a:off x="5349" y="1020"/>
                <a:ext cx="103" cy="70"/>
              </a:xfrm>
              <a:custGeom>
                <a:avLst/>
                <a:gdLst>
                  <a:gd name="T0" fmla="*/ 0 w 207"/>
                  <a:gd name="T1" fmla="*/ 4 h 138"/>
                  <a:gd name="T2" fmla="*/ 0 w 207"/>
                  <a:gd name="T3" fmla="*/ 5 h 138"/>
                  <a:gd name="T4" fmla="*/ 1 w 207"/>
                  <a:gd name="T5" fmla="*/ 5 h 138"/>
                  <a:gd name="T6" fmla="*/ 0 w 207"/>
                  <a:gd name="T7" fmla="*/ 4 h 138"/>
                  <a:gd name="T8" fmla="*/ 0 w 207"/>
                  <a:gd name="T9" fmla="*/ 5 h 138"/>
                  <a:gd name="T10" fmla="*/ 1 w 207"/>
                  <a:gd name="T11" fmla="*/ 5 h 138"/>
                  <a:gd name="T12" fmla="*/ 1 w 207"/>
                  <a:gd name="T13" fmla="*/ 4 h 138"/>
                  <a:gd name="T14" fmla="*/ 2 w 207"/>
                  <a:gd name="T15" fmla="*/ 4 h 138"/>
                  <a:gd name="T16" fmla="*/ 2 w 207"/>
                  <a:gd name="T17" fmla="*/ 4 h 138"/>
                  <a:gd name="T18" fmla="*/ 2 w 207"/>
                  <a:gd name="T19" fmla="*/ 4 h 138"/>
                  <a:gd name="T20" fmla="*/ 3 w 207"/>
                  <a:gd name="T21" fmla="*/ 4 h 138"/>
                  <a:gd name="T22" fmla="*/ 3 w 207"/>
                  <a:gd name="T23" fmla="*/ 4 h 138"/>
                  <a:gd name="T24" fmla="*/ 4 w 207"/>
                  <a:gd name="T25" fmla="*/ 3 h 138"/>
                  <a:gd name="T26" fmla="*/ 4 w 207"/>
                  <a:gd name="T27" fmla="*/ 3 h 138"/>
                  <a:gd name="T28" fmla="*/ 4 w 207"/>
                  <a:gd name="T29" fmla="*/ 3 h 138"/>
                  <a:gd name="T30" fmla="*/ 5 w 207"/>
                  <a:gd name="T31" fmla="*/ 2 h 138"/>
                  <a:gd name="T32" fmla="*/ 5 w 207"/>
                  <a:gd name="T33" fmla="*/ 2 h 138"/>
                  <a:gd name="T34" fmla="*/ 5 w 207"/>
                  <a:gd name="T35" fmla="*/ 2 h 138"/>
                  <a:gd name="T36" fmla="*/ 5 w 207"/>
                  <a:gd name="T37" fmla="*/ 2 h 138"/>
                  <a:gd name="T38" fmla="*/ 5 w 207"/>
                  <a:gd name="T39" fmla="*/ 2 h 138"/>
                  <a:gd name="T40" fmla="*/ 6 w 207"/>
                  <a:gd name="T41" fmla="*/ 2 h 138"/>
                  <a:gd name="T42" fmla="*/ 6 w 207"/>
                  <a:gd name="T43" fmla="*/ 2 h 138"/>
                  <a:gd name="T44" fmla="*/ 6 w 207"/>
                  <a:gd name="T45" fmla="*/ 1 h 138"/>
                  <a:gd name="T46" fmla="*/ 6 w 207"/>
                  <a:gd name="T47" fmla="*/ 1 h 138"/>
                  <a:gd name="T48" fmla="*/ 6 w 207"/>
                  <a:gd name="T49" fmla="*/ 1 h 138"/>
                  <a:gd name="T50" fmla="*/ 6 w 207"/>
                  <a:gd name="T51" fmla="*/ 1 h 138"/>
                  <a:gd name="T52" fmla="*/ 6 w 207"/>
                  <a:gd name="T53" fmla="*/ 1 h 138"/>
                  <a:gd name="T54" fmla="*/ 5 w 207"/>
                  <a:gd name="T55" fmla="*/ 0 h 138"/>
                  <a:gd name="T56" fmla="*/ 5 w 207"/>
                  <a:gd name="T57" fmla="*/ 1 h 138"/>
                  <a:gd name="T58" fmla="*/ 3 w 207"/>
                  <a:gd name="T59" fmla="*/ 1 h 138"/>
                  <a:gd name="T60" fmla="*/ 3 w 207"/>
                  <a:gd name="T61" fmla="*/ 3 h 138"/>
                  <a:gd name="T62" fmla="*/ 6 w 207"/>
                  <a:gd name="T63" fmla="*/ 2 h 138"/>
                  <a:gd name="T64" fmla="*/ 5 w 207"/>
                  <a:gd name="T65" fmla="*/ 1 h 138"/>
                  <a:gd name="T66" fmla="*/ 5 w 207"/>
                  <a:gd name="T67" fmla="*/ 1 h 138"/>
                  <a:gd name="T68" fmla="*/ 5 w 207"/>
                  <a:gd name="T69" fmla="*/ 1 h 138"/>
                  <a:gd name="T70" fmla="*/ 5 w 207"/>
                  <a:gd name="T71" fmla="*/ 2 h 138"/>
                  <a:gd name="T72" fmla="*/ 5 w 207"/>
                  <a:gd name="T73" fmla="*/ 2 h 138"/>
                  <a:gd name="T74" fmla="*/ 5 w 207"/>
                  <a:gd name="T75" fmla="*/ 2 h 138"/>
                  <a:gd name="T76" fmla="*/ 5 w 207"/>
                  <a:gd name="T77" fmla="*/ 1 h 138"/>
                  <a:gd name="T78" fmla="*/ 5 w 207"/>
                  <a:gd name="T79" fmla="*/ 1 h 138"/>
                  <a:gd name="T80" fmla="*/ 5 w 207"/>
                  <a:gd name="T81" fmla="*/ 1 h 138"/>
                  <a:gd name="T82" fmla="*/ 5 w 207"/>
                  <a:gd name="T83" fmla="*/ 1 h 138"/>
                  <a:gd name="T84" fmla="*/ 4 w 207"/>
                  <a:gd name="T85" fmla="*/ 1 h 138"/>
                  <a:gd name="T86" fmla="*/ 4 w 207"/>
                  <a:gd name="T87" fmla="*/ 2 h 138"/>
                  <a:gd name="T88" fmla="*/ 4 w 207"/>
                  <a:gd name="T89" fmla="*/ 2 h 138"/>
                  <a:gd name="T90" fmla="*/ 4 w 207"/>
                  <a:gd name="T91" fmla="*/ 2 h 138"/>
                  <a:gd name="T92" fmla="*/ 4 w 207"/>
                  <a:gd name="T93" fmla="*/ 2 h 138"/>
                  <a:gd name="T94" fmla="*/ 4 w 207"/>
                  <a:gd name="T95" fmla="*/ 2 h 138"/>
                  <a:gd name="T96" fmla="*/ 3 w 207"/>
                  <a:gd name="T97" fmla="*/ 2 h 138"/>
                  <a:gd name="T98" fmla="*/ 3 w 207"/>
                  <a:gd name="T99" fmla="*/ 3 h 138"/>
                  <a:gd name="T100" fmla="*/ 2 w 207"/>
                  <a:gd name="T101" fmla="*/ 3 h 138"/>
                  <a:gd name="T102" fmla="*/ 2 w 207"/>
                  <a:gd name="T103" fmla="*/ 3 h 138"/>
                  <a:gd name="T104" fmla="*/ 2 w 207"/>
                  <a:gd name="T105" fmla="*/ 3 h 138"/>
                  <a:gd name="T106" fmla="*/ 1 w 207"/>
                  <a:gd name="T107" fmla="*/ 3 h 138"/>
                  <a:gd name="T108" fmla="*/ 1 w 207"/>
                  <a:gd name="T109" fmla="*/ 3 h 138"/>
                  <a:gd name="T110" fmla="*/ 1 w 207"/>
                  <a:gd name="T111" fmla="*/ 4 h 138"/>
                  <a:gd name="T112" fmla="*/ 1 w 207"/>
                  <a:gd name="T113" fmla="*/ 3 h 138"/>
                  <a:gd name="T114" fmla="*/ 0 w 207"/>
                  <a:gd name="T115" fmla="*/ 3 h 138"/>
                  <a:gd name="T116" fmla="*/ 0 w 207"/>
                  <a:gd name="T117" fmla="*/ 3 h 138"/>
                  <a:gd name="T118" fmla="*/ 0 w 207"/>
                  <a:gd name="T119" fmla="*/ 4 h 1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7"/>
                  <a:gd name="T181" fmla="*/ 0 h 138"/>
                  <a:gd name="T182" fmla="*/ 207 w 207"/>
                  <a:gd name="T183" fmla="*/ 138 h 1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7" h="138">
                    <a:moveTo>
                      <a:pt x="0" y="101"/>
                    </a:moveTo>
                    <a:lnTo>
                      <a:pt x="8" y="138"/>
                    </a:lnTo>
                    <a:lnTo>
                      <a:pt x="37" y="130"/>
                    </a:lnTo>
                    <a:lnTo>
                      <a:pt x="30" y="113"/>
                    </a:lnTo>
                    <a:lnTo>
                      <a:pt x="30" y="132"/>
                    </a:lnTo>
                    <a:lnTo>
                      <a:pt x="47" y="128"/>
                    </a:lnTo>
                    <a:lnTo>
                      <a:pt x="55" y="126"/>
                    </a:lnTo>
                    <a:lnTo>
                      <a:pt x="68" y="124"/>
                    </a:lnTo>
                    <a:lnTo>
                      <a:pt x="80" y="121"/>
                    </a:lnTo>
                    <a:lnTo>
                      <a:pt x="92" y="117"/>
                    </a:lnTo>
                    <a:lnTo>
                      <a:pt x="103" y="111"/>
                    </a:lnTo>
                    <a:lnTo>
                      <a:pt x="117" y="103"/>
                    </a:lnTo>
                    <a:lnTo>
                      <a:pt x="138" y="89"/>
                    </a:lnTo>
                    <a:lnTo>
                      <a:pt x="152" y="78"/>
                    </a:lnTo>
                    <a:lnTo>
                      <a:pt x="158" y="74"/>
                    </a:lnTo>
                    <a:lnTo>
                      <a:pt x="173" y="62"/>
                    </a:lnTo>
                    <a:lnTo>
                      <a:pt x="160" y="47"/>
                    </a:lnTo>
                    <a:lnTo>
                      <a:pt x="172" y="62"/>
                    </a:lnTo>
                    <a:lnTo>
                      <a:pt x="181" y="52"/>
                    </a:lnTo>
                    <a:lnTo>
                      <a:pt x="191" y="45"/>
                    </a:lnTo>
                    <a:lnTo>
                      <a:pt x="199" y="37"/>
                    </a:lnTo>
                    <a:lnTo>
                      <a:pt x="201" y="33"/>
                    </a:lnTo>
                    <a:lnTo>
                      <a:pt x="205" y="27"/>
                    </a:lnTo>
                    <a:lnTo>
                      <a:pt x="207" y="19"/>
                    </a:lnTo>
                    <a:lnTo>
                      <a:pt x="205" y="12"/>
                    </a:lnTo>
                    <a:lnTo>
                      <a:pt x="201" y="6"/>
                    </a:lnTo>
                    <a:lnTo>
                      <a:pt x="195" y="2"/>
                    </a:lnTo>
                    <a:lnTo>
                      <a:pt x="187" y="0"/>
                    </a:lnTo>
                    <a:lnTo>
                      <a:pt x="181" y="2"/>
                    </a:lnTo>
                    <a:lnTo>
                      <a:pt x="107" y="29"/>
                    </a:lnTo>
                    <a:lnTo>
                      <a:pt x="121" y="66"/>
                    </a:lnTo>
                    <a:lnTo>
                      <a:pt x="195" y="39"/>
                    </a:lnTo>
                    <a:lnTo>
                      <a:pt x="170" y="12"/>
                    </a:lnTo>
                    <a:lnTo>
                      <a:pt x="168" y="19"/>
                    </a:lnTo>
                    <a:lnTo>
                      <a:pt x="170" y="27"/>
                    </a:lnTo>
                    <a:lnTo>
                      <a:pt x="173" y="33"/>
                    </a:lnTo>
                    <a:lnTo>
                      <a:pt x="179" y="37"/>
                    </a:lnTo>
                    <a:lnTo>
                      <a:pt x="187" y="39"/>
                    </a:lnTo>
                    <a:lnTo>
                      <a:pt x="187" y="19"/>
                    </a:lnTo>
                    <a:lnTo>
                      <a:pt x="173" y="8"/>
                    </a:lnTo>
                    <a:lnTo>
                      <a:pt x="172" y="10"/>
                    </a:lnTo>
                    <a:lnTo>
                      <a:pt x="164" y="17"/>
                    </a:lnTo>
                    <a:lnTo>
                      <a:pt x="154" y="25"/>
                    </a:lnTo>
                    <a:lnTo>
                      <a:pt x="148" y="33"/>
                    </a:lnTo>
                    <a:lnTo>
                      <a:pt x="131" y="47"/>
                    </a:lnTo>
                    <a:lnTo>
                      <a:pt x="144" y="60"/>
                    </a:lnTo>
                    <a:lnTo>
                      <a:pt x="137" y="43"/>
                    </a:lnTo>
                    <a:lnTo>
                      <a:pt x="117" y="58"/>
                    </a:lnTo>
                    <a:lnTo>
                      <a:pt x="102" y="68"/>
                    </a:lnTo>
                    <a:lnTo>
                      <a:pt x="88" y="76"/>
                    </a:lnTo>
                    <a:lnTo>
                      <a:pt x="76" y="82"/>
                    </a:lnTo>
                    <a:lnTo>
                      <a:pt x="65" y="86"/>
                    </a:lnTo>
                    <a:lnTo>
                      <a:pt x="53" y="89"/>
                    </a:lnTo>
                    <a:lnTo>
                      <a:pt x="39" y="91"/>
                    </a:lnTo>
                    <a:lnTo>
                      <a:pt x="47" y="109"/>
                    </a:lnTo>
                    <a:lnTo>
                      <a:pt x="47" y="89"/>
                    </a:lnTo>
                    <a:lnTo>
                      <a:pt x="30" y="93"/>
                    </a:lnTo>
                    <a:lnTo>
                      <a:pt x="22" y="95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1" name="Freeform 218"/>
              <p:cNvSpPr>
                <a:spLocks/>
              </p:cNvSpPr>
              <p:nvPr/>
            </p:nvSpPr>
            <p:spPr bwMode="auto">
              <a:xfrm>
                <a:off x="4619" y="751"/>
                <a:ext cx="890" cy="433"/>
              </a:xfrm>
              <a:custGeom>
                <a:avLst/>
                <a:gdLst>
                  <a:gd name="T0" fmla="*/ 7 w 1781"/>
                  <a:gd name="T1" fmla="*/ 18 h 866"/>
                  <a:gd name="T2" fmla="*/ 4 w 1781"/>
                  <a:gd name="T3" fmla="*/ 17 h 866"/>
                  <a:gd name="T4" fmla="*/ 5 w 1781"/>
                  <a:gd name="T5" fmla="*/ 17 h 866"/>
                  <a:gd name="T6" fmla="*/ 4 w 1781"/>
                  <a:gd name="T7" fmla="*/ 14 h 866"/>
                  <a:gd name="T8" fmla="*/ 3 w 1781"/>
                  <a:gd name="T9" fmla="*/ 9 h 866"/>
                  <a:gd name="T10" fmla="*/ 8 w 1781"/>
                  <a:gd name="T11" fmla="*/ 10 h 866"/>
                  <a:gd name="T12" fmla="*/ 8 w 1781"/>
                  <a:gd name="T13" fmla="*/ 7 h 866"/>
                  <a:gd name="T14" fmla="*/ 12 w 1781"/>
                  <a:gd name="T15" fmla="*/ 5 h 866"/>
                  <a:gd name="T16" fmla="*/ 12 w 1781"/>
                  <a:gd name="T17" fmla="*/ 12 h 866"/>
                  <a:gd name="T18" fmla="*/ 13 w 1781"/>
                  <a:gd name="T19" fmla="*/ 11 h 866"/>
                  <a:gd name="T20" fmla="*/ 17 w 1781"/>
                  <a:gd name="T21" fmla="*/ 7 h 866"/>
                  <a:gd name="T22" fmla="*/ 18 w 1781"/>
                  <a:gd name="T23" fmla="*/ 12 h 866"/>
                  <a:gd name="T24" fmla="*/ 22 w 1781"/>
                  <a:gd name="T25" fmla="*/ 7 h 866"/>
                  <a:gd name="T26" fmla="*/ 22 w 1781"/>
                  <a:gd name="T27" fmla="*/ 13 h 866"/>
                  <a:gd name="T28" fmla="*/ 26 w 1781"/>
                  <a:gd name="T29" fmla="*/ 5 h 866"/>
                  <a:gd name="T30" fmla="*/ 26 w 1781"/>
                  <a:gd name="T31" fmla="*/ 17 h 866"/>
                  <a:gd name="T32" fmla="*/ 29 w 1781"/>
                  <a:gd name="T33" fmla="*/ 7 h 866"/>
                  <a:gd name="T34" fmla="*/ 32 w 1781"/>
                  <a:gd name="T35" fmla="*/ 13 h 866"/>
                  <a:gd name="T36" fmla="*/ 35 w 1781"/>
                  <a:gd name="T37" fmla="*/ 7 h 866"/>
                  <a:gd name="T38" fmla="*/ 38 w 1781"/>
                  <a:gd name="T39" fmla="*/ 9 h 866"/>
                  <a:gd name="T40" fmla="*/ 40 w 1781"/>
                  <a:gd name="T41" fmla="*/ 3 h 866"/>
                  <a:gd name="T42" fmla="*/ 41 w 1781"/>
                  <a:gd name="T43" fmla="*/ 11 h 866"/>
                  <a:gd name="T44" fmla="*/ 43 w 1781"/>
                  <a:gd name="T45" fmla="*/ 10 h 866"/>
                  <a:gd name="T46" fmla="*/ 46 w 1781"/>
                  <a:gd name="T47" fmla="*/ 12 h 866"/>
                  <a:gd name="T48" fmla="*/ 49 w 1781"/>
                  <a:gd name="T49" fmla="*/ 9 h 866"/>
                  <a:gd name="T50" fmla="*/ 46 w 1781"/>
                  <a:gd name="T51" fmla="*/ 20 h 866"/>
                  <a:gd name="T52" fmla="*/ 50 w 1781"/>
                  <a:gd name="T53" fmla="*/ 14 h 866"/>
                  <a:gd name="T54" fmla="*/ 51 w 1781"/>
                  <a:gd name="T55" fmla="*/ 20 h 866"/>
                  <a:gd name="T56" fmla="*/ 51 w 1781"/>
                  <a:gd name="T57" fmla="*/ 24 h 866"/>
                  <a:gd name="T58" fmla="*/ 49 w 1781"/>
                  <a:gd name="T59" fmla="*/ 26 h 866"/>
                  <a:gd name="T60" fmla="*/ 48 w 1781"/>
                  <a:gd name="T61" fmla="*/ 27 h 866"/>
                  <a:gd name="T62" fmla="*/ 50 w 1781"/>
                  <a:gd name="T63" fmla="*/ 24 h 866"/>
                  <a:gd name="T64" fmla="*/ 55 w 1781"/>
                  <a:gd name="T65" fmla="*/ 23 h 866"/>
                  <a:gd name="T66" fmla="*/ 45 w 1781"/>
                  <a:gd name="T67" fmla="*/ 21 h 866"/>
                  <a:gd name="T68" fmla="*/ 47 w 1781"/>
                  <a:gd name="T69" fmla="*/ 17 h 866"/>
                  <a:gd name="T70" fmla="*/ 46 w 1781"/>
                  <a:gd name="T71" fmla="*/ 19 h 866"/>
                  <a:gd name="T72" fmla="*/ 49 w 1781"/>
                  <a:gd name="T73" fmla="*/ 9 h 866"/>
                  <a:gd name="T74" fmla="*/ 46 w 1781"/>
                  <a:gd name="T75" fmla="*/ 11 h 866"/>
                  <a:gd name="T76" fmla="*/ 42 w 1781"/>
                  <a:gd name="T77" fmla="*/ 14 h 866"/>
                  <a:gd name="T78" fmla="*/ 44 w 1781"/>
                  <a:gd name="T79" fmla="*/ 6 h 866"/>
                  <a:gd name="T80" fmla="*/ 40 w 1781"/>
                  <a:gd name="T81" fmla="*/ 11 h 866"/>
                  <a:gd name="T82" fmla="*/ 39 w 1781"/>
                  <a:gd name="T83" fmla="*/ 5 h 866"/>
                  <a:gd name="T84" fmla="*/ 35 w 1781"/>
                  <a:gd name="T85" fmla="*/ 13 h 866"/>
                  <a:gd name="T86" fmla="*/ 32 w 1781"/>
                  <a:gd name="T87" fmla="*/ 13 h 866"/>
                  <a:gd name="T88" fmla="*/ 30 w 1781"/>
                  <a:gd name="T89" fmla="*/ 7 h 866"/>
                  <a:gd name="T90" fmla="*/ 29 w 1781"/>
                  <a:gd name="T91" fmla="*/ 9 h 866"/>
                  <a:gd name="T92" fmla="*/ 25 w 1781"/>
                  <a:gd name="T93" fmla="*/ 14 h 866"/>
                  <a:gd name="T94" fmla="*/ 24 w 1781"/>
                  <a:gd name="T95" fmla="*/ 12 h 866"/>
                  <a:gd name="T96" fmla="*/ 23 w 1781"/>
                  <a:gd name="T97" fmla="*/ 12 h 866"/>
                  <a:gd name="T98" fmla="*/ 21 w 1781"/>
                  <a:gd name="T99" fmla="*/ 5 h 866"/>
                  <a:gd name="T100" fmla="*/ 19 w 1781"/>
                  <a:gd name="T101" fmla="*/ 10 h 866"/>
                  <a:gd name="T102" fmla="*/ 17 w 1781"/>
                  <a:gd name="T103" fmla="*/ 10 h 866"/>
                  <a:gd name="T104" fmla="*/ 16 w 1781"/>
                  <a:gd name="T105" fmla="*/ 7 h 866"/>
                  <a:gd name="T106" fmla="*/ 13 w 1781"/>
                  <a:gd name="T107" fmla="*/ 10 h 866"/>
                  <a:gd name="T108" fmla="*/ 12 w 1781"/>
                  <a:gd name="T109" fmla="*/ 10 h 866"/>
                  <a:gd name="T110" fmla="*/ 10 w 1781"/>
                  <a:gd name="T111" fmla="*/ 4 h 866"/>
                  <a:gd name="T112" fmla="*/ 7 w 1781"/>
                  <a:gd name="T113" fmla="*/ 5 h 866"/>
                  <a:gd name="T114" fmla="*/ 5 w 1781"/>
                  <a:gd name="T115" fmla="*/ 9 h 866"/>
                  <a:gd name="T116" fmla="*/ 8 w 1781"/>
                  <a:gd name="T117" fmla="*/ 14 h 866"/>
                  <a:gd name="T118" fmla="*/ 5 w 1781"/>
                  <a:gd name="T119" fmla="*/ 14 h 866"/>
                  <a:gd name="T120" fmla="*/ 1 w 1781"/>
                  <a:gd name="T121" fmla="*/ 14 h 866"/>
                  <a:gd name="T122" fmla="*/ 5 w 1781"/>
                  <a:gd name="T123" fmla="*/ 17 h 866"/>
                  <a:gd name="T124" fmla="*/ 4 w 1781"/>
                  <a:gd name="T125" fmla="*/ 18 h 8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1"/>
                  <a:gd name="T190" fmla="*/ 0 h 866"/>
                  <a:gd name="T191" fmla="*/ 1781 w 1781"/>
                  <a:gd name="T192" fmla="*/ 866 h 8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1" h="866">
                    <a:moveTo>
                      <a:pt x="210" y="669"/>
                    </a:moveTo>
                    <a:lnTo>
                      <a:pt x="228" y="634"/>
                    </a:lnTo>
                    <a:lnTo>
                      <a:pt x="202" y="625"/>
                    </a:lnTo>
                    <a:lnTo>
                      <a:pt x="181" y="615"/>
                    </a:lnTo>
                    <a:lnTo>
                      <a:pt x="171" y="609"/>
                    </a:lnTo>
                    <a:lnTo>
                      <a:pt x="163" y="626"/>
                    </a:lnTo>
                    <a:lnTo>
                      <a:pt x="177" y="613"/>
                    </a:lnTo>
                    <a:lnTo>
                      <a:pt x="171" y="609"/>
                    </a:lnTo>
                    <a:lnTo>
                      <a:pt x="165" y="603"/>
                    </a:lnTo>
                    <a:lnTo>
                      <a:pt x="163" y="601"/>
                    </a:lnTo>
                    <a:lnTo>
                      <a:pt x="150" y="615"/>
                    </a:lnTo>
                    <a:lnTo>
                      <a:pt x="167" y="607"/>
                    </a:lnTo>
                    <a:lnTo>
                      <a:pt x="169" y="615"/>
                    </a:lnTo>
                    <a:lnTo>
                      <a:pt x="169" y="613"/>
                    </a:lnTo>
                    <a:lnTo>
                      <a:pt x="150" y="613"/>
                    </a:lnTo>
                    <a:lnTo>
                      <a:pt x="169" y="621"/>
                    </a:lnTo>
                    <a:lnTo>
                      <a:pt x="169" y="613"/>
                    </a:lnTo>
                    <a:lnTo>
                      <a:pt x="169" y="605"/>
                    </a:lnTo>
                    <a:lnTo>
                      <a:pt x="163" y="599"/>
                    </a:lnTo>
                    <a:lnTo>
                      <a:pt x="158" y="595"/>
                    </a:lnTo>
                    <a:lnTo>
                      <a:pt x="156" y="593"/>
                    </a:lnTo>
                    <a:lnTo>
                      <a:pt x="150" y="593"/>
                    </a:lnTo>
                    <a:lnTo>
                      <a:pt x="146" y="591"/>
                    </a:lnTo>
                    <a:lnTo>
                      <a:pt x="136" y="590"/>
                    </a:lnTo>
                    <a:lnTo>
                      <a:pt x="130" y="607"/>
                    </a:lnTo>
                    <a:lnTo>
                      <a:pt x="140" y="591"/>
                    </a:lnTo>
                    <a:lnTo>
                      <a:pt x="128" y="584"/>
                    </a:lnTo>
                    <a:lnTo>
                      <a:pt x="123" y="580"/>
                    </a:lnTo>
                    <a:lnTo>
                      <a:pt x="111" y="574"/>
                    </a:lnTo>
                    <a:lnTo>
                      <a:pt x="101" y="568"/>
                    </a:lnTo>
                    <a:lnTo>
                      <a:pt x="93" y="566"/>
                    </a:lnTo>
                    <a:lnTo>
                      <a:pt x="82" y="562"/>
                    </a:lnTo>
                    <a:lnTo>
                      <a:pt x="78" y="560"/>
                    </a:lnTo>
                    <a:lnTo>
                      <a:pt x="68" y="558"/>
                    </a:lnTo>
                    <a:lnTo>
                      <a:pt x="62" y="556"/>
                    </a:lnTo>
                    <a:lnTo>
                      <a:pt x="55" y="574"/>
                    </a:lnTo>
                    <a:lnTo>
                      <a:pt x="68" y="560"/>
                    </a:lnTo>
                    <a:lnTo>
                      <a:pt x="55" y="574"/>
                    </a:lnTo>
                    <a:lnTo>
                      <a:pt x="62" y="591"/>
                    </a:lnTo>
                    <a:lnTo>
                      <a:pt x="68" y="588"/>
                    </a:lnTo>
                    <a:lnTo>
                      <a:pt x="72" y="582"/>
                    </a:lnTo>
                    <a:lnTo>
                      <a:pt x="74" y="574"/>
                    </a:lnTo>
                    <a:lnTo>
                      <a:pt x="72" y="566"/>
                    </a:lnTo>
                    <a:lnTo>
                      <a:pt x="55" y="593"/>
                    </a:lnTo>
                    <a:lnTo>
                      <a:pt x="57" y="593"/>
                    </a:lnTo>
                    <a:lnTo>
                      <a:pt x="57" y="574"/>
                    </a:lnTo>
                    <a:lnTo>
                      <a:pt x="55" y="593"/>
                    </a:lnTo>
                    <a:lnTo>
                      <a:pt x="76" y="597"/>
                    </a:lnTo>
                    <a:lnTo>
                      <a:pt x="90" y="599"/>
                    </a:lnTo>
                    <a:lnTo>
                      <a:pt x="90" y="580"/>
                    </a:lnTo>
                    <a:lnTo>
                      <a:pt x="82" y="597"/>
                    </a:lnTo>
                    <a:lnTo>
                      <a:pt x="92" y="599"/>
                    </a:lnTo>
                    <a:lnTo>
                      <a:pt x="97" y="601"/>
                    </a:lnTo>
                    <a:lnTo>
                      <a:pt x="99" y="601"/>
                    </a:lnTo>
                    <a:lnTo>
                      <a:pt x="101" y="603"/>
                    </a:lnTo>
                    <a:lnTo>
                      <a:pt x="109" y="586"/>
                    </a:lnTo>
                    <a:lnTo>
                      <a:pt x="95" y="599"/>
                    </a:lnTo>
                    <a:lnTo>
                      <a:pt x="101" y="603"/>
                    </a:lnTo>
                    <a:lnTo>
                      <a:pt x="109" y="605"/>
                    </a:lnTo>
                    <a:lnTo>
                      <a:pt x="111" y="605"/>
                    </a:lnTo>
                    <a:lnTo>
                      <a:pt x="113" y="605"/>
                    </a:lnTo>
                    <a:lnTo>
                      <a:pt x="117" y="605"/>
                    </a:lnTo>
                    <a:lnTo>
                      <a:pt x="123" y="607"/>
                    </a:lnTo>
                    <a:lnTo>
                      <a:pt x="134" y="607"/>
                    </a:lnTo>
                    <a:lnTo>
                      <a:pt x="150" y="607"/>
                    </a:lnTo>
                    <a:lnTo>
                      <a:pt x="169" y="609"/>
                    </a:lnTo>
                    <a:lnTo>
                      <a:pt x="197" y="611"/>
                    </a:lnTo>
                    <a:lnTo>
                      <a:pt x="198" y="611"/>
                    </a:lnTo>
                    <a:lnTo>
                      <a:pt x="210" y="609"/>
                    </a:lnTo>
                    <a:lnTo>
                      <a:pt x="220" y="609"/>
                    </a:lnTo>
                    <a:lnTo>
                      <a:pt x="230" y="607"/>
                    </a:lnTo>
                    <a:lnTo>
                      <a:pt x="235" y="607"/>
                    </a:lnTo>
                    <a:lnTo>
                      <a:pt x="239" y="605"/>
                    </a:lnTo>
                    <a:lnTo>
                      <a:pt x="243" y="605"/>
                    </a:lnTo>
                    <a:lnTo>
                      <a:pt x="251" y="603"/>
                    </a:lnTo>
                    <a:lnTo>
                      <a:pt x="257" y="599"/>
                    </a:lnTo>
                    <a:lnTo>
                      <a:pt x="261" y="593"/>
                    </a:lnTo>
                    <a:lnTo>
                      <a:pt x="263" y="593"/>
                    </a:lnTo>
                    <a:lnTo>
                      <a:pt x="263" y="586"/>
                    </a:lnTo>
                    <a:lnTo>
                      <a:pt x="261" y="578"/>
                    </a:lnTo>
                    <a:lnTo>
                      <a:pt x="257" y="572"/>
                    </a:lnTo>
                    <a:lnTo>
                      <a:pt x="251" y="566"/>
                    </a:lnTo>
                    <a:lnTo>
                      <a:pt x="243" y="566"/>
                    </a:lnTo>
                    <a:lnTo>
                      <a:pt x="237" y="564"/>
                    </a:lnTo>
                    <a:lnTo>
                      <a:pt x="226" y="564"/>
                    </a:lnTo>
                    <a:lnTo>
                      <a:pt x="210" y="562"/>
                    </a:lnTo>
                    <a:lnTo>
                      <a:pt x="195" y="562"/>
                    </a:lnTo>
                    <a:lnTo>
                      <a:pt x="191" y="580"/>
                    </a:lnTo>
                    <a:lnTo>
                      <a:pt x="197" y="562"/>
                    </a:lnTo>
                    <a:lnTo>
                      <a:pt x="191" y="560"/>
                    </a:lnTo>
                    <a:lnTo>
                      <a:pt x="183" y="558"/>
                    </a:lnTo>
                    <a:lnTo>
                      <a:pt x="177" y="556"/>
                    </a:lnTo>
                    <a:lnTo>
                      <a:pt x="169" y="574"/>
                    </a:lnTo>
                    <a:lnTo>
                      <a:pt x="183" y="560"/>
                    </a:lnTo>
                    <a:lnTo>
                      <a:pt x="169" y="574"/>
                    </a:lnTo>
                    <a:lnTo>
                      <a:pt x="177" y="591"/>
                    </a:lnTo>
                    <a:lnTo>
                      <a:pt x="183" y="588"/>
                    </a:lnTo>
                    <a:lnTo>
                      <a:pt x="187" y="582"/>
                    </a:lnTo>
                    <a:lnTo>
                      <a:pt x="189" y="574"/>
                    </a:lnTo>
                    <a:lnTo>
                      <a:pt x="187" y="566"/>
                    </a:lnTo>
                    <a:lnTo>
                      <a:pt x="169" y="593"/>
                    </a:lnTo>
                    <a:lnTo>
                      <a:pt x="171" y="593"/>
                    </a:lnTo>
                    <a:lnTo>
                      <a:pt x="198" y="595"/>
                    </a:lnTo>
                    <a:lnTo>
                      <a:pt x="222" y="599"/>
                    </a:lnTo>
                    <a:lnTo>
                      <a:pt x="224" y="580"/>
                    </a:lnTo>
                    <a:lnTo>
                      <a:pt x="216" y="562"/>
                    </a:lnTo>
                    <a:lnTo>
                      <a:pt x="210" y="566"/>
                    </a:lnTo>
                    <a:lnTo>
                      <a:pt x="206" y="572"/>
                    </a:lnTo>
                    <a:lnTo>
                      <a:pt x="204" y="580"/>
                    </a:lnTo>
                    <a:lnTo>
                      <a:pt x="206" y="588"/>
                    </a:lnTo>
                    <a:lnTo>
                      <a:pt x="210" y="593"/>
                    </a:lnTo>
                    <a:lnTo>
                      <a:pt x="216" y="597"/>
                    </a:lnTo>
                    <a:lnTo>
                      <a:pt x="220" y="562"/>
                    </a:lnTo>
                    <a:lnTo>
                      <a:pt x="210" y="562"/>
                    </a:lnTo>
                    <a:lnTo>
                      <a:pt x="197" y="562"/>
                    </a:lnTo>
                    <a:lnTo>
                      <a:pt x="171" y="560"/>
                    </a:lnTo>
                    <a:lnTo>
                      <a:pt x="171" y="580"/>
                    </a:lnTo>
                    <a:lnTo>
                      <a:pt x="179" y="562"/>
                    </a:lnTo>
                    <a:lnTo>
                      <a:pt x="154" y="556"/>
                    </a:lnTo>
                    <a:lnTo>
                      <a:pt x="146" y="555"/>
                    </a:lnTo>
                    <a:lnTo>
                      <a:pt x="121" y="551"/>
                    </a:lnTo>
                    <a:lnTo>
                      <a:pt x="117" y="568"/>
                    </a:lnTo>
                    <a:lnTo>
                      <a:pt x="125" y="551"/>
                    </a:lnTo>
                    <a:lnTo>
                      <a:pt x="109" y="545"/>
                    </a:lnTo>
                    <a:lnTo>
                      <a:pt x="97" y="541"/>
                    </a:lnTo>
                    <a:lnTo>
                      <a:pt x="88" y="533"/>
                    </a:lnTo>
                    <a:lnTo>
                      <a:pt x="80" y="551"/>
                    </a:lnTo>
                    <a:lnTo>
                      <a:pt x="93" y="537"/>
                    </a:lnTo>
                    <a:lnTo>
                      <a:pt x="97" y="543"/>
                    </a:lnTo>
                    <a:lnTo>
                      <a:pt x="86" y="531"/>
                    </a:lnTo>
                    <a:lnTo>
                      <a:pt x="84" y="527"/>
                    </a:lnTo>
                    <a:lnTo>
                      <a:pt x="82" y="525"/>
                    </a:lnTo>
                    <a:lnTo>
                      <a:pt x="74" y="520"/>
                    </a:lnTo>
                    <a:lnTo>
                      <a:pt x="66" y="537"/>
                    </a:lnTo>
                    <a:lnTo>
                      <a:pt x="80" y="523"/>
                    </a:lnTo>
                    <a:lnTo>
                      <a:pt x="76" y="520"/>
                    </a:lnTo>
                    <a:lnTo>
                      <a:pt x="62" y="533"/>
                    </a:lnTo>
                    <a:lnTo>
                      <a:pt x="80" y="525"/>
                    </a:lnTo>
                    <a:lnTo>
                      <a:pt x="78" y="520"/>
                    </a:lnTo>
                    <a:lnTo>
                      <a:pt x="60" y="527"/>
                    </a:lnTo>
                    <a:lnTo>
                      <a:pt x="74" y="541"/>
                    </a:lnTo>
                    <a:lnTo>
                      <a:pt x="78" y="535"/>
                    </a:lnTo>
                    <a:lnTo>
                      <a:pt x="80" y="527"/>
                    </a:lnTo>
                    <a:lnTo>
                      <a:pt x="68" y="545"/>
                    </a:lnTo>
                    <a:lnTo>
                      <a:pt x="62" y="525"/>
                    </a:lnTo>
                    <a:lnTo>
                      <a:pt x="66" y="545"/>
                    </a:lnTo>
                    <a:lnTo>
                      <a:pt x="78" y="545"/>
                    </a:lnTo>
                    <a:lnTo>
                      <a:pt x="93" y="545"/>
                    </a:lnTo>
                    <a:lnTo>
                      <a:pt x="107" y="549"/>
                    </a:lnTo>
                    <a:lnTo>
                      <a:pt x="121" y="551"/>
                    </a:lnTo>
                    <a:lnTo>
                      <a:pt x="123" y="531"/>
                    </a:lnTo>
                    <a:lnTo>
                      <a:pt x="117" y="551"/>
                    </a:lnTo>
                    <a:lnTo>
                      <a:pt x="128" y="553"/>
                    </a:lnTo>
                    <a:lnTo>
                      <a:pt x="140" y="556"/>
                    </a:lnTo>
                    <a:lnTo>
                      <a:pt x="146" y="558"/>
                    </a:lnTo>
                    <a:lnTo>
                      <a:pt x="150" y="560"/>
                    </a:lnTo>
                    <a:lnTo>
                      <a:pt x="158" y="543"/>
                    </a:lnTo>
                    <a:lnTo>
                      <a:pt x="138" y="549"/>
                    </a:lnTo>
                    <a:lnTo>
                      <a:pt x="144" y="556"/>
                    </a:lnTo>
                    <a:lnTo>
                      <a:pt x="138" y="543"/>
                    </a:lnTo>
                    <a:lnTo>
                      <a:pt x="158" y="543"/>
                    </a:lnTo>
                    <a:lnTo>
                      <a:pt x="158" y="523"/>
                    </a:lnTo>
                    <a:lnTo>
                      <a:pt x="150" y="525"/>
                    </a:lnTo>
                    <a:lnTo>
                      <a:pt x="144" y="529"/>
                    </a:lnTo>
                    <a:lnTo>
                      <a:pt x="138" y="535"/>
                    </a:lnTo>
                    <a:lnTo>
                      <a:pt x="165" y="525"/>
                    </a:lnTo>
                    <a:lnTo>
                      <a:pt x="162" y="523"/>
                    </a:lnTo>
                    <a:lnTo>
                      <a:pt x="158" y="523"/>
                    </a:lnTo>
                    <a:lnTo>
                      <a:pt x="152" y="521"/>
                    </a:lnTo>
                    <a:lnTo>
                      <a:pt x="136" y="518"/>
                    </a:lnTo>
                    <a:lnTo>
                      <a:pt x="121" y="514"/>
                    </a:lnTo>
                    <a:lnTo>
                      <a:pt x="105" y="510"/>
                    </a:lnTo>
                    <a:lnTo>
                      <a:pt x="101" y="508"/>
                    </a:lnTo>
                    <a:lnTo>
                      <a:pt x="93" y="506"/>
                    </a:lnTo>
                    <a:lnTo>
                      <a:pt x="93" y="508"/>
                    </a:lnTo>
                    <a:lnTo>
                      <a:pt x="90" y="525"/>
                    </a:lnTo>
                    <a:lnTo>
                      <a:pt x="95" y="508"/>
                    </a:lnTo>
                    <a:lnTo>
                      <a:pt x="84" y="504"/>
                    </a:lnTo>
                    <a:lnTo>
                      <a:pt x="76" y="502"/>
                    </a:lnTo>
                    <a:lnTo>
                      <a:pt x="64" y="500"/>
                    </a:lnTo>
                    <a:lnTo>
                      <a:pt x="57" y="500"/>
                    </a:lnTo>
                    <a:lnTo>
                      <a:pt x="55" y="500"/>
                    </a:lnTo>
                    <a:lnTo>
                      <a:pt x="47" y="502"/>
                    </a:lnTo>
                    <a:lnTo>
                      <a:pt x="41" y="506"/>
                    </a:lnTo>
                    <a:lnTo>
                      <a:pt x="37" y="512"/>
                    </a:lnTo>
                    <a:lnTo>
                      <a:pt x="35" y="520"/>
                    </a:lnTo>
                    <a:lnTo>
                      <a:pt x="37" y="527"/>
                    </a:lnTo>
                    <a:lnTo>
                      <a:pt x="41" y="533"/>
                    </a:lnTo>
                    <a:lnTo>
                      <a:pt x="47" y="537"/>
                    </a:lnTo>
                    <a:lnTo>
                      <a:pt x="49" y="539"/>
                    </a:lnTo>
                    <a:lnTo>
                      <a:pt x="57" y="541"/>
                    </a:lnTo>
                    <a:lnTo>
                      <a:pt x="72" y="545"/>
                    </a:lnTo>
                    <a:lnTo>
                      <a:pt x="80" y="547"/>
                    </a:lnTo>
                    <a:lnTo>
                      <a:pt x="92" y="549"/>
                    </a:lnTo>
                    <a:lnTo>
                      <a:pt x="101" y="551"/>
                    </a:lnTo>
                    <a:lnTo>
                      <a:pt x="134" y="553"/>
                    </a:lnTo>
                    <a:lnTo>
                      <a:pt x="162" y="555"/>
                    </a:lnTo>
                    <a:lnTo>
                      <a:pt x="163" y="535"/>
                    </a:lnTo>
                    <a:lnTo>
                      <a:pt x="158" y="555"/>
                    </a:lnTo>
                    <a:lnTo>
                      <a:pt x="162" y="555"/>
                    </a:lnTo>
                    <a:lnTo>
                      <a:pt x="167" y="556"/>
                    </a:lnTo>
                    <a:lnTo>
                      <a:pt x="181" y="562"/>
                    </a:lnTo>
                    <a:lnTo>
                      <a:pt x="187" y="564"/>
                    </a:lnTo>
                    <a:lnTo>
                      <a:pt x="191" y="564"/>
                    </a:lnTo>
                    <a:lnTo>
                      <a:pt x="198" y="547"/>
                    </a:lnTo>
                    <a:lnTo>
                      <a:pt x="198" y="527"/>
                    </a:lnTo>
                    <a:lnTo>
                      <a:pt x="191" y="529"/>
                    </a:lnTo>
                    <a:lnTo>
                      <a:pt x="185" y="533"/>
                    </a:lnTo>
                    <a:lnTo>
                      <a:pt x="181" y="541"/>
                    </a:lnTo>
                    <a:lnTo>
                      <a:pt x="179" y="547"/>
                    </a:lnTo>
                    <a:lnTo>
                      <a:pt x="181" y="555"/>
                    </a:lnTo>
                    <a:lnTo>
                      <a:pt x="185" y="560"/>
                    </a:lnTo>
                    <a:lnTo>
                      <a:pt x="206" y="529"/>
                    </a:lnTo>
                    <a:lnTo>
                      <a:pt x="202" y="529"/>
                    </a:lnTo>
                    <a:lnTo>
                      <a:pt x="197" y="547"/>
                    </a:lnTo>
                    <a:lnTo>
                      <a:pt x="204" y="529"/>
                    </a:lnTo>
                    <a:lnTo>
                      <a:pt x="167" y="512"/>
                    </a:lnTo>
                    <a:lnTo>
                      <a:pt x="128" y="494"/>
                    </a:lnTo>
                    <a:lnTo>
                      <a:pt x="92" y="477"/>
                    </a:lnTo>
                    <a:lnTo>
                      <a:pt x="49" y="463"/>
                    </a:lnTo>
                    <a:lnTo>
                      <a:pt x="43" y="461"/>
                    </a:lnTo>
                    <a:lnTo>
                      <a:pt x="35" y="459"/>
                    </a:lnTo>
                    <a:lnTo>
                      <a:pt x="29" y="457"/>
                    </a:lnTo>
                    <a:lnTo>
                      <a:pt x="27" y="457"/>
                    </a:lnTo>
                    <a:lnTo>
                      <a:pt x="20" y="475"/>
                    </a:lnTo>
                    <a:lnTo>
                      <a:pt x="27" y="492"/>
                    </a:lnTo>
                    <a:lnTo>
                      <a:pt x="35" y="488"/>
                    </a:lnTo>
                    <a:lnTo>
                      <a:pt x="39" y="483"/>
                    </a:lnTo>
                    <a:lnTo>
                      <a:pt x="39" y="475"/>
                    </a:lnTo>
                    <a:lnTo>
                      <a:pt x="39" y="467"/>
                    </a:lnTo>
                    <a:lnTo>
                      <a:pt x="35" y="461"/>
                    </a:lnTo>
                    <a:lnTo>
                      <a:pt x="20" y="494"/>
                    </a:lnTo>
                    <a:lnTo>
                      <a:pt x="22" y="494"/>
                    </a:lnTo>
                    <a:lnTo>
                      <a:pt x="22" y="475"/>
                    </a:lnTo>
                    <a:lnTo>
                      <a:pt x="18" y="494"/>
                    </a:lnTo>
                    <a:lnTo>
                      <a:pt x="23" y="494"/>
                    </a:lnTo>
                    <a:lnTo>
                      <a:pt x="33" y="496"/>
                    </a:lnTo>
                    <a:lnTo>
                      <a:pt x="58" y="504"/>
                    </a:lnTo>
                    <a:lnTo>
                      <a:pt x="84" y="510"/>
                    </a:lnTo>
                    <a:lnTo>
                      <a:pt x="109" y="516"/>
                    </a:lnTo>
                    <a:lnTo>
                      <a:pt x="130" y="521"/>
                    </a:lnTo>
                    <a:lnTo>
                      <a:pt x="138" y="523"/>
                    </a:lnTo>
                    <a:lnTo>
                      <a:pt x="146" y="525"/>
                    </a:lnTo>
                    <a:lnTo>
                      <a:pt x="154" y="525"/>
                    </a:lnTo>
                    <a:lnTo>
                      <a:pt x="158" y="527"/>
                    </a:lnTo>
                    <a:lnTo>
                      <a:pt x="165" y="525"/>
                    </a:lnTo>
                    <a:lnTo>
                      <a:pt x="165" y="523"/>
                    </a:lnTo>
                    <a:lnTo>
                      <a:pt x="171" y="520"/>
                    </a:lnTo>
                    <a:lnTo>
                      <a:pt x="175" y="514"/>
                    </a:lnTo>
                    <a:lnTo>
                      <a:pt x="177" y="506"/>
                    </a:lnTo>
                    <a:lnTo>
                      <a:pt x="175" y="498"/>
                    </a:lnTo>
                    <a:lnTo>
                      <a:pt x="171" y="492"/>
                    </a:lnTo>
                    <a:lnTo>
                      <a:pt x="169" y="490"/>
                    </a:lnTo>
                    <a:lnTo>
                      <a:pt x="163" y="486"/>
                    </a:lnTo>
                    <a:lnTo>
                      <a:pt x="158" y="485"/>
                    </a:lnTo>
                    <a:lnTo>
                      <a:pt x="127" y="473"/>
                    </a:lnTo>
                    <a:lnTo>
                      <a:pt x="99" y="459"/>
                    </a:lnTo>
                    <a:lnTo>
                      <a:pt x="88" y="451"/>
                    </a:lnTo>
                    <a:lnTo>
                      <a:pt x="76" y="446"/>
                    </a:lnTo>
                    <a:lnTo>
                      <a:pt x="62" y="438"/>
                    </a:lnTo>
                    <a:lnTo>
                      <a:pt x="51" y="430"/>
                    </a:lnTo>
                    <a:lnTo>
                      <a:pt x="41" y="424"/>
                    </a:lnTo>
                    <a:lnTo>
                      <a:pt x="33" y="420"/>
                    </a:lnTo>
                    <a:lnTo>
                      <a:pt x="25" y="438"/>
                    </a:lnTo>
                    <a:lnTo>
                      <a:pt x="39" y="424"/>
                    </a:lnTo>
                    <a:lnTo>
                      <a:pt x="37" y="422"/>
                    </a:lnTo>
                    <a:lnTo>
                      <a:pt x="23" y="436"/>
                    </a:lnTo>
                    <a:lnTo>
                      <a:pt x="23" y="455"/>
                    </a:lnTo>
                    <a:lnTo>
                      <a:pt x="31" y="453"/>
                    </a:lnTo>
                    <a:lnTo>
                      <a:pt x="39" y="450"/>
                    </a:lnTo>
                    <a:lnTo>
                      <a:pt x="43" y="444"/>
                    </a:lnTo>
                    <a:lnTo>
                      <a:pt x="43" y="436"/>
                    </a:lnTo>
                    <a:lnTo>
                      <a:pt x="43" y="428"/>
                    </a:lnTo>
                    <a:lnTo>
                      <a:pt x="16" y="453"/>
                    </a:lnTo>
                    <a:lnTo>
                      <a:pt x="18" y="453"/>
                    </a:lnTo>
                    <a:lnTo>
                      <a:pt x="22" y="455"/>
                    </a:lnTo>
                    <a:lnTo>
                      <a:pt x="66" y="475"/>
                    </a:lnTo>
                    <a:lnTo>
                      <a:pt x="111" y="492"/>
                    </a:lnTo>
                    <a:lnTo>
                      <a:pt x="156" y="510"/>
                    </a:lnTo>
                    <a:lnTo>
                      <a:pt x="204" y="527"/>
                    </a:lnTo>
                    <a:lnTo>
                      <a:pt x="230" y="537"/>
                    </a:lnTo>
                    <a:lnTo>
                      <a:pt x="257" y="549"/>
                    </a:lnTo>
                    <a:lnTo>
                      <a:pt x="261" y="551"/>
                    </a:lnTo>
                    <a:lnTo>
                      <a:pt x="263" y="553"/>
                    </a:lnTo>
                    <a:lnTo>
                      <a:pt x="270" y="535"/>
                    </a:lnTo>
                    <a:lnTo>
                      <a:pt x="257" y="549"/>
                    </a:lnTo>
                    <a:lnTo>
                      <a:pt x="265" y="553"/>
                    </a:lnTo>
                    <a:lnTo>
                      <a:pt x="270" y="556"/>
                    </a:lnTo>
                    <a:lnTo>
                      <a:pt x="276" y="560"/>
                    </a:lnTo>
                    <a:lnTo>
                      <a:pt x="284" y="562"/>
                    </a:lnTo>
                    <a:lnTo>
                      <a:pt x="286" y="562"/>
                    </a:lnTo>
                    <a:lnTo>
                      <a:pt x="294" y="560"/>
                    </a:lnTo>
                    <a:lnTo>
                      <a:pt x="300" y="556"/>
                    </a:lnTo>
                    <a:lnTo>
                      <a:pt x="303" y="551"/>
                    </a:lnTo>
                    <a:lnTo>
                      <a:pt x="305" y="543"/>
                    </a:lnTo>
                    <a:lnTo>
                      <a:pt x="305" y="541"/>
                    </a:lnTo>
                    <a:lnTo>
                      <a:pt x="303" y="537"/>
                    </a:lnTo>
                    <a:lnTo>
                      <a:pt x="302" y="529"/>
                    </a:lnTo>
                    <a:lnTo>
                      <a:pt x="298" y="521"/>
                    </a:lnTo>
                    <a:lnTo>
                      <a:pt x="292" y="520"/>
                    </a:lnTo>
                    <a:lnTo>
                      <a:pt x="286" y="516"/>
                    </a:lnTo>
                    <a:lnTo>
                      <a:pt x="278" y="512"/>
                    </a:lnTo>
                    <a:lnTo>
                      <a:pt x="270" y="529"/>
                    </a:lnTo>
                    <a:lnTo>
                      <a:pt x="284" y="516"/>
                    </a:lnTo>
                    <a:lnTo>
                      <a:pt x="276" y="510"/>
                    </a:lnTo>
                    <a:lnTo>
                      <a:pt x="265" y="525"/>
                    </a:lnTo>
                    <a:lnTo>
                      <a:pt x="278" y="512"/>
                    </a:lnTo>
                    <a:lnTo>
                      <a:pt x="259" y="492"/>
                    </a:lnTo>
                    <a:lnTo>
                      <a:pt x="235" y="471"/>
                    </a:lnTo>
                    <a:lnTo>
                      <a:pt x="224" y="486"/>
                    </a:lnTo>
                    <a:lnTo>
                      <a:pt x="237" y="473"/>
                    </a:lnTo>
                    <a:lnTo>
                      <a:pt x="206" y="446"/>
                    </a:lnTo>
                    <a:lnTo>
                      <a:pt x="173" y="420"/>
                    </a:lnTo>
                    <a:lnTo>
                      <a:pt x="167" y="416"/>
                    </a:lnTo>
                    <a:lnTo>
                      <a:pt x="130" y="395"/>
                    </a:lnTo>
                    <a:lnTo>
                      <a:pt x="90" y="376"/>
                    </a:lnTo>
                    <a:lnTo>
                      <a:pt x="82" y="374"/>
                    </a:lnTo>
                    <a:lnTo>
                      <a:pt x="74" y="376"/>
                    </a:lnTo>
                    <a:lnTo>
                      <a:pt x="68" y="380"/>
                    </a:lnTo>
                    <a:lnTo>
                      <a:pt x="64" y="385"/>
                    </a:lnTo>
                    <a:lnTo>
                      <a:pt x="62" y="393"/>
                    </a:lnTo>
                    <a:lnTo>
                      <a:pt x="64" y="401"/>
                    </a:lnTo>
                    <a:lnTo>
                      <a:pt x="66" y="405"/>
                    </a:lnTo>
                    <a:lnTo>
                      <a:pt x="82" y="424"/>
                    </a:lnTo>
                    <a:lnTo>
                      <a:pt x="93" y="438"/>
                    </a:lnTo>
                    <a:lnTo>
                      <a:pt x="101" y="450"/>
                    </a:lnTo>
                    <a:lnTo>
                      <a:pt x="109" y="457"/>
                    </a:lnTo>
                    <a:lnTo>
                      <a:pt x="119" y="467"/>
                    </a:lnTo>
                    <a:lnTo>
                      <a:pt x="130" y="477"/>
                    </a:lnTo>
                    <a:lnTo>
                      <a:pt x="148" y="490"/>
                    </a:lnTo>
                    <a:lnTo>
                      <a:pt x="171" y="508"/>
                    </a:lnTo>
                    <a:lnTo>
                      <a:pt x="173" y="508"/>
                    </a:lnTo>
                    <a:lnTo>
                      <a:pt x="183" y="516"/>
                    </a:lnTo>
                    <a:lnTo>
                      <a:pt x="189" y="520"/>
                    </a:lnTo>
                    <a:lnTo>
                      <a:pt x="204" y="529"/>
                    </a:lnTo>
                    <a:lnTo>
                      <a:pt x="239" y="553"/>
                    </a:lnTo>
                    <a:lnTo>
                      <a:pt x="255" y="560"/>
                    </a:lnTo>
                    <a:lnTo>
                      <a:pt x="267" y="568"/>
                    </a:lnTo>
                    <a:lnTo>
                      <a:pt x="274" y="574"/>
                    </a:lnTo>
                    <a:lnTo>
                      <a:pt x="276" y="576"/>
                    </a:lnTo>
                    <a:lnTo>
                      <a:pt x="278" y="576"/>
                    </a:lnTo>
                    <a:lnTo>
                      <a:pt x="286" y="578"/>
                    </a:lnTo>
                    <a:lnTo>
                      <a:pt x="294" y="576"/>
                    </a:lnTo>
                    <a:lnTo>
                      <a:pt x="300" y="572"/>
                    </a:lnTo>
                    <a:lnTo>
                      <a:pt x="303" y="566"/>
                    </a:lnTo>
                    <a:lnTo>
                      <a:pt x="305" y="558"/>
                    </a:lnTo>
                    <a:lnTo>
                      <a:pt x="305" y="553"/>
                    </a:lnTo>
                    <a:lnTo>
                      <a:pt x="296" y="531"/>
                    </a:lnTo>
                    <a:lnTo>
                      <a:pt x="282" y="512"/>
                    </a:lnTo>
                    <a:lnTo>
                      <a:pt x="278" y="506"/>
                    </a:lnTo>
                    <a:lnTo>
                      <a:pt x="261" y="486"/>
                    </a:lnTo>
                    <a:lnTo>
                      <a:pt x="243" y="471"/>
                    </a:lnTo>
                    <a:lnTo>
                      <a:pt x="206" y="436"/>
                    </a:lnTo>
                    <a:lnTo>
                      <a:pt x="187" y="418"/>
                    </a:lnTo>
                    <a:lnTo>
                      <a:pt x="173" y="403"/>
                    </a:lnTo>
                    <a:lnTo>
                      <a:pt x="158" y="387"/>
                    </a:lnTo>
                    <a:lnTo>
                      <a:pt x="144" y="372"/>
                    </a:lnTo>
                    <a:lnTo>
                      <a:pt x="130" y="385"/>
                    </a:lnTo>
                    <a:lnTo>
                      <a:pt x="150" y="378"/>
                    </a:lnTo>
                    <a:lnTo>
                      <a:pt x="140" y="364"/>
                    </a:lnTo>
                    <a:lnTo>
                      <a:pt x="136" y="354"/>
                    </a:lnTo>
                    <a:lnTo>
                      <a:pt x="119" y="362"/>
                    </a:lnTo>
                    <a:lnTo>
                      <a:pt x="138" y="36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17" y="352"/>
                    </a:lnTo>
                    <a:lnTo>
                      <a:pt x="109" y="372"/>
                    </a:lnTo>
                    <a:lnTo>
                      <a:pt x="117" y="372"/>
                    </a:lnTo>
                    <a:lnTo>
                      <a:pt x="125" y="372"/>
                    </a:lnTo>
                    <a:lnTo>
                      <a:pt x="130" y="366"/>
                    </a:lnTo>
                    <a:lnTo>
                      <a:pt x="134" y="360"/>
                    </a:lnTo>
                    <a:lnTo>
                      <a:pt x="103" y="366"/>
                    </a:lnTo>
                    <a:lnTo>
                      <a:pt x="105" y="368"/>
                    </a:lnTo>
                    <a:lnTo>
                      <a:pt x="119" y="354"/>
                    </a:lnTo>
                    <a:lnTo>
                      <a:pt x="99" y="362"/>
                    </a:lnTo>
                    <a:lnTo>
                      <a:pt x="103" y="366"/>
                    </a:lnTo>
                    <a:lnTo>
                      <a:pt x="107" y="374"/>
                    </a:lnTo>
                    <a:lnTo>
                      <a:pt x="113" y="380"/>
                    </a:lnTo>
                    <a:lnTo>
                      <a:pt x="117" y="385"/>
                    </a:lnTo>
                    <a:lnTo>
                      <a:pt x="119" y="387"/>
                    </a:lnTo>
                    <a:lnTo>
                      <a:pt x="140" y="405"/>
                    </a:lnTo>
                    <a:lnTo>
                      <a:pt x="165" y="424"/>
                    </a:lnTo>
                    <a:lnTo>
                      <a:pt x="177" y="434"/>
                    </a:lnTo>
                    <a:lnTo>
                      <a:pt x="189" y="442"/>
                    </a:lnTo>
                    <a:lnTo>
                      <a:pt x="198" y="448"/>
                    </a:lnTo>
                    <a:lnTo>
                      <a:pt x="204" y="451"/>
                    </a:lnTo>
                    <a:lnTo>
                      <a:pt x="212" y="457"/>
                    </a:lnTo>
                    <a:lnTo>
                      <a:pt x="220" y="463"/>
                    </a:lnTo>
                    <a:lnTo>
                      <a:pt x="230" y="467"/>
                    </a:lnTo>
                    <a:lnTo>
                      <a:pt x="241" y="475"/>
                    </a:lnTo>
                    <a:lnTo>
                      <a:pt x="255" y="483"/>
                    </a:lnTo>
                    <a:lnTo>
                      <a:pt x="257" y="483"/>
                    </a:lnTo>
                    <a:lnTo>
                      <a:pt x="265" y="485"/>
                    </a:lnTo>
                    <a:lnTo>
                      <a:pt x="272" y="483"/>
                    </a:lnTo>
                    <a:lnTo>
                      <a:pt x="278" y="479"/>
                    </a:lnTo>
                    <a:lnTo>
                      <a:pt x="282" y="473"/>
                    </a:lnTo>
                    <a:lnTo>
                      <a:pt x="284" y="471"/>
                    </a:lnTo>
                    <a:lnTo>
                      <a:pt x="286" y="461"/>
                    </a:lnTo>
                    <a:lnTo>
                      <a:pt x="286" y="453"/>
                    </a:lnTo>
                    <a:lnTo>
                      <a:pt x="286" y="440"/>
                    </a:lnTo>
                    <a:lnTo>
                      <a:pt x="284" y="432"/>
                    </a:lnTo>
                    <a:lnTo>
                      <a:pt x="282" y="420"/>
                    </a:lnTo>
                    <a:lnTo>
                      <a:pt x="276" y="407"/>
                    </a:lnTo>
                    <a:lnTo>
                      <a:pt x="268" y="393"/>
                    </a:lnTo>
                    <a:lnTo>
                      <a:pt x="261" y="381"/>
                    </a:lnTo>
                    <a:lnTo>
                      <a:pt x="255" y="376"/>
                    </a:lnTo>
                    <a:lnTo>
                      <a:pt x="233" y="348"/>
                    </a:lnTo>
                    <a:lnTo>
                      <a:pt x="208" y="323"/>
                    </a:lnTo>
                    <a:lnTo>
                      <a:pt x="181" y="300"/>
                    </a:lnTo>
                    <a:lnTo>
                      <a:pt x="154" y="280"/>
                    </a:lnTo>
                    <a:lnTo>
                      <a:pt x="148" y="276"/>
                    </a:lnTo>
                    <a:lnTo>
                      <a:pt x="128" y="261"/>
                    </a:lnTo>
                    <a:lnTo>
                      <a:pt x="125" y="259"/>
                    </a:lnTo>
                    <a:lnTo>
                      <a:pt x="117" y="257"/>
                    </a:lnTo>
                    <a:lnTo>
                      <a:pt x="109" y="259"/>
                    </a:lnTo>
                    <a:lnTo>
                      <a:pt x="103" y="263"/>
                    </a:lnTo>
                    <a:lnTo>
                      <a:pt x="99" y="269"/>
                    </a:lnTo>
                    <a:lnTo>
                      <a:pt x="97" y="276"/>
                    </a:lnTo>
                    <a:lnTo>
                      <a:pt x="99" y="284"/>
                    </a:lnTo>
                    <a:lnTo>
                      <a:pt x="109" y="304"/>
                    </a:lnTo>
                    <a:lnTo>
                      <a:pt x="113" y="310"/>
                    </a:lnTo>
                    <a:lnTo>
                      <a:pt x="128" y="329"/>
                    </a:lnTo>
                    <a:lnTo>
                      <a:pt x="146" y="348"/>
                    </a:lnTo>
                    <a:lnTo>
                      <a:pt x="165" y="366"/>
                    </a:lnTo>
                    <a:lnTo>
                      <a:pt x="206" y="399"/>
                    </a:lnTo>
                    <a:lnTo>
                      <a:pt x="228" y="415"/>
                    </a:lnTo>
                    <a:lnTo>
                      <a:pt x="247" y="430"/>
                    </a:lnTo>
                    <a:lnTo>
                      <a:pt x="259" y="415"/>
                    </a:lnTo>
                    <a:lnTo>
                      <a:pt x="245" y="428"/>
                    </a:lnTo>
                    <a:lnTo>
                      <a:pt x="251" y="434"/>
                    </a:lnTo>
                    <a:lnTo>
                      <a:pt x="257" y="440"/>
                    </a:lnTo>
                    <a:lnTo>
                      <a:pt x="263" y="444"/>
                    </a:lnTo>
                    <a:lnTo>
                      <a:pt x="267" y="448"/>
                    </a:lnTo>
                    <a:lnTo>
                      <a:pt x="270" y="450"/>
                    </a:lnTo>
                    <a:lnTo>
                      <a:pt x="278" y="451"/>
                    </a:lnTo>
                    <a:lnTo>
                      <a:pt x="286" y="450"/>
                    </a:lnTo>
                    <a:lnTo>
                      <a:pt x="292" y="446"/>
                    </a:lnTo>
                    <a:lnTo>
                      <a:pt x="296" y="440"/>
                    </a:lnTo>
                    <a:lnTo>
                      <a:pt x="298" y="440"/>
                    </a:lnTo>
                    <a:lnTo>
                      <a:pt x="298" y="426"/>
                    </a:lnTo>
                    <a:lnTo>
                      <a:pt x="300" y="418"/>
                    </a:lnTo>
                    <a:lnTo>
                      <a:pt x="298" y="411"/>
                    </a:lnTo>
                    <a:lnTo>
                      <a:pt x="294" y="393"/>
                    </a:lnTo>
                    <a:lnTo>
                      <a:pt x="284" y="374"/>
                    </a:lnTo>
                    <a:lnTo>
                      <a:pt x="270" y="356"/>
                    </a:lnTo>
                    <a:lnTo>
                      <a:pt x="267" y="350"/>
                    </a:lnTo>
                    <a:lnTo>
                      <a:pt x="251" y="331"/>
                    </a:lnTo>
                    <a:lnTo>
                      <a:pt x="235" y="313"/>
                    </a:lnTo>
                    <a:lnTo>
                      <a:pt x="222" y="298"/>
                    </a:lnTo>
                    <a:lnTo>
                      <a:pt x="210" y="286"/>
                    </a:lnTo>
                    <a:lnTo>
                      <a:pt x="197" y="300"/>
                    </a:lnTo>
                    <a:lnTo>
                      <a:pt x="212" y="288"/>
                    </a:lnTo>
                    <a:lnTo>
                      <a:pt x="197" y="271"/>
                    </a:lnTo>
                    <a:lnTo>
                      <a:pt x="187" y="263"/>
                    </a:lnTo>
                    <a:lnTo>
                      <a:pt x="181" y="259"/>
                    </a:lnTo>
                    <a:lnTo>
                      <a:pt x="169" y="255"/>
                    </a:lnTo>
                    <a:lnTo>
                      <a:pt x="163" y="273"/>
                    </a:lnTo>
                    <a:lnTo>
                      <a:pt x="171" y="255"/>
                    </a:lnTo>
                    <a:lnTo>
                      <a:pt x="169" y="255"/>
                    </a:lnTo>
                    <a:lnTo>
                      <a:pt x="162" y="253"/>
                    </a:lnTo>
                    <a:lnTo>
                      <a:pt x="154" y="255"/>
                    </a:lnTo>
                    <a:lnTo>
                      <a:pt x="148" y="259"/>
                    </a:lnTo>
                    <a:lnTo>
                      <a:pt x="144" y="265"/>
                    </a:lnTo>
                    <a:lnTo>
                      <a:pt x="142" y="273"/>
                    </a:lnTo>
                    <a:lnTo>
                      <a:pt x="142" y="280"/>
                    </a:lnTo>
                    <a:lnTo>
                      <a:pt x="144" y="280"/>
                    </a:lnTo>
                    <a:lnTo>
                      <a:pt x="148" y="286"/>
                    </a:lnTo>
                    <a:lnTo>
                      <a:pt x="154" y="292"/>
                    </a:lnTo>
                    <a:lnTo>
                      <a:pt x="163" y="300"/>
                    </a:lnTo>
                    <a:lnTo>
                      <a:pt x="167" y="306"/>
                    </a:lnTo>
                    <a:lnTo>
                      <a:pt x="169" y="308"/>
                    </a:lnTo>
                    <a:lnTo>
                      <a:pt x="195" y="331"/>
                    </a:lnTo>
                    <a:lnTo>
                      <a:pt x="218" y="352"/>
                    </a:lnTo>
                    <a:lnTo>
                      <a:pt x="232" y="366"/>
                    </a:lnTo>
                    <a:lnTo>
                      <a:pt x="241" y="376"/>
                    </a:lnTo>
                    <a:lnTo>
                      <a:pt x="249" y="385"/>
                    </a:lnTo>
                    <a:lnTo>
                      <a:pt x="255" y="391"/>
                    </a:lnTo>
                    <a:lnTo>
                      <a:pt x="259" y="397"/>
                    </a:lnTo>
                    <a:lnTo>
                      <a:pt x="272" y="383"/>
                    </a:lnTo>
                    <a:lnTo>
                      <a:pt x="255" y="391"/>
                    </a:lnTo>
                    <a:lnTo>
                      <a:pt x="259" y="399"/>
                    </a:lnTo>
                    <a:lnTo>
                      <a:pt x="265" y="409"/>
                    </a:lnTo>
                    <a:lnTo>
                      <a:pt x="276" y="424"/>
                    </a:lnTo>
                    <a:lnTo>
                      <a:pt x="278" y="428"/>
                    </a:lnTo>
                    <a:lnTo>
                      <a:pt x="284" y="432"/>
                    </a:lnTo>
                    <a:lnTo>
                      <a:pt x="292" y="434"/>
                    </a:lnTo>
                    <a:lnTo>
                      <a:pt x="300" y="432"/>
                    </a:lnTo>
                    <a:lnTo>
                      <a:pt x="305" y="428"/>
                    </a:lnTo>
                    <a:lnTo>
                      <a:pt x="309" y="422"/>
                    </a:lnTo>
                    <a:lnTo>
                      <a:pt x="311" y="415"/>
                    </a:lnTo>
                    <a:lnTo>
                      <a:pt x="311" y="411"/>
                    </a:lnTo>
                    <a:lnTo>
                      <a:pt x="305" y="387"/>
                    </a:lnTo>
                    <a:lnTo>
                      <a:pt x="302" y="372"/>
                    </a:lnTo>
                    <a:lnTo>
                      <a:pt x="300" y="360"/>
                    </a:lnTo>
                    <a:lnTo>
                      <a:pt x="296" y="346"/>
                    </a:lnTo>
                    <a:lnTo>
                      <a:pt x="290" y="335"/>
                    </a:lnTo>
                    <a:lnTo>
                      <a:pt x="286" y="321"/>
                    </a:lnTo>
                    <a:lnTo>
                      <a:pt x="278" y="306"/>
                    </a:lnTo>
                    <a:lnTo>
                      <a:pt x="268" y="286"/>
                    </a:lnTo>
                    <a:lnTo>
                      <a:pt x="255" y="257"/>
                    </a:lnTo>
                    <a:lnTo>
                      <a:pt x="239" y="228"/>
                    </a:lnTo>
                    <a:lnTo>
                      <a:pt x="208" y="171"/>
                    </a:lnTo>
                    <a:lnTo>
                      <a:pt x="206" y="166"/>
                    </a:lnTo>
                    <a:lnTo>
                      <a:pt x="204" y="162"/>
                    </a:lnTo>
                    <a:lnTo>
                      <a:pt x="187" y="170"/>
                    </a:lnTo>
                    <a:lnTo>
                      <a:pt x="179" y="187"/>
                    </a:lnTo>
                    <a:lnTo>
                      <a:pt x="187" y="189"/>
                    </a:lnTo>
                    <a:lnTo>
                      <a:pt x="195" y="187"/>
                    </a:lnTo>
                    <a:lnTo>
                      <a:pt x="200" y="183"/>
                    </a:lnTo>
                    <a:lnTo>
                      <a:pt x="204" y="177"/>
                    </a:lnTo>
                    <a:lnTo>
                      <a:pt x="206" y="170"/>
                    </a:lnTo>
                    <a:lnTo>
                      <a:pt x="173" y="183"/>
                    </a:lnTo>
                    <a:lnTo>
                      <a:pt x="177" y="187"/>
                    </a:lnTo>
                    <a:lnTo>
                      <a:pt x="191" y="173"/>
                    </a:lnTo>
                    <a:lnTo>
                      <a:pt x="171" y="181"/>
                    </a:lnTo>
                    <a:lnTo>
                      <a:pt x="175" y="189"/>
                    </a:lnTo>
                    <a:lnTo>
                      <a:pt x="181" y="197"/>
                    </a:lnTo>
                    <a:lnTo>
                      <a:pt x="197" y="218"/>
                    </a:lnTo>
                    <a:lnTo>
                      <a:pt x="214" y="245"/>
                    </a:lnTo>
                    <a:lnTo>
                      <a:pt x="218" y="251"/>
                    </a:lnTo>
                    <a:lnTo>
                      <a:pt x="237" y="276"/>
                    </a:lnTo>
                    <a:lnTo>
                      <a:pt x="255" y="302"/>
                    </a:lnTo>
                    <a:lnTo>
                      <a:pt x="265" y="311"/>
                    </a:lnTo>
                    <a:lnTo>
                      <a:pt x="274" y="321"/>
                    </a:lnTo>
                    <a:lnTo>
                      <a:pt x="286" y="306"/>
                    </a:lnTo>
                    <a:lnTo>
                      <a:pt x="272" y="319"/>
                    </a:lnTo>
                    <a:lnTo>
                      <a:pt x="288" y="335"/>
                    </a:lnTo>
                    <a:lnTo>
                      <a:pt x="298" y="345"/>
                    </a:lnTo>
                    <a:lnTo>
                      <a:pt x="305" y="352"/>
                    </a:lnTo>
                    <a:lnTo>
                      <a:pt x="309" y="356"/>
                    </a:lnTo>
                    <a:lnTo>
                      <a:pt x="313" y="360"/>
                    </a:lnTo>
                    <a:lnTo>
                      <a:pt x="319" y="364"/>
                    </a:lnTo>
                    <a:lnTo>
                      <a:pt x="325" y="368"/>
                    </a:lnTo>
                    <a:lnTo>
                      <a:pt x="333" y="372"/>
                    </a:lnTo>
                    <a:lnTo>
                      <a:pt x="344" y="378"/>
                    </a:lnTo>
                    <a:lnTo>
                      <a:pt x="352" y="380"/>
                    </a:lnTo>
                    <a:lnTo>
                      <a:pt x="360" y="378"/>
                    </a:lnTo>
                    <a:lnTo>
                      <a:pt x="366" y="374"/>
                    </a:lnTo>
                    <a:lnTo>
                      <a:pt x="370" y="368"/>
                    </a:lnTo>
                    <a:lnTo>
                      <a:pt x="372" y="360"/>
                    </a:lnTo>
                    <a:lnTo>
                      <a:pt x="372" y="354"/>
                    </a:lnTo>
                    <a:lnTo>
                      <a:pt x="346" y="282"/>
                    </a:lnTo>
                    <a:lnTo>
                      <a:pt x="333" y="247"/>
                    </a:lnTo>
                    <a:lnTo>
                      <a:pt x="315" y="214"/>
                    </a:lnTo>
                    <a:lnTo>
                      <a:pt x="298" y="222"/>
                    </a:lnTo>
                    <a:lnTo>
                      <a:pt x="315" y="214"/>
                    </a:lnTo>
                    <a:lnTo>
                      <a:pt x="300" y="181"/>
                    </a:lnTo>
                    <a:lnTo>
                      <a:pt x="282" y="148"/>
                    </a:lnTo>
                    <a:lnTo>
                      <a:pt x="278" y="138"/>
                    </a:lnTo>
                    <a:lnTo>
                      <a:pt x="270" y="127"/>
                    </a:lnTo>
                    <a:lnTo>
                      <a:pt x="268" y="115"/>
                    </a:lnTo>
                    <a:lnTo>
                      <a:pt x="249" y="123"/>
                    </a:lnTo>
                    <a:lnTo>
                      <a:pt x="268" y="123"/>
                    </a:lnTo>
                    <a:lnTo>
                      <a:pt x="268" y="119"/>
                    </a:lnTo>
                    <a:lnTo>
                      <a:pt x="249" y="119"/>
                    </a:lnTo>
                    <a:lnTo>
                      <a:pt x="268" y="127"/>
                    </a:lnTo>
                    <a:lnTo>
                      <a:pt x="268" y="123"/>
                    </a:lnTo>
                    <a:lnTo>
                      <a:pt x="251" y="113"/>
                    </a:lnTo>
                    <a:lnTo>
                      <a:pt x="267" y="125"/>
                    </a:lnTo>
                    <a:lnTo>
                      <a:pt x="272" y="119"/>
                    </a:lnTo>
                    <a:lnTo>
                      <a:pt x="255" y="111"/>
                    </a:lnTo>
                    <a:lnTo>
                      <a:pt x="255" y="131"/>
                    </a:lnTo>
                    <a:lnTo>
                      <a:pt x="261" y="129"/>
                    </a:lnTo>
                    <a:lnTo>
                      <a:pt x="268" y="125"/>
                    </a:lnTo>
                    <a:lnTo>
                      <a:pt x="247" y="129"/>
                    </a:lnTo>
                    <a:lnTo>
                      <a:pt x="249" y="129"/>
                    </a:lnTo>
                    <a:lnTo>
                      <a:pt x="257" y="111"/>
                    </a:lnTo>
                    <a:lnTo>
                      <a:pt x="243" y="125"/>
                    </a:lnTo>
                    <a:lnTo>
                      <a:pt x="245" y="129"/>
                    </a:lnTo>
                    <a:lnTo>
                      <a:pt x="259" y="115"/>
                    </a:lnTo>
                    <a:lnTo>
                      <a:pt x="241" y="123"/>
                    </a:lnTo>
                    <a:lnTo>
                      <a:pt x="243" y="129"/>
                    </a:lnTo>
                    <a:lnTo>
                      <a:pt x="249" y="142"/>
                    </a:lnTo>
                    <a:lnTo>
                      <a:pt x="251" y="148"/>
                    </a:lnTo>
                    <a:lnTo>
                      <a:pt x="255" y="156"/>
                    </a:lnTo>
                    <a:lnTo>
                      <a:pt x="272" y="146"/>
                    </a:lnTo>
                    <a:lnTo>
                      <a:pt x="255" y="154"/>
                    </a:lnTo>
                    <a:lnTo>
                      <a:pt x="267" y="193"/>
                    </a:lnTo>
                    <a:lnTo>
                      <a:pt x="280" y="228"/>
                    </a:lnTo>
                    <a:lnTo>
                      <a:pt x="280" y="230"/>
                    </a:lnTo>
                    <a:lnTo>
                      <a:pt x="284" y="241"/>
                    </a:lnTo>
                    <a:lnTo>
                      <a:pt x="288" y="253"/>
                    </a:lnTo>
                    <a:lnTo>
                      <a:pt x="294" y="269"/>
                    </a:lnTo>
                    <a:lnTo>
                      <a:pt x="300" y="280"/>
                    </a:lnTo>
                    <a:lnTo>
                      <a:pt x="303" y="288"/>
                    </a:lnTo>
                    <a:lnTo>
                      <a:pt x="307" y="296"/>
                    </a:lnTo>
                    <a:lnTo>
                      <a:pt x="313" y="306"/>
                    </a:lnTo>
                    <a:lnTo>
                      <a:pt x="319" y="311"/>
                    </a:lnTo>
                    <a:lnTo>
                      <a:pt x="327" y="323"/>
                    </a:lnTo>
                    <a:lnTo>
                      <a:pt x="340" y="310"/>
                    </a:lnTo>
                    <a:lnTo>
                      <a:pt x="321" y="317"/>
                    </a:lnTo>
                    <a:lnTo>
                      <a:pt x="337" y="339"/>
                    </a:lnTo>
                    <a:lnTo>
                      <a:pt x="338" y="341"/>
                    </a:lnTo>
                    <a:lnTo>
                      <a:pt x="344" y="345"/>
                    </a:lnTo>
                    <a:lnTo>
                      <a:pt x="352" y="346"/>
                    </a:lnTo>
                    <a:lnTo>
                      <a:pt x="358" y="346"/>
                    </a:lnTo>
                    <a:lnTo>
                      <a:pt x="370" y="343"/>
                    </a:lnTo>
                    <a:lnTo>
                      <a:pt x="377" y="341"/>
                    </a:lnTo>
                    <a:lnTo>
                      <a:pt x="385" y="335"/>
                    </a:lnTo>
                    <a:lnTo>
                      <a:pt x="391" y="331"/>
                    </a:lnTo>
                    <a:lnTo>
                      <a:pt x="397" y="325"/>
                    </a:lnTo>
                    <a:lnTo>
                      <a:pt x="399" y="321"/>
                    </a:lnTo>
                    <a:lnTo>
                      <a:pt x="401" y="313"/>
                    </a:lnTo>
                    <a:lnTo>
                      <a:pt x="401" y="308"/>
                    </a:lnTo>
                    <a:lnTo>
                      <a:pt x="401" y="300"/>
                    </a:lnTo>
                    <a:lnTo>
                      <a:pt x="399" y="286"/>
                    </a:lnTo>
                    <a:lnTo>
                      <a:pt x="391" y="257"/>
                    </a:lnTo>
                    <a:lnTo>
                      <a:pt x="391" y="249"/>
                    </a:lnTo>
                    <a:lnTo>
                      <a:pt x="379" y="220"/>
                    </a:lnTo>
                    <a:lnTo>
                      <a:pt x="368" y="191"/>
                    </a:lnTo>
                    <a:lnTo>
                      <a:pt x="358" y="164"/>
                    </a:lnTo>
                    <a:lnTo>
                      <a:pt x="350" y="127"/>
                    </a:lnTo>
                    <a:lnTo>
                      <a:pt x="344" y="98"/>
                    </a:lnTo>
                    <a:lnTo>
                      <a:pt x="325" y="101"/>
                    </a:lnTo>
                    <a:lnTo>
                      <a:pt x="344" y="100"/>
                    </a:lnTo>
                    <a:lnTo>
                      <a:pt x="344" y="96"/>
                    </a:lnTo>
                    <a:lnTo>
                      <a:pt x="342" y="88"/>
                    </a:lnTo>
                    <a:lnTo>
                      <a:pt x="338" y="68"/>
                    </a:lnTo>
                    <a:lnTo>
                      <a:pt x="338" y="61"/>
                    </a:lnTo>
                    <a:lnTo>
                      <a:pt x="338" y="57"/>
                    </a:lnTo>
                    <a:lnTo>
                      <a:pt x="338" y="55"/>
                    </a:lnTo>
                    <a:lnTo>
                      <a:pt x="319" y="55"/>
                    </a:lnTo>
                    <a:lnTo>
                      <a:pt x="303" y="68"/>
                    </a:lnTo>
                    <a:lnTo>
                      <a:pt x="311" y="72"/>
                    </a:lnTo>
                    <a:lnTo>
                      <a:pt x="319" y="74"/>
                    </a:lnTo>
                    <a:lnTo>
                      <a:pt x="325" y="72"/>
                    </a:lnTo>
                    <a:lnTo>
                      <a:pt x="333" y="68"/>
                    </a:lnTo>
                    <a:lnTo>
                      <a:pt x="337" y="63"/>
                    </a:lnTo>
                    <a:lnTo>
                      <a:pt x="300" y="63"/>
                    </a:lnTo>
                    <a:lnTo>
                      <a:pt x="302" y="63"/>
                    </a:lnTo>
                    <a:lnTo>
                      <a:pt x="319" y="57"/>
                    </a:lnTo>
                    <a:lnTo>
                      <a:pt x="302" y="63"/>
                    </a:lnTo>
                    <a:lnTo>
                      <a:pt x="305" y="88"/>
                    </a:lnTo>
                    <a:lnTo>
                      <a:pt x="325" y="80"/>
                    </a:lnTo>
                    <a:lnTo>
                      <a:pt x="305" y="80"/>
                    </a:lnTo>
                    <a:lnTo>
                      <a:pt x="309" y="103"/>
                    </a:lnTo>
                    <a:lnTo>
                      <a:pt x="313" y="127"/>
                    </a:lnTo>
                    <a:lnTo>
                      <a:pt x="313" y="135"/>
                    </a:lnTo>
                    <a:lnTo>
                      <a:pt x="321" y="156"/>
                    </a:lnTo>
                    <a:lnTo>
                      <a:pt x="321" y="158"/>
                    </a:lnTo>
                    <a:lnTo>
                      <a:pt x="337" y="195"/>
                    </a:lnTo>
                    <a:lnTo>
                      <a:pt x="356" y="232"/>
                    </a:lnTo>
                    <a:lnTo>
                      <a:pt x="366" y="249"/>
                    </a:lnTo>
                    <a:lnTo>
                      <a:pt x="372" y="265"/>
                    </a:lnTo>
                    <a:lnTo>
                      <a:pt x="377" y="275"/>
                    </a:lnTo>
                    <a:lnTo>
                      <a:pt x="381" y="280"/>
                    </a:lnTo>
                    <a:lnTo>
                      <a:pt x="385" y="288"/>
                    </a:lnTo>
                    <a:lnTo>
                      <a:pt x="389" y="294"/>
                    </a:lnTo>
                    <a:lnTo>
                      <a:pt x="395" y="300"/>
                    </a:lnTo>
                    <a:lnTo>
                      <a:pt x="403" y="308"/>
                    </a:lnTo>
                    <a:lnTo>
                      <a:pt x="412" y="319"/>
                    </a:lnTo>
                    <a:lnTo>
                      <a:pt x="418" y="323"/>
                    </a:lnTo>
                    <a:lnTo>
                      <a:pt x="426" y="325"/>
                    </a:lnTo>
                    <a:lnTo>
                      <a:pt x="434" y="323"/>
                    </a:lnTo>
                    <a:lnTo>
                      <a:pt x="440" y="319"/>
                    </a:lnTo>
                    <a:lnTo>
                      <a:pt x="443" y="313"/>
                    </a:lnTo>
                    <a:lnTo>
                      <a:pt x="447" y="304"/>
                    </a:lnTo>
                    <a:lnTo>
                      <a:pt x="447" y="296"/>
                    </a:lnTo>
                    <a:lnTo>
                      <a:pt x="449" y="286"/>
                    </a:lnTo>
                    <a:lnTo>
                      <a:pt x="445" y="259"/>
                    </a:lnTo>
                    <a:lnTo>
                      <a:pt x="445" y="251"/>
                    </a:lnTo>
                    <a:lnTo>
                      <a:pt x="438" y="218"/>
                    </a:lnTo>
                    <a:lnTo>
                      <a:pt x="428" y="187"/>
                    </a:lnTo>
                    <a:lnTo>
                      <a:pt x="416" y="156"/>
                    </a:lnTo>
                    <a:lnTo>
                      <a:pt x="412" y="142"/>
                    </a:lnTo>
                    <a:lnTo>
                      <a:pt x="408" y="131"/>
                    </a:lnTo>
                    <a:lnTo>
                      <a:pt x="405" y="119"/>
                    </a:lnTo>
                    <a:lnTo>
                      <a:pt x="401" y="111"/>
                    </a:lnTo>
                    <a:lnTo>
                      <a:pt x="399" y="107"/>
                    </a:lnTo>
                    <a:lnTo>
                      <a:pt x="397" y="105"/>
                    </a:lnTo>
                    <a:lnTo>
                      <a:pt x="379" y="113"/>
                    </a:lnTo>
                    <a:lnTo>
                      <a:pt x="399" y="107"/>
                    </a:lnTo>
                    <a:lnTo>
                      <a:pt x="395" y="92"/>
                    </a:lnTo>
                    <a:lnTo>
                      <a:pt x="391" y="78"/>
                    </a:lnTo>
                    <a:lnTo>
                      <a:pt x="385" y="47"/>
                    </a:lnTo>
                    <a:lnTo>
                      <a:pt x="366" y="55"/>
                    </a:lnTo>
                    <a:lnTo>
                      <a:pt x="385" y="55"/>
                    </a:lnTo>
                    <a:lnTo>
                      <a:pt x="383" y="41"/>
                    </a:lnTo>
                    <a:lnTo>
                      <a:pt x="381" y="30"/>
                    </a:lnTo>
                    <a:lnTo>
                      <a:pt x="379" y="22"/>
                    </a:lnTo>
                    <a:lnTo>
                      <a:pt x="379" y="16"/>
                    </a:lnTo>
                    <a:lnTo>
                      <a:pt x="377" y="12"/>
                    </a:lnTo>
                    <a:lnTo>
                      <a:pt x="373" y="6"/>
                    </a:lnTo>
                    <a:lnTo>
                      <a:pt x="368" y="0"/>
                    </a:lnTo>
                    <a:lnTo>
                      <a:pt x="360" y="0"/>
                    </a:lnTo>
                    <a:lnTo>
                      <a:pt x="352" y="0"/>
                    </a:lnTo>
                    <a:lnTo>
                      <a:pt x="346" y="6"/>
                    </a:lnTo>
                    <a:lnTo>
                      <a:pt x="342" y="12"/>
                    </a:lnTo>
                    <a:lnTo>
                      <a:pt x="337" y="24"/>
                    </a:lnTo>
                    <a:lnTo>
                      <a:pt x="333" y="31"/>
                    </a:lnTo>
                    <a:lnTo>
                      <a:pt x="331" y="37"/>
                    </a:lnTo>
                    <a:lnTo>
                      <a:pt x="331" y="45"/>
                    </a:lnTo>
                    <a:lnTo>
                      <a:pt x="331" y="49"/>
                    </a:lnTo>
                    <a:lnTo>
                      <a:pt x="331" y="57"/>
                    </a:lnTo>
                    <a:lnTo>
                      <a:pt x="333" y="65"/>
                    </a:lnTo>
                    <a:lnTo>
                      <a:pt x="335" y="76"/>
                    </a:lnTo>
                    <a:lnTo>
                      <a:pt x="354" y="68"/>
                    </a:lnTo>
                    <a:lnTo>
                      <a:pt x="335" y="68"/>
                    </a:lnTo>
                    <a:lnTo>
                      <a:pt x="337" y="84"/>
                    </a:lnTo>
                    <a:lnTo>
                      <a:pt x="338" y="94"/>
                    </a:lnTo>
                    <a:lnTo>
                      <a:pt x="342" y="111"/>
                    </a:lnTo>
                    <a:lnTo>
                      <a:pt x="360" y="107"/>
                    </a:lnTo>
                    <a:lnTo>
                      <a:pt x="340" y="109"/>
                    </a:lnTo>
                    <a:lnTo>
                      <a:pt x="346" y="162"/>
                    </a:lnTo>
                    <a:lnTo>
                      <a:pt x="352" y="214"/>
                    </a:lnTo>
                    <a:lnTo>
                      <a:pt x="360" y="269"/>
                    </a:lnTo>
                    <a:lnTo>
                      <a:pt x="362" y="276"/>
                    </a:lnTo>
                    <a:lnTo>
                      <a:pt x="375" y="327"/>
                    </a:lnTo>
                    <a:lnTo>
                      <a:pt x="375" y="329"/>
                    </a:lnTo>
                    <a:lnTo>
                      <a:pt x="379" y="335"/>
                    </a:lnTo>
                    <a:lnTo>
                      <a:pt x="385" y="339"/>
                    </a:lnTo>
                    <a:lnTo>
                      <a:pt x="393" y="341"/>
                    </a:lnTo>
                    <a:lnTo>
                      <a:pt x="401" y="339"/>
                    </a:lnTo>
                    <a:lnTo>
                      <a:pt x="403" y="339"/>
                    </a:lnTo>
                    <a:lnTo>
                      <a:pt x="412" y="333"/>
                    </a:lnTo>
                    <a:lnTo>
                      <a:pt x="418" y="329"/>
                    </a:lnTo>
                    <a:lnTo>
                      <a:pt x="424" y="327"/>
                    </a:lnTo>
                    <a:lnTo>
                      <a:pt x="430" y="323"/>
                    </a:lnTo>
                    <a:lnTo>
                      <a:pt x="432" y="319"/>
                    </a:lnTo>
                    <a:lnTo>
                      <a:pt x="438" y="313"/>
                    </a:lnTo>
                    <a:lnTo>
                      <a:pt x="440" y="308"/>
                    </a:lnTo>
                    <a:lnTo>
                      <a:pt x="440" y="300"/>
                    </a:lnTo>
                    <a:lnTo>
                      <a:pt x="440" y="292"/>
                    </a:lnTo>
                    <a:lnTo>
                      <a:pt x="440" y="282"/>
                    </a:lnTo>
                    <a:lnTo>
                      <a:pt x="440" y="267"/>
                    </a:lnTo>
                    <a:lnTo>
                      <a:pt x="440" y="214"/>
                    </a:lnTo>
                    <a:lnTo>
                      <a:pt x="436" y="162"/>
                    </a:lnTo>
                    <a:lnTo>
                      <a:pt x="430" y="109"/>
                    </a:lnTo>
                    <a:lnTo>
                      <a:pt x="428" y="101"/>
                    </a:lnTo>
                    <a:lnTo>
                      <a:pt x="420" y="53"/>
                    </a:lnTo>
                    <a:lnTo>
                      <a:pt x="418" y="49"/>
                    </a:lnTo>
                    <a:lnTo>
                      <a:pt x="414" y="43"/>
                    </a:lnTo>
                    <a:lnTo>
                      <a:pt x="408" y="39"/>
                    </a:lnTo>
                    <a:lnTo>
                      <a:pt x="401" y="37"/>
                    </a:lnTo>
                    <a:lnTo>
                      <a:pt x="393" y="39"/>
                    </a:lnTo>
                    <a:lnTo>
                      <a:pt x="387" y="43"/>
                    </a:lnTo>
                    <a:lnTo>
                      <a:pt x="383" y="49"/>
                    </a:lnTo>
                    <a:lnTo>
                      <a:pt x="383" y="51"/>
                    </a:lnTo>
                    <a:lnTo>
                      <a:pt x="373" y="88"/>
                    </a:lnTo>
                    <a:lnTo>
                      <a:pt x="372" y="96"/>
                    </a:lnTo>
                    <a:lnTo>
                      <a:pt x="366" y="135"/>
                    </a:lnTo>
                    <a:lnTo>
                      <a:pt x="364" y="171"/>
                    </a:lnTo>
                    <a:lnTo>
                      <a:pt x="364" y="212"/>
                    </a:lnTo>
                    <a:lnTo>
                      <a:pt x="368" y="251"/>
                    </a:lnTo>
                    <a:lnTo>
                      <a:pt x="373" y="290"/>
                    </a:lnTo>
                    <a:lnTo>
                      <a:pt x="373" y="298"/>
                    </a:lnTo>
                    <a:lnTo>
                      <a:pt x="389" y="370"/>
                    </a:lnTo>
                    <a:lnTo>
                      <a:pt x="389" y="374"/>
                    </a:lnTo>
                    <a:lnTo>
                      <a:pt x="393" y="380"/>
                    </a:lnTo>
                    <a:lnTo>
                      <a:pt x="399" y="383"/>
                    </a:lnTo>
                    <a:lnTo>
                      <a:pt x="407" y="385"/>
                    </a:lnTo>
                    <a:lnTo>
                      <a:pt x="414" y="383"/>
                    </a:lnTo>
                    <a:lnTo>
                      <a:pt x="420" y="380"/>
                    </a:lnTo>
                    <a:lnTo>
                      <a:pt x="424" y="374"/>
                    </a:lnTo>
                    <a:lnTo>
                      <a:pt x="426" y="372"/>
                    </a:lnTo>
                    <a:lnTo>
                      <a:pt x="432" y="343"/>
                    </a:lnTo>
                    <a:lnTo>
                      <a:pt x="434" y="335"/>
                    </a:lnTo>
                    <a:lnTo>
                      <a:pt x="440" y="306"/>
                    </a:lnTo>
                    <a:lnTo>
                      <a:pt x="445" y="247"/>
                    </a:lnTo>
                    <a:lnTo>
                      <a:pt x="445" y="241"/>
                    </a:lnTo>
                    <a:lnTo>
                      <a:pt x="443" y="232"/>
                    </a:lnTo>
                    <a:lnTo>
                      <a:pt x="442" y="224"/>
                    </a:lnTo>
                    <a:lnTo>
                      <a:pt x="440" y="214"/>
                    </a:lnTo>
                    <a:lnTo>
                      <a:pt x="436" y="208"/>
                    </a:lnTo>
                    <a:lnTo>
                      <a:pt x="432" y="203"/>
                    </a:lnTo>
                    <a:lnTo>
                      <a:pt x="430" y="199"/>
                    </a:lnTo>
                    <a:lnTo>
                      <a:pt x="424" y="195"/>
                    </a:lnTo>
                    <a:lnTo>
                      <a:pt x="416" y="193"/>
                    </a:lnTo>
                    <a:lnTo>
                      <a:pt x="412" y="193"/>
                    </a:lnTo>
                    <a:lnTo>
                      <a:pt x="405" y="195"/>
                    </a:lnTo>
                    <a:lnTo>
                      <a:pt x="399" y="199"/>
                    </a:lnTo>
                    <a:lnTo>
                      <a:pt x="397" y="201"/>
                    </a:lnTo>
                    <a:lnTo>
                      <a:pt x="393" y="206"/>
                    </a:lnTo>
                    <a:lnTo>
                      <a:pt x="391" y="210"/>
                    </a:lnTo>
                    <a:lnTo>
                      <a:pt x="389" y="216"/>
                    </a:lnTo>
                    <a:lnTo>
                      <a:pt x="385" y="232"/>
                    </a:lnTo>
                    <a:lnTo>
                      <a:pt x="381" y="247"/>
                    </a:lnTo>
                    <a:lnTo>
                      <a:pt x="377" y="263"/>
                    </a:lnTo>
                    <a:lnTo>
                      <a:pt x="375" y="276"/>
                    </a:lnTo>
                    <a:lnTo>
                      <a:pt x="373" y="282"/>
                    </a:lnTo>
                    <a:lnTo>
                      <a:pt x="375" y="288"/>
                    </a:lnTo>
                    <a:lnTo>
                      <a:pt x="375" y="300"/>
                    </a:lnTo>
                    <a:lnTo>
                      <a:pt x="395" y="292"/>
                    </a:lnTo>
                    <a:lnTo>
                      <a:pt x="375" y="292"/>
                    </a:lnTo>
                    <a:lnTo>
                      <a:pt x="377" y="302"/>
                    </a:lnTo>
                    <a:lnTo>
                      <a:pt x="377" y="310"/>
                    </a:lnTo>
                    <a:lnTo>
                      <a:pt x="381" y="319"/>
                    </a:lnTo>
                    <a:lnTo>
                      <a:pt x="385" y="325"/>
                    </a:lnTo>
                    <a:lnTo>
                      <a:pt x="391" y="329"/>
                    </a:lnTo>
                    <a:lnTo>
                      <a:pt x="399" y="331"/>
                    </a:lnTo>
                    <a:lnTo>
                      <a:pt x="405" y="335"/>
                    </a:lnTo>
                    <a:lnTo>
                      <a:pt x="407" y="315"/>
                    </a:lnTo>
                    <a:lnTo>
                      <a:pt x="401" y="335"/>
                    </a:lnTo>
                    <a:lnTo>
                      <a:pt x="405" y="333"/>
                    </a:lnTo>
                    <a:lnTo>
                      <a:pt x="412" y="335"/>
                    </a:lnTo>
                    <a:lnTo>
                      <a:pt x="420" y="333"/>
                    </a:lnTo>
                    <a:lnTo>
                      <a:pt x="426" y="329"/>
                    </a:lnTo>
                    <a:lnTo>
                      <a:pt x="432" y="325"/>
                    </a:lnTo>
                    <a:lnTo>
                      <a:pt x="438" y="319"/>
                    </a:lnTo>
                    <a:lnTo>
                      <a:pt x="443" y="311"/>
                    </a:lnTo>
                    <a:lnTo>
                      <a:pt x="455" y="296"/>
                    </a:lnTo>
                    <a:lnTo>
                      <a:pt x="459" y="290"/>
                    </a:lnTo>
                    <a:lnTo>
                      <a:pt x="463" y="284"/>
                    </a:lnTo>
                    <a:lnTo>
                      <a:pt x="467" y="276"/>
                    </a:lnTo>
                    <a:lnTo>
                      <a:pt x="469" y="267"/>
                    </a:lnTo>
                    <a:lnTo>
                      <a:pt x="471" y="255"/>
                    </a:lnTo>
                    <a:lnTo>
                      <a:pt x="475" y="247"/>
                    </a:lnTo>
                    <a:lnTo>
                      <a:pt x="477" y="241"/>
                    </a:lnTo>
                    <a:lnTo>
                      <a:pt x="482" y="228"/>
                    </a:lnTo>
                    <a:lnTo>
                      <a:pt x="486" y="222"/>
                    </a:lnTo>
                    <a:lnTo>
                      <a:pt x="467" y="214"/>
                    </a:lnTo>
                    <a:lnTo>
                      <a:pt x="480" y="228"/>
                    </a:lnTo>
                    <a:lnTo>
                      <a:pt x="484" y="224"/>
                    </a:lnTo>
                    <a:lnTo>
                      <a:pt x="471" y="210"/>
                    </a:lnTo>
                    <a:lnTo>
                      <a:pt x="478" y="228"/>
                    </a:lnTo>
                    <a:lnTo>
                      <a:pt x="480" y="228"/>
                    </a:lnTo>
                    <a:lnTo>
                      <a:pt x="473" y="210"/>
                    </a:lnTo>
                    <a:lnTo>
                      <a:pt x="459" y="224"/>
                    </a:lnTo>
                    <a:lnTo>
                      <a:pt x="465" y="228"/>
                    </a:lnTo>
                    <a:lnTo>
                      <a:pt x="473" y="230"/>
                    </a:lnTo>
                    <a:lnTo>
                      <a:pt x="455" y="218"/>
                    </a:lnTo>
                    <a:lnTo>
                      <a:pt x="457" y="218"/>
                    </a:lnTo>
                    <a:lnTo>
                      <a:pt x="475" y="212"/>
                    </a:lnTo>
                    <a:lnTo>
                      <a:pt x="457" y="218"/>
                    </a:lnTo>
                    <a:lnTo>
                      <a:pt x="457" y="234"/>
                    </a:lnTo>
                    <a:lnTo>
                      <a:pt x="477" y="226"/>
                    </a:lnTo>
                    <a:lnTo>
                      <a:pt x="457" y="226"/>
                    </a:lnTo>
                    <a:lnTo>
                      <a:pt x="455" y="245"/>
                    </a:lnTo>
                    <a:lnTo>
                      <a:pt x="451" y="269"/>
                    </a:lnTo>
                    <a:lnTo>
                      <a:pt x="471" y="269"/>
                    </a:lnTo>
                    <a:lnTo>
                      <a:pt x="453" y="261"/>
                    </a:lnTo>
                    <a:lnTo>
                      <a:pt x="447" y="284"/>
                    </a:lnTo>
                    <a:lnTo>
                      <a:pt x="442" y="310"/>
                    </a:lnTo>
                    <a:lnTo>
                      <a:pt x="438" y="331"/>
                    </a:lnTo>
                    <a:lnTo>
                      <a:pt x="432" y="350"/>
                    </a:lnTo>
                    <a:lnTo>
                      <a:pt x="430" y="368"/>
                    </a:lnTo>
                    <a:lnTo>
                      <a:pt x="428" y="372"/>
                    </a:lnTo>
                    <a:lnTo>
                      <a:pt x="428" y="374"/>
                    </a:lnTo>
                    <a:lnTo>
                      <a:pt x="428" y="387"/>
                    </a:lnTo>
                    <a:lnTo>
                      <a:pt x="426" y="403"/>
                    </a:lnTo>
                    <a:lnTo>
                      <a:pt x="426" y="418"/>
                    </a:lnTo>
                    <a:lnTo>
                      <a:pt x="426" y="426"/>
                    </a:lnTo>
                    <a:lnTo>
                      <a:pt x="430" y="434"/>
                    </a:lnTo>
                    <a:lnTo>
                      <a:pt x="434" y="440"/>
                    </a:lnTo>
                    <a:lnTo>
                      <a:pt x="442" y="448"/>
                    </a:lnTo>
                    <a:lnTo>
                      <a:pt x="443" y="448"/>
                    </a:lnTo>
                    <a:lnTo>
                      <a:pt x="449" y="451"/>
                    </a:lnTo>
                    <a:lnTo>
                      <a:pt x="457" y="453"/>
                    </a:lnTo>
                    <a:lnTo>
                      <a:pt x="465" y="451"/>
                    </a:lnTo>
                    <a:lnTo>
                      <a:pt x="469" y="450"/>
                    </a:lnTo>
                    <a:lnTo>
                      <a:pt x="475" y="446"/>
                    </a:lnTo>
                    <a:lnTo>
                      <a:pt x="478" y="440"/>
                    </a:lnTo>
                    <a:lnTo>
                      <a:pt x="482" y="436"/>
                    </a:lnTo>
                    <a:lnTo>
                      <a:pt x="484" y="430"/>
                    </a:lnTo>
                    <a:lnTo>
                      <a:pt x="488" y="415"/>
                    </a:lnTo>
                    <a:lnTo>
                      <a:pt x="490" y="407"/>
                    </a:lnTo>
                    <a:lnTo>
                      <a:pt x="492" y="401"/>
                    </a:lnTo>
                    <a:lnTo>
                      <a:pt x="502" y="383"/>
                    </a:lnTo>
                    <a:lnTo>
                      <a:pt x="512" y="362"/>
                    </a:lnTo>
                    <a:lnTo>
                      <a:pt x="523" y="337"/>
                    </a:lnTo>
                    <a:lnTo>
                      <a:pt x="533" y="311"/>
                    </a:lnTo>
                    <a:lnTo>
                      <a:pt x="543" y="286"/>
                    </a:lnTo>
                    <a:lnTo>
                      <a:pt x="552" y="261"/>
                    </a:lnTo>
                    <a:lnTo>
                      <a:pt x="556" y="236"/>
                    </a:lnTo>
                    <a:lnTo>
                      <a:pt x="558" y="228"/>
                    </a:lnTo>
                    <a:lnTo>
                      <a:pt x="560" y="206"/>
                    </a:lnTo>
                    <a:lnTo>
                      <a:pt x="560" y="205"/>
                    </a:lnTo>
                    <a:lnTo>
                      <a:pt x="558" y="199"/>
                    </a:lnTo>
                    <a:lnTo>
                      <a:pt x="554" y="191"/>
                    </a:lnTo>
                    <a:lnTo>
                      <a:pt x="548" y="187"/>
                    </a:lnTo>
                    <a:lnTo>
                      <a:pt x="541" y="185"/>
                    </a:lnTo>
                    <a:lnTo>
                      <a:pt x="533" y="187"/>
                    </a:lnTo>
                    <a:lnTo>
                      <a:pt x="527" y="191"/>
                    </a:lnTo>
                    <a:lnTo>
                      <a:pt x="527" y="193"/>
                    </a:lnTo>
                    <a:lnTo>
                      <a:pt x="521" y="199"/>
                    </a:lnTo>
                    <a:lnTo>
                      <a:pt x="519" y="203"/>
                    </a:lnTo>
                    <a:lnTo>
                      <a:pt x="517" y="208"/>
                    </a:lnTo>
                    <a:lnTo>
                      <a:pt x="517" y="216"/>
                    </a:lnTo>
                    <a:lnTo>
                      <a:pt x="535" y="222"/>
                    </a:lnTo>
                    <a:lnTo>
                      <a:pt x="517" y="214"/>
                    </a:lnTo>
                    <a:lnTo>
                      <a:pt x="506" y="241"/>
                    </a:lnTo>
                    <a:lnTo>
                      <a:pt x="496" y="269"/>
                    </a:lnTo>
                    <a:lnTo>
                      <a:pt x="496" y="273"/>
                    </a:lnTo>
                    <a:lnTo>
                      <a:pt x="490" y="280"/>
                    </a:lnTo>
                    <a:lnTo>
                      <a:pt x="484" y="292"/>
                    </a:lnTo>
                    <a:lnTo>
                      <a:pt x="480" y="304"/>
                    </a:lnTo>
                    <a:lnTo>
                      <a:pt x="480" y="311"/>
                    </a:lnTo>
                    <a:lnTo>
                      <a:pt x="480" y="315"/>
                    </a:lnTo>
                    <a:lnTo>
                      <a:pt x="482" y="323"/>
                    </a:lnTo>
                    <a:lnTo>
                      <a:pt x="486" y="329"/>
                    </a:lnTo>
                    <a:lnTo>
                      <a:pt x="486" y="333"/>
                    </a:lnTo>
                    <a:lnTo>
                      <a:pt x="502" y="321"/>
                    </a:lnTo>
                    <a:lnTo>
                      <a:pt x="486" y="331"/>
                    </a:lnTo>
                    <a:lnTo>
                      <a:pt x="490" y="337"/>
                    </a:lnTo>
                    <a:lnTo>
                      <a:pt x="496" y="341"/>
                    </a:lnTo>
                    <a:lnTo>
                      <a:pt x="504" y="343"/>
                    </a:lnTo>
                    <a:lnTo>
                      <a:pt x="508" y="343"/>
                    </a:lnTo>
                    <a:lnTo>
                      <a:pt x="515" y="341"/>
                    </a:lnTo>
                    <a:lnTo>
                      <a:pt x="521" y="337"/>
                    </a:lnTo>
                    <a:lnTo>
                      <a:pt x="523" y="335"/>
                    </a:lnTo>
                    <a:lnTo>
                      <a:pt x="527" y="331"/>
                    </a:lnTo>
                    <a:lnTo>
                      <a:pt x="535" y="321"/>
                    </a:lnTo>
                    <a:lnTo>
                      <a:pt x="541" y="313"/>
                    </a:lnTo>
                    <a:lnTo>
                      <a:pt x="545" y="310"/>
                    </a:lnTo>
                    <a:lnTo>
                      <a:pt x="550" y="300"/>
                    </a:lnTo>
                    <a:lnTo>
                      <a:pt x="554" y="290"/>
                    </a:lnTo>
                    <a:lnTo>
                      <a:pt x="558" y="284"/>
                    </a:lnTo>
                    <a:lnTo>
                      <a:pt x="558" y="280"/>
                    </a:lnTo>
                    <a:lnTo>
                      <a:pt x="566" y="265"/>
                    </a:lnTo>
                    <a:lnTo>
                      <a:pt x="572" y="251"/>
                    </a:lnTo>
                    <a:lnTo>
                      <a:pt x="576" y="240"/>
                    </a:lnTo>
                    <a:lnTo>
                      <a:pt x="580" y="230"/>
                    </a:lnTo>
                    <a:lnTo>
                      <a:pt x="583" y="222"/>
                    </a:lnTo>
                    <a:lnTo>
                      <a:pt x="585" y="218"/>
                    </a:lnTo>
                    <a:lnTo>
                      <a:pt x="585" y="214"/>
                    </a:lnTo>
                    <a:lnTo>
                      <a:pt x="568" y="206"/>
                    </a:lnTo>
                    <a:lnTo>
                      <a:pt x="548" y="206"/>
                    </a:lnTo>
                    <a:lnTo>
                      <a:pt x="550" y="214"/>
                    </a:lnTo>
                    <a:lnTo>
                      <a:pt x="554" y="220"/>
                    </a:lnTo>
                    <a:lnTo>
                      <a:pt x="560" y="224"/>
                    </a:lnTo>
                    <a:lnTo>
                      <a:pt x="568" y="226"/>
                    </a:lnTo>
                    <a:lnTo>
                      <a:pt x="576" y="224"/>
                    </a:lnTo>
                    <a:lnTo>
                      <a:pt x="582" y="220"/>
                    </a:lnTo>
                    <a:lnTo>
                      <a:pt x="548" y="199"/>
                    </a:lnTo>
                    <a:lnTo>
                      <a:pt x="548" y="201"/>
                    </a:lnTo>
                    <a:lnTo>
                      <a:pt x="547" y="205"/>
                    </a:lnTo>
                    <a:lnTo>
                      <a:pt x="545" y="210"/>
                    </a:lnTo>
                    <a:lnTo>
                      <a:pt x="543" y="218"/>
                    </a:lnTo>
                    <a:lnTo>
                      <a:pt x="539" y="230"/>
                    </a:lnTo>
                    <a:lnTo>
                      <a:pt x="533" y="241"/>
                    </a:lnTo>
                    <a:lnTo>
                      <a:pt x="529" y="257"/>
                    </a:lnTo>
                    <a:lnTo>
                      <a:pt x="523" y="276"/>
                    </a:lnTo>
                    <a:lnTo>
                      <a:pt x="521" y="280"/>
                    </a:lnTo>
                    <a:lnTo>
                      <a:pt x="519" y="290"/>
                    </a:lnTo>
                    <a:lnTo>
                      <a:pt x="539" y="290"/>
                    </a:lnTo>
                    <a:lnTo>
                      <a:pt x="521" y="282"/>
                    </a:lnTo>
                    <a:lnTo>
                      <a:pt x="517" y="288"/>
                    </a:lnTo>
                    <a:lnTo>
                      <a:pt x="512" y="304"/>
                    </a:lnTo>
                    <a:lnTo>
                      <a:pt x="510" y="310"/>
                    </a:lnTo>
                    <a:lnTo>
                      <a:pt x="508" y="317"/>
                    </a:lnTo>
                    <a:lnTo>
                      <a:pt x="508" y="325"/>
                    </a:lnTo>
                    <a:lnTo>
                      <a:pt x="510" y="333"/>
                    </a:lnTo>
                    <a:lnTo>
                      <a:pt x="512" y="337"/>
                    </a:lnTo>
                    <a:lnTo>
                      <a:pt x="515" y="343"/>
                    </a:lnTo>
                    <a:lnTo>
                      <a:pt x="521" y="346"/>
                    </a:lnTo>
                    <a:lnTo>
                      <a:pt x="527" y="350"/>
                    </a:lnTo>
                    <a:lnTo>
                      <a:pt x="529" y="352"/>
                    </a:lnTo>
                    <a:lnTo>
                      <a:pt x="533" y="350"/>
                    </a:lnTo>
                    <a:lnTo>
                      <a:pt x="541" y="352"/>
                    </a:lnTo>
                    <a:lnTo>
                      <a:pt x="548" y="350"/>
                    </a:lnTo>
                    <a:lnTo>
                      <a:pt x="554" y="348"/>
                    </a:lnTo>
                    <a:lnTo>
                      <a:pt x="560" y="345"/>
                    </a:lnTo>
                    <a:lnTo>
                      <a:pt x="564" y="341"/>
                    </a:lnTo>
                    <a:lnTo>
                      <a:pt x="570" y="335"/>
                    </a:lnTo>
                    <a:lnTo>
                      <a:pt x="574" y="329"/>
                    </a:lnTo>
                    <a:lnTo>
                      <a:pt x="580" y="315"/>
                    </a:lnTo>
                    <a:lnTo>
                      <a:pt x="562" y="308"/>
                    </a:lnTo>
                    <a:lnTo>
                      <a:pt x="576" y="321"/>
                    </a:lnTo>
                    <a:lnTo>
                      <a:pt x="583" y="306"/>
                    </a:lnTo>
                    <a:lnTo>
                      <a:pt x="595" y="286"/>
                    </a:lnTo>
                    <a:lnTo>
                      <a:pt x="601" y="280"/>
                    </a:lnTo>
                    <a:lnTo>
                      <a:pt x="611" y="257"/>
                    </a:lnTo>
                    <a:lnTo>
                      <a:pt x="630" y="208"/>
                    </a:lnTo>
                    <a:lnTo>
                      <a:pt x="646" y="160"/>
                    </a:lnTo>
                    <a:lnTo>
                      <a:pt x="655" y="138"/>
                    </a:lnTo>
                    <a:lnTo>
                      <a:pt x="667" y="117"/>
                    </a:lnTo>
                    <a:lnTo>
                      <a:pt x="669" y="113"/>
                    </a:lnTo>
                    <a:lnTo>
                      <a:pt x="652" y="105"/>
                    </a:lnTo>
                    <a:lnTo>
                      <a:pt x="632" y="113"/>
                    </a:lnTo>
                    <a:lnTo>
                      <a:pt x="636" y="119"/>
                    </a:lnTo>
                    <a:lnTo>
                      <a:pt x="644" y="123"/>
                    </a:lnTo>
                    <a:lnTo>
                      <a:pt x="652" y="125"/>
                    </a:lnTo>
                    <a:lnTo>
                      <a:pt x="657" y="123"/>
                    </a:lnTo>
                    <a:lnTo>
                      <a:pt x="665" y="119"/>
                    </a:lnTo>
                    <a:lnTo>
                      <a:pt x="632" y="105"/>
                    </a:lnTo>
                    <a:lnTo>
                      <a:pt x="632" y="107"/>
                    </a:lnTo>
                    <a:lnTo>
                      <a:pt x="652" y="107"/>
                    </a:lnTo>
                    <a:lnTo>
                      <a:pt x="632" y="100"/>
                    </a:lnTo>
                    <a:lnTo>
                      <a:pt x="632" y="101"/>
                    </a:lnTo>
                    <a:lnTo>
                      <a:pt x="630" y="107"/>
                    </a:lnTo>
                    <a:lnTo>
                      <a:pt x="626" y="117"/>
                    </a:lnTo>
                    <a:lnTo>
                      <a:pt x="624" y="127"/>
                    </a:lnTo>
                    <a:lnTo>
                      <a:pt x="624" y="129"/>
                    </a:lnTo>
                    <a:lnTo>
                      <a:pt x="611" y="168"/>
                    </a:lnTo>
                    <a:lnTo>
                      <a:pt x="599" y="210"/>
                    </a:lnTo>
                    <a:lnTo>
                      <a:pt x="599" y="212"/>
                    </a:lnTo>
                    <a:lnTo>
                      <a:pt x="587" y="261"/>
                    </a:lnTo>
                    <a:lnTo>
                      <a:pt x="585" y="282"/>
                    </a:lnTo>
                    <a:lnTo>
                      <a:pt x="583" y="306"/>
                    </a:lnTo>
                    <a:lnTo>
                      <a:pt x="603" y="306"/>
                    </a:lnTo>
                    <a:lnTo>
                      <a:pt x="585" y="304"/>
                    </a:lnTo>
                    <a:lnTo>
                      <a:pt x="582" y="317"/>
                    </a:lnTo>
                    <a:lnTo>
                      <a:pt x="582" y="331"/>
                    </a:lnTo>
                    <a:lnTo>
                      <a:pt x="583" y="343"/>
                    </a:lnTo>
                    <a:lnTo>
                      <a:pt x="585" y="350"/>
                    </a:lnTo>
                    <a:lnTo>
                      <a:pt x="589" y="356"/>
                    </a:lnTo>
                    <a:lnTo>
                      <a:pt x="595" y="368"/>
                    </a:lnTo>
                    <a:lnTo>
                      <a:pt x="599" y="370"/>
                    </a:lnTo>
                    <a:lnTo>
                      <a:pt x="605" y="374"/>
                    </a:lnTo>
                    <a:lnTo>
                      <a:pt x="613" y="376"/>
                    </a:lnTo>
                    <a:lnTo>
                      <a:pt x="615" y="376"/>
                    </a:lnTo>
                    <a:lnTo>
                      <a:pt x="622" y="374"/>
                    </a:lnTo>
                    <a:lnTo>
                      <a:pt x="628" y="370"/>
                    </a:lnTo>
                    <a:lnTo>
                      <a:pt x="636" y="364"/>
                    </a:lnTo>
                    <a:lnTo>
                      <a:pt x="642" y="358"/>
                    </a:lnTo>
                    <a:lnTo>
                      <a:pt x="628" y="345"/>
                    </a:lnTo>
                    <a:lnTo>
                      <a:pt x="636" y="362"/>
                    </a:lnTo>
                    <a:lnTo>
                      <a:pt x="644" y="356"/>
                    </a:lnTo>
                    <a:lnTo>
                      <a:pt x="650" y="352"/>
                    </a:lnTo>
                    <a:lnTo>
                      <a:pt x="653" y="346"/>
                    </a:lnTo>
                    <a:lnTo>
                      <a:pt x="659" y="335"/>
                    </a:lnTo>
                    <a:lnTo>
                      <a:pt x="665" y="325"/>
                    </a:lnTo>
                    <a:lnTo>
                      <a:pt x="667" y="317"/>
                    </a:lnTo>
                    <a:lnTo>
                      <a:pt x="671" y="311"/>
                    </a:lnTo>
                    <a:lnTo>
                      <a:pt x="673" y="304"/>
                    </a:lnTo>
                    <a:lnTo>
                      <a:pt x="675" y="300"/>
                    </a:lnTo>
                    <a:lnTo>
                      <a:pt x="675" y="292"/>
                    </a:lnTo>
                    <a:lnTo>
                      <a:pt x="677" y="288"/>
                    </a:lnTo>
                    <a:lnTo>
                      <a:pt x="657" y="288"/>
                    </a:lnTo>
                    <a:lnTo>
                      <a:pt x="675" y="296"/>
                    </a:lnTo>
                    <a:lnTo>
                      <a:pt x="677" y="286"/>
                    </a:lnTo>
                    <a:lnTo>
                      <a:pt x="679" y="280"/>
                    </a:lnTo>
                    <a:lnTo>
                      <a:pt x="681" y="273"/>
                    </a:lnTo>
                    <a:lnTo>
                      <a:pt x="685" y="261"/>
                    </a:lnTo>
                    <a:lnTo>
                      <a:pt x="688" y="245"/>
                    </a:lnTo>
                    <a:lnTo>
                      <a:pt x="698" y="214"/>
                    </a:lnTo>
                    <a:lnTo>
                      <a:pt x="710" y="181"/>
                    </a:lnTo>
                    <a:lnTo>
                      <a:pt x="710" y="179"/>
                    </a:lnTo>
                    <a:lnTo>
                      <a:pt x="714" y="170"/>
                    </a:lnTo>
                    <a:lnTo>
                      <a:pt x="722" y="158"/>
                    </a:lnTo>
                    <a:lnTo>
                      <a:pt x="723" y="152"/>
                    </a:lnTo>
                    <a:lnTo>
                      <a:pt x="725" y="148"/>
                    </a:lnTo>
                    <a:lnTo>
                      <a:pt x="725" y="140"/>
                    </a:lnTo>
                    <a:lnTo>
                      <a:pt x="725" y="138"/>
                    </a:lnTo>
                    <a:lnTo>
                      <a:pt x="723" y="131"/>
                    </a:lnTo>
                    <a:lnTo>
                      <a:pt x="720" y="125"/>
                    </a:lnTo>
                    <a:lnTo>
                      <a:pt x="714" y="121"/>
                    </a:lnTo>
                    <a:lnTo>
                      <a:pt x="706" y="119"/>
                    </a:lnTo>
                    <a:lnTo>
                      <a:pt x="698" y="121"/>
                    </a:lnTo>
                    <a:lnTo>
                      <a:pt x="692" y="125"/>
                    </a:lnTo>
                    <a:lnTo>
                      <a:pt x="692" y="127"/>
                    </a:lnTo>
                    <a:lnTo>
                      <a:pt x="704" y="140"/>
                    </a:lnTo>
                    <a:lnTo>
                      <a:pt x="692" y="125"/>
                    </a:lnTo>
                    <a:lnTo>
                      <a:pt x="679" y="140"/>
                    </a:lnTo>
                    <a:lnTo>
                      <a:pt x="673" y="146"/>
                    </a:lnTo>
                    <a:lnTo>
                      <a:pt x="663" y="166"/>
                    </a:lnTo>
                    <a:lnTo>
                      <a:pt x="655" y="187"/>
                    </a:lnTo>
                    <a:lnTo>
                      <a:pt x="648" y="212"/>
                    </a:lnTo>
                    <a:lnTo>
                      <a:pt x="642" y="236"/>
                    </a:lnTo>
                    <a:lnTo>
                      <a:pt x="642" y="243"/>
                    </a:lnTo>
                    <a:lnTo>
                      <a:pt x="638" y="269"/>
                    </a:lnTo>
                    <a:lnTo>
                      <a:pt x="634" y="288"/>
                    </a:lnTo>
                    <a:lnTo>
                      <a:pt x="653" y="288"/>
                    </a:lnTo>
                    <a:lnTo>
                      <a:pt x="634" y="280"/>
                    </a:lnTo>
                    <a:lnTo>
                      <a:pt x="632" y="302"/>
                    </a:lnTo>
                    <a:lnTo>
                      <a:pt x="630" y="306"/>
                    </a:lnTo>
                    <a:lnTo>
                      <a:pt x="632" y="313"/>
                    </a:lnTo>
                    <a:lnTo>
                      <a:pt x="636" y="323"/>
                    </a:lnTo>
                    <a:lnTo>
                      <a:pt x="638" y="333"/>
                    </a:lnTo>
                    <a:lnTo>
                      <a:pt x="642" y="343"/>
                    </a:lnTo>
                    <a:lnTo>
                      <a:pt x="646" y="346"/>
                    </a:lnTo>
                    <a:lnTo>
                      <a:pt x="650" y="352"/>
                    </a:lnTo>
                    <a:lnTo>
                      <a:pt x="655" y="358"/>
                    </a:lnTo>
                    <a:lnTo>
                      <a:pt x="663" y="358"/>
                    </a:lnTo>
                    <a:lnTo>
                      <a:pt x="671" y="358"/>
                    </a:lnTo>
                    <a:lnTo>
                      <a:pt x="677" y="352"/>
                    </a:lnTo>
                    <a:lnTo>
                      <a:pt x="683" y="346"/>
                    </a:lnTo>
                    <a:lnTo>
                      <a:pt x="683" y="345"/>
                    </a:lnTo>
                    <a:lnTo>
                      <a:pt x="685" y="337"/>
                    </a:lnTo>
                    <a:lnTo>
                      <a:pt x="685" y="327"/>
                    </a:lnTo>
                    <a:lnTo>
                      <a:pt x="687" y="313"/>
                    </a:lnTo>
                    <a:lnTo>
                      <a:pt x="690" y="292"/>
                    </a:lnTo>
                    <a:lnTo>
                      <a:pt x="671" y="292"/>
                    </a:lnTo>
                    <a:lnTo>
                      <a:pt x="690" y="300"/>
                    </a:lnTo>
                    <a:lnTo>
                      <a:pt x="696" y="273"/>
                    </a:lnTo>
                    <a:lnTo>
                      <a:pt x="696" y="271"/>
                    </a:lnTo>
                    <a:lnTo>
                      <a:pt x="700" y="261"/>
                    </a:lnTo>
                    <a:lnTo>
                      <a:pt x="704" y="247"/>
                    </a:lnTo>
                    <a:lnTo>
                      <a:pt x="716" y="218"/>
                    </a:lnTo>
                    <a:lnTo>
                      <a:pt x="696" y="212"/>
                    </a:lnTo>
                    <a:lnTo>
                      <a:pt x="716" y="220"/>
                    </a:lnTo>
                    <a:lnTo>
                      <a:pt x="718" y="212"/>
                    </a:lnTo>
                    <a:lnTo>
                      <a:pt x="720" y="205"/>
                    </a:lnTo>
                    <a:lnTo>
                      <a:pt x="723" y="187"/>
                    </a:lnTo>
                    <a:lnTo>
                      <a:pt x="725" y="179"/>
                    </a:lnTo>
                    <a:lnTo>
                      <a:pt x="727" y="173"/>
                    </a:lnTo>
                    <a:lnTo>
                      <a:pt x="727" y="171"/>
                    </a:lnTo>
                    <a:lnTo>
                      <a:pt x="710" y="164"/>
                    </a:lnTo>
                    <a:lnTo>
                      <a:pt x="692" y="171"/>
                    </a:lnTo>
                    <a:lnTo>
                      <a:pt x="696" y="177"/>
                    </a:lnTo>
                    <a:lnTo>
                      <a:pt x="702" y="183"/>
                    </a:lnTo>
                    <a:lnTo>
                      <a:pt x="710" y="183"/>
                    </a:lnTo>
                    <a:lnTo>
                      <a:pt x="718" y="183"/>
                    </a:lnTo>
                    <a:lnTo>
                      <a:pt x="723" y="177"/>
                    </a:lnTo>
                    <a:lnTo>
                      <a:pt x="690" y="164"/>
                    </a:lnTo>
                    <a:lnTo>
                      <a:pt x="690" y="168"/>
                    </a:lnTo>
                    <a:lnTo>
                      <a:pt x="688" y="193"/>
                    </a:lnTo>
                    <a:lnTo>
                      <a:pt x="685" y="216"/>
                    </a:lnTo>
                    <a:lnTo>
                      <a:pt x="704" y="216"/>
                    </a:lnTo>
                    <a:lnTo>
                      <a:pt x="687" y="208"/>
                    </a:lnTo>
                    <a:lnTo>
                      <a:pt x="673" y="259"/>
                    </a:lnTo>
                    <a:lnTo>
                      <a:pt x="657" y="310"/>
                    </a:lnTo>
                    <a:lnTo>
                      <a:pt x="650" y="335"/>
                    </a:lnTo>
                    <a:lnTo>
                      <a:pt x="650" y="343"/>
                    </a:lnTo>
                    <a:lnTo>
                      <a:pt x="646" y="362"/>
                    </a:lnTo>
                    <a:lnTo>
                      <a:pt x="644" y="368"/>
                    </a:lnTo>
                    <a:lnTo>
                      <a:pt x="644" y="383"/>
                    </a:lnTo>
                    <a:lnTo>
                      <a:pt x="642" y="403"/>
                    </a:lnTo>
                    <a:lnTo>
                      <a:pt x="644" y="420"/>
                    </a:lnTo>
                    <a:lnTo>
                      <a:pt x="644" y="428"/>
                    </a:lnTo>
                    <a:lnTo>
                      <a:pt x="646" y="438"/>
                    </a:lnTo>
                    <a:lnTo>
                      <a:pt x="653" y="448"/>
                    </a:lnTo>
                    <a:lnTo>
                      <a:pt x="653" y="450"/>
                    </a:lnTo>
                    <a:lnTo>
                      <a:pt x="657" y="453"/>
                    </a:lnTo>
                    <a:lnTo>
                      <a:pt x="663" y="457"/>
                    </a:lnTo>
                    <a:lnTo>
                      <a:pt x="671" y="459"/>
                    </a:lnTo>
                    <a:lnTo>
                      <a:pt x="679" y="457"/>
                    </a:lnTo>
                    <a:lnTo>
                      <a:pt x="683" y="455"/>
                    </a:lnTo>
                    <a:lnTo>
                      <a:pt x="688" y="451"/>
                    </a:lnTo>
                    <a:lnTo>
                      <a:pt x="690" y="450"/>
                    </a:lnTo>
                    <a:lnTo>
                      <a:pt x="696" y="444"/>
                    </a:lnTo>
                    <a:lnTo>
                      <a:pt x="698" y="438"/>
                    </a:lnTo>
                    <a:lnTo>
                      <a:pt x="704" y="426"/>
                    </a:lnTo>
                    <a:lnTo>
                      <a:pt x="708" y="418"/>
                    </a:lnTo>
                    <a:lnTo>
                      <a:pt x="708" y="416"/>
                    </a:lnTo>
                    <a:lnTo>
                      <a:pt x="716" y="393"/>
                    </a:lnTo>
                    <a:lnTo>
                      <a:pt x="716" y="385"/>
                    </a:lnTo>
                    <a:lnTo>
                      <a:pt x="720" y="362"/>
                    </a:lnTo>
                    <a:lnTo>
                      <a:pt x="723" y="339"/>
                    </a:lnTo>
                    <a:lnTo>
                      <a:pt x="704" y="339"/>
                    </a:lnTo>
                    <a:lnTo>
                      <a:pt x="723" y="346"/>
                    </a:lnTo>
                    <a:lnTo>
                      <a:pt x="729" y="321"/>
                    </a:lnTo>
                    <a:lnTo>
                      <a:pt x="737" y="294"/>
                    </a:lnTo>
                    <a:lnTo>
                      <a:pt x="745" y="271"/>
                    </a:lnTo>
                    <a:lnTo>
                      <a:pt x="751" y="253"/>
                    </a:lnTo>
                    <a:lnTo>
                      <a:pt x="757" y="240"/>
                    </a:lnTo>
                    <a:lnTo>
                      <a:pt x="758" y="232"/>
                    </a:lnTo>
                    <a:lnTo>
                      <a:pt x="762" y="226"/>
                    </a:lnTo>
                    <a:lnTo>
                      <a:pt x="743" y="218"/>
                    </a:lnTo>
                    <a:lnTo>
                      <a:pt x="757" y="232"/>
                    </a:lnTo>
                    <a:lnTo>
                      <a:pt x="758" y="230"/>
                    </a:lnTo>
                    <a:lnTo>
                      <a:pt x="745" y="216"/>
                    </a:lnTo>
                    <a:lnTo>
                      <a:pt x="725" y="224"/>
                    </a:lnTo>
                    <a:lnTo>
                      <a:pt x="731" y="230"/>
                    </a:lnTo>
                    <a:lnTo>
                      <a:pt x="737" y="236"/>
                    </a:lnTo>
                    <a:lnTo>
                      <a:pt x="745" y="236"/>
                    </a:lnTo>
                    <a:lnTo>
                      <a:pt x="753" y="236"/>
                    </a:lnTo>
                    <a:lnTo>
                      <a:pt x="725" y="216"/>
                    </a:lnTo>
                    <a:lnTo>
                      <a:pt x="725" y="218"/>
                    </a:lnTo>
                    <a:lnTo>
                      <a:pt x="723" y="224"/>
                    </a:lnTo>
                    <a:lnTo>
                      <a:pt x="723" y="230"/>
                    </a:lnTo>
                    <a:lnTo>
                      <a:pt x="722" y="240"/>
                    </a:lnTo>
                    <a:lnTo>
                      <a:pt x="741" y="240"/>
                    </a:lnTo>
                    <a:lnTo>
                      <a:pt x="723" y="232"/>
                    </a:lnTo>
                    <a:lnTo>
                      <a:pt x="720" y="241"/>
                    </a:lnTo>
                    <a:lnTo>
                      <a:pt x="716" y="267"/>
                    </a:lnTo>
                    <a:lnTo>
                      <a:pt x="714" y="275"/>
                    </a:lnTo>
                    <a:lnTo>
                      <a:pt x="712" y="298"/>
                    </a:lnTo>
                    <a:lnTo>
                      <a:pt x="710" y="298"/>
                    </a:lnTo>
                    <a:lnTo>
                      <a:pt x="708" y="331"/>
                    </a:lnTo>
                    <a:lnTo>
                      <a:pt x="704" y="358"/>
                    </a:lnTo>
                    <a:lnTo>
                      <a:pt x="706" y="364"/>
                    </a:lnTo>
                    <a:lnTo>
                      <a:pt x="704" y="372"/>
                    </a:lnTo>
                    <a:lnTo>
                      <a:pt x="704" y="383"/>
                    </a:lnTo>
                    <a:lnTo>
                      <a:pt x="704" y="395"/>
                    </a:lnTo>
                    <a:lnTo>
                      <a:pt x="706" y="403"/>
                    </a:lnTo>
                    <a:lnTo>
                      <a:pt x="710" y="409"/>
                    </a:lnTo>
                    <a:lnTo>
                      <a:pt x="716" y="418"/>
                    </a:lnTo>
                    <a:lnTo>
                      <a:pt x="720" y="422"/>
                    </a:lnTo>
                    <a:lnTo>
                      <a:pt x="729" y="424"/>
                    </a:lnTo>
                    <a:lnTo>
                      <a:pt x="737" y="426"/>
                    </a:lnTo>
                    <a:lnTo>
                      <a:pt x="745" y="424"/>
                    </a:lnTo>
                    <a:lnTo>
                      <a:pt x="755" y="422"/>
                    </a:lnTo>
                    <a:lnTo>
                      <a:pt x="764" y="416"/>
                    </a:lnTo>
                    <a:lnTo>
                      <a:pt x="770" y="413"/>
                    </a:lnTo>
                    <a:lnTo>
                      <a:pt x="778" y="407"/>
                    </a:lnTo>
                    <a:lnTo>
                      <a:pt x="784" y="399"/>
                    </a:lnTo>
                    <a:lnTo>
                      <a:pt x="788" y="393"/>
                    </a:lnTo>
                    <a:lnTo>
                      <a:pt x="792" y="385"/>
                    </a:lnTo>
                    <a:lnTo>
                      <a:pt x="797" y="366"/>
                    </a:lnTo>
                    <a:lnTo>
                      <a:pt x="797" y="364"/>
                    </a:lnTo>
                    <a:lnTo>
                      <a:pt x="801" y="315"/>
                    </a:lnTo>
                    <a:lnTo>
                      <a:pt x="807" y="271"/>
                    </a:lnTo>
                    <a:lnTo>
                      <a:pt x="815" y="226"/>
                    </a:lnTo>
                    <a:lnTo>
                      <a:pt x="795" y="226"/>
                    </a:lnTo>
                    <a:lnTo>
                      <a:pt x="815" y="234"/>
                    </a:lnTo>
                    <a:lnTo>
                      <a:pt x="821" y="212"/>
                    </a:lnTo>
                    <a:lnTo>
                      <a:pt x="828" y="193"/>
                    </a:lnTo>
                    <a:lnTo>
                      <a:pt x="811" y="183"/>
                    </a:lnTo>
                    <a:lnTo>
                      <a:pt x="792" y="183"/>
                    </a:lnTo>
                    <a:lnTo>
                      <a:pt x="793" y="191"/>
                    </a:lnTo>
                    <a:lnTo>
                      <a:pt x="797" y="197"/>
                    </a:lnTo>
                    <a:lnTo>
                      <a:pt x="803" y="201"/>
                    </a:lnTo>
                    <a:lnTo>
                      <a:pt x="811" y="203"/>
                    </a:lnTo>
                    <a:lnTo>
                      <a:pt x="819" y="201"/>
                    </a:lnTo>
                    <a:lnTo>
                      <a:pt x="825" y="197"/>
                    </a:lnTo>
                    <a:lnTo>
                      <a:pt x="792" y="181"/>
                    </a:lnTo>
                    <a:lnTo>
                      <a:pt x="790" y="205"/>
                    </a:lnTo>
                    <a:lnTo>
                      <a:pt x="790" y="222"/>
                    </a:lnTo>
                    <a:lnTo>
                      <a:pt x="788" y="236"/>
                    </a:lnTo>
                    <a:lnTo>
                      <a:pt x="788" y="247"/>
                    </a:lnTo>
                    <a:lnTo>
                      <a:pt x="788" y="255"/>
                    </a:lnTo>
                    <a:lnTo>
                      <a:pt x="786" y="263"/>
                    </a:lnTo>
                    <a:lnTo>
                      <a:pt x="786" y="273"/>
                    </a:lnTo>
                    <a:lnTo>
                      <a:pt x="784" y="280"/>
                    </a:lnTo>
                    <a:lnTo>
                      <a:pt x="784" y="284"/>
                    </a:lnTo>
                    <a:lnTo>
                      <a:pt x="803" y="284"/>
                    </a:lnTo>
                    <a:lnTo>
                      <a:pt x="784" y="276"/>
                    </a:lnTo>
                    <a:lnTo>
                      <a:pt x="784" y="284"/>
                    </a:lnTo>
                    <a:lnTo>
                      <a:pt x="782" y="292"/>
                    </a:lnTo>
                    <a:lnTo>
                      <a:pt x="780" y="300"/>
                    </a:lnTo>
                    <a:lnTo>
                      <a:pt x="778" y="311"/>
                    </a:lnTo>
                    <a:lnTo>
                      <a:pt x="797" y="311"/>
                    </a:lnTo>
                    <a:lnTo>
                      <a:pt x="780" y="304"/>
                    </a:lnTo>
                    <a:lnTo>
                      <a:pt x="776" y="317"/>
                    </a:lnTo>
                    <a:lnTo>
                      <a:pt x="776" y="325"/>
                    </a:lnTo>
                    <a:lnTo>
                      <a:pt x="774" y="339"/>
                    </a:lnTo>
                    <a:lnTo>
                      <a:pt x="792" y="343"/>
                    </a:lnTo>
                    <a:lnTo>
                      <a:pt x="774" y="337"/>
                    </a:lnTo>
                    <a:lnTo>
                      <a:pt x="766" y="354"/>
                    </a:lnTo>
                    <a:lnTo>
                      <a:pt x="764" y="364"/>
                    </a:lnTo>
                    <a:lnTo>
                      <a:pt x="764" y="372"/>
                    </a:lnTo>
                    <a:lnTo>
                      <a:pt x="764" y="380"/>
                    </a:lnTo>
                    <a:lnTo>
                      <a:pt x="766" y="387"/>
                    </a:lnTo>
                    <a:lnTo>
                      <a:pt x="766" y="391"/>
                    </a:lnTo>
                    <a:lnTo>
                      <a:pt x="770" y="397"/>
                    </a:lnTo>
                    <a:lnTo>
                      <a:pt x="778" y="401"/>
                    </a:lnTo>
                    <a:lnTo>
                      <a:pt x="786" y="403"/>
                    </a:lnTo>
                    <a:lnTo>
                      <a:pt x="793" y="401"/>
                    </a:lnTo>
                    <a:lnTo>
                      <a:pt x="793" y="399"/>
                    </a:lnTo>
                    <a:lnTo>
                      <a:pt x="799" y="395"/>
                    </a:lnTo>
                    <a:lnTo>
                      <a:pt x="803" y="391"/>
                    </a:lnTo>
                    <a:lnTo>
                      <a:pt x="809" y="385"/>
                    </a:lnTo>
                    <a:lnTo>
                      <a:pt x="813" y="380"/>
                    </a:lnTo>
                    <a:lnTo>
                      <a:pt x="813" y="378"/>
                    </a:lnTo>
                    <a:lnTo>
                      <a:pt x="815" y="374"/>
                    </a:lnTo>
                    <a:lnTo>
                      <a:pt x="817" y="370"/>
                    </a:lnTo>
                    <a:lnTo>
                      <a:pt x="830" y="292"/>
                    </a:lnTo>
                    <a:lnTo>
                      <a:pt x="844" y="220"/>
                    </a:lnTo>
                    <a:lnTo>
                      <a:pt x="846" y="210"/>
                    </a:lnTo>
                    <a:lnTo>
                      <a:pt x="827" y="210"/>
                    </a:lnTo>
                    <a:lnTo>
                      <a:pt x="844" y="218"/>
                    </a:lnTo>
                    <a:lnTo>
                      <a:pt x="846" y="212"/>
                    </a:lnTo>
                    <a:lnTo>
                      <a:pt x="850" y="197"/>
                    </a:lnTo>
                    <a:lnTo>
                      <a:pt x="852" y="189"/>
                    </a:lnTo>
                    <a:lnTo>
                      <a:pt x="852" y="185"/>
                    </a:lnTo>
                    <a:lnTo>
                      <a:pt x="854" y="177"/>
                    </a:lnTo>
                    <a:lnTo>
                      <a:pt x="852" y="170"/>
                    </a:lnTo>
                    <a:lnTo>
                      <a:pt x="848" y="164"/>
                    </a:lnTo>
                    <a:lnTo>
                      <a:pt x="842" y="158"/>
                    </a:lnTo>
                    <a:lnTo>
                      <a:pt x="834" y="158"/>
                    </a:lnTo>
                    <a:lnTo>
                      <a:pt x="827" y="158"/>
                    </a:lnTo>
                    <a:lnTo>
                      <a:pt x="821" y="164"/>
                    </a:lnTo>
                    <a:lnTo>
                      <a:pt x="815" y="170"/>
                    </a:lnTo>
                    <a:lnTo>
                      <a:pt x="815" y="171"/>
                    </a:lnTo>
                    <a:lnTo>
                      <a:pt x="832" y="179"/>
                    </a:lnTo>
                    <a:lnTo>
                      <a:pt x="817" y="171"/>
                    </a:lnTo>
                    <a:lnTo>
                      <a:pt x="809" y="181"/>
                    </a:lnTo>
                    <a:lnTo>
                      <a:pt x="803" y="195"/>
                    </a:lnTo>
                    <a:lnTo>
                      <a:pt x="795" y="212"/>
                    </a:lnTo>
                    <a:lnTo>
                      <a:pt x="788" y="232"/>
                    </a:lnTo>
                    <a:lnTo>
                      <a:pt x="772" y="278"/>
                    </a:lnTo>
                    <a:lnTo>
                      <a:pt x="764" y="300"/>
                    </a:lnTo>
                    <a:lnTo>
                      <a:pt x="758" y="323"/>
                    </a:lnTo>
                    <a:lnTo>
                      <a:pt x="753" y="343"/>
                    </a:lnTo>
                    <a:lnTo>
                      <a:pt x="749" y="360"/>
                    </a:lnTo>
                    <a:lnTo>
                      <a:pt x="749" y="368"/>
                    </a:lnTo>
                    <a:lnTo>
                      <a:pt x="747" y="380"/>
                    </a:lnTo>
                    <a:lnTo>
                      <a:pt x="749" y="389"/>
                    </a:lnTo>
                    <a:lnTo>
                      <a:pt x="749" y="395"/>
                    </a:lnTo>
                    <a:lnTo>
                      <a:pt x="755" y="403"/>
                    </a:lnTo>
                    <a:lnTo>
                      <a:pt x="760" y="407"/>
                    </a:lnTo>
                    <a:lnTo>
                      <a:pt x="764" y="409"/>
                    </a:lnTo>
                    <a:lnTo>
                      <a:pt x="772" y="411"/>
                    </a:lnTo>
                    <a:lnTo>
                      <a:pt x="780" y="409"/>
                    </a:lnTo>
                    <a:lnTo>
                      <a:pt x="786" y="405"/>
                    </a:lnTo>
                    <a:lnTo>
                      <a:pt x="792" y="401"/>
                    </a:lnTo>
                    <a:lnTo>
                      <a:pt x="797" y="395"/>
                    </a:lnTo>
                    <a:lnTo>
                      <a:pt x="803" y="389"/>
                    </a:lnTo>
                    <a:lnTo>
                      <a:pt x="811" y="380"/>
                    </a:lnTo>
                    <a:lnTo>
                      <a:pt x="821" y="366"/>
                    </a:lnTo>
                    <a:lnTo>
                      <a:pt x="823" y="362"/>
                    </a:lnTo>
                    <a:lnTo>
                      <a:pt x="825" y="360"/>
                    </a:lnTo>
                    <a:lnTo>
                      <a:pt x="836" y="319"/>
                    </a:lnTo>
                    <a:lnTo>
                      <a:pt x="848" y="273"/>
                    </a:lnTo>
                    <a:lnTo>
                      <a:pt x="863" y="228"/>
                    </a:lnTo>
                    <a:lnTo>
                      <a:pt x="873" y="206"/>
                    </a:lnTo>
                    <a:lnTo>
                      <a:pt x="883" y="189"/>
                    </a:lnTo>
                    <a:lnTo>
                      <a:pt x="885" y="185"/>
                    </a:lnTo>
                    <a:lnTo>
                      <a:pt x="867" y="177"/>
                    </a:lnTo>
                    <a:lnTo>
                      <a:pt x="854" y="191"/>
                    </a:lnTo>
                    <a:lnTo>
                      <a:pt x="860" y="195"/>
                    </a:lnTo>
                    <a:lnTo>
                      <a:pt x="867" y="197"/>
                    </a:lnTo>
                    <a:lnTo>
                      <a:pt x="875" y="195"/>
                    </a:lnTo>
                    <a:lnTo>
                      <a:pt x="881" y="191"/>
                    </a:lnTo>
                    <a:lnTo>
                      <a:pt x="848" y="185"/>
                    </a:lnTo>
                    <a:lnTo>
                      <a:pt x="867" y="177"/>
                    </a:lnTo>
                    <a:lnTo>
                      <a:pt x="848" y="177"/>
                    </a:lnTo>
                    <a:lnTo>
                      <a:pt x="848" y="170"/>
                    </a:lnTo>
                    <a:lnTo>
                      <a:pt x="848" y="173"/>
                    </a:lnTo>
                    <a:lnTo>
                      <a:pt x="846" y="179"/>
                    </a:lnTo>
                    <a:lnTo>
                      <a:pt x="842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08"/>
                    </a:lnTo>
                    <a:lnTo>
                      <a:pt x="821" y="290"/>
                    </a:lnTo>
                    <a:lnTo>
                      <a:pt x="801" y="378"/>
                    </a:lnTo>
                    <a:lnTo>
                      <a:pt x="819" y="381"/>
                    </a:lnTo>
                    <a:lnTo>
                      <a:pt x="801" y="376"/>
                    </a:lnTo>
                    <a:lnTo>
                      <a:pt x="797" y="385"/>
                    </a:lnTo>
                    <a:lnTo>
                      <a:pt x="793" y="399"/>
                    </a:lnTo>
                    <a:lnTo>
                      <a:pt x="788" y="426"/>
                    </a:lnTo>
                    <a:lnTo>
                      <a:pt x="784" y="438"/>
                    </a:lnTo>
                    <a:lnTo>
                      <a:pt x="782" y="448"/>
                    </a:lnTo>
                    <a:lnTo>
                      <a:pt x="780" y="455"/>
                    </a:lnTo>
                    <a:lnTo>
                      <a:pt x="780" y="461"/>
                    </a:lnTo>
                    <a:lnTo>
                      <a:pt x="778" y="465"/>
                    </a:lnTo>
                    <a:lnTo>
                      <a:pt x="780" y="473"/>
                    </a:lnTo>
                    <a:lnTo>
                      <a:pt x="782" y="477"/>
                    </a:lnTo>
                    <a:lnTo>
                      <a:pt x="784" y="485"/>
                    </a:lnTo>
                    <a:lnTo>
                      <a:pt x="786" y="498"/>
                    </a:lnTo>
                    <a:lnTo>
                      <a:pt x="792" y="508"/>
                    </a:lnTo>
                    <a:lnTo>
                      <a:pt x="795" y="514"/>
                    </a:lnTo>
                    <a:lnTo>
                      <a:pt x="801" y="518"/>
                    </a:lnTo>
                    <a:lnTo>
                      <a:pt x="805" y="520"/>
                    </a:lnTo>
                    <a:lnTo>
                      <a:pt x="813" y="521"/>
                    </a:lnTo>
                    <a:lnTo>
                      <a:pt x="821" y="520"/>
                    </a:lnTo>
                    <a:lnTo>
                      <a:pt x="823" y="521"/>
                    </a:lnTo>
                    <a:lnTo>
                      <a:pt x="819" y="502"/>
                    </a:lnTo>
                    <a:lnTo>
                      <a:pt x="823" y="521"/>
                    </a:lnTo>
                    <a:lnTo>
                      <a:pt x="827" y="520"/>
                    </a:lnTo>
                    <a:lnTo>
                      <a:pt x="834" y="518"/>
                    </a:lnTo>
                    <a:lnTo>
                      <a:pt x="840" y="514"/>
                    </a:lnTo>
                    <a:lnTo>
                      <a:pt x="846" y="510"/>
                    </a:lnTo>
                    <a:lnTo>
                      <a:pt x="850" y="504"/>
                    </a:lnTo>
                    <a:lnTo>
                      <a:pt x="858" y="490"/>
                    </a:lnTo>
                    <a:lnTo>
                      <a:pt x="863" y="475"/>
                    </a:lnTo>
                    <a:lnTo>
                      <a:pt x="869" y="463"/>
                    </a:lnTo>
                    <a:lnTo>
                      <a:pt x="885" y="432"/>
                    </a:lnTo>
                    <a:lnTo>
                      <a:pt x="895" y="403"/>
                    </a:lnTo>
                    <a:lnTo>
                      <a:pt x="900" y="372"/>
                    </a:lnTo>
                    <a:lnTo>
                      <a:pt x="902" y="364"/>
                    </a:lnTo>
                    <a:lnTo>
                      <a:pt x="908" y="335"/>
                    </a:lnTo>
                    <a:lnTo>
                      <a:pt x="912" y="306"/>
                    </a:lnTo>
                    <a:lnTo>
                      <a:pt x="893" y="306"/>
                    </a:lnTo>
                    <a:lnTo>
                      <a:pt x="912" y="313"/>
                    </a:lnTo>
                    <a:lnTo>
                      <a:pt x="918" y="282"/>
                    </a:lnTo>
                    <a:lnTo>
                      <a:pt x="926" y="253"/>
                    </a:lnTo>
                    <a:lnTo>
                      <a:pt x="937" y="226"/>
                    </a:lnTo>
                    <a:lnTo>
                      <a:pt x="920" y="216"/>
                    </a:lnTo>
                    <a:lnTo>
                      <a:pt x="900" y="216"/>
                    </a:lnTo>
                    <a:lnTo>
                      <a:pt x="902" y="224"/>
                    </a:lnTo>
                    <a:lnTo>
                      <a:pt x="906" y="230"/>
                    </a:lnTo>
                    <a:lnTo>
                      <a:pt x="912" y="234"/>
                    </a:lnTo>
                    <a:lnTo>
                      <a:pt x="920" y="236"/>
                    </a:lnTo>
                    <a:lnTo>
                      <a:pt x="928" y="234"/>
                    </a:lnTo>
                    <a:lnTo>
                      <a:pt x="933" y="230"/>
                    </a:lnTo>
                    <a:lnTo>
                      <a:pt x="902" y="212"/>
                    </a:lnTo>
                    <a:lnTo>
                      <a:pt x="895" y="238"/>
                    </a:lnTo>
                    <a:lnTo>
                      <a:pt x="889" y="261"/>
                    </a:lnTo>
                    <a:lnTo>
                      <a:pt x="883" y="280"/>
                    </a:lnTo>
                    <a:lnTo>
                      <a:pt x="877" y="296"/>
                    </a:lnTo>
                    <a:lnTo>
                      <a:pt x="871" y="308"/>
                    </a:lnTo>
                    <a:lnTo>
                      <a:pt x="867" y="319"/>
                    </a:lnTo>
                    <a:lnTo>
                      <a:pt x="863" y="327"/>
                    </a:lnTo>
                    <a:lnTo>
                      <a:pt x="862" y="333"/>
                    </a:lnTo>
                    <a:lnTo>
                      <a:pt x="860" y="343"/>
                    </a:lnTo>
                    <a:lnTo>
                      <a:pt x="858" y="350"/>
                    </a:lnTo>
                    <a:lnTo>
                      <a:pt x="860" y="358"/>
                    </a:lnTo>
                    <a:lnTo>
                      <a:pt x="862" y="368"/>
                    </a:lnTo>
                    <a:lnTo>
                      <a:pt x="867" y="381"/>
                    </a:lnTo>
                    <a:lnTo>
                      <a:pt x="873" y="389"/>
                    </a:lnTo>
                    <a:lnTo>
                      <a:pt x="883" y="403"/>
                    </a:lnTo>
                    <a:lnTo>
                      <a:pt x="885" y="407"/>
                    </a:lnTo>
                    <a:lnTo>
                      <a:pt x="891" y="411"/>
                    </a:lnTo>
                    <a:lnTo>
                      <a:pt x="898" y="413"/>
                    </a:lnTo>
                    <a:lnTo>
                      <a:pt x="906" y="411"/>
                    </a:lnTo>
                    <a:lnTo>
                      <a:pt x="912" y="407"/>
                    </a:lnTo>
                    <a:lnTo>
                      <a:pt x="916" y="403"/>
                    </a:lnTo>
                    <a:lnTo>
                      <a:pt x="932" y="376"/>
                    </a:lnTo>
                    <a:lnTo>
                      <a:pt x="943" y="350"/>
                    </a:lnTo>
                    <a:lnTo>
                      <a:pt x="926" y="343"/>
                    </a:lnTo>
                    <a:lnTo>
                      <a:pt x="941" y="354"/>
                    </a:lnTo>
                    <a:lnTo>
                      <a:pt x="943" y="348"/>
                    </a:lnTo>
                    <a:lnTo>
                      <a:pt x="949" y="343"/>
                    </a:lnTo>
                    <a:lnTo>
                      <a:pt x="953" y="335"/>
                    </a:lnTo>
                    <a:lnTo>
                      <a:pt x="957" y="327"/>
                    </a:lnTo>
                    <a:lnTo>
                      <a:pt x="957" y="323"/>
                    </a:lnTo>
                    <a:lnTo>
                      <a:pt x="959" y="321"/>
                    </a:lnTo>
                    <a:lnTo>
                      <a:pt x="961" y="317"/>
                    </a:lnTo>
                    <a:lnTo>
                      <a:pt x="963" y="311"/>
                    </a:lnTo>
                    <a:lnTo>
                      <a:pt x="967" y="304"/>
                    </a:lnTo>
                    <a:lnTo>
                      <a:pt x="974" y="284"/>
                    </a:lnTo>
                    <a:lnTo>
                      <a:pt x="986" y="259"/>
                    </a:lnTo>
                    <a:lnTo>
                      <a:pt x="996" y="234"/>
                    </a:lnTo>
                    <a:lnTo>
                      <a:pt x="1003" y="210"/>
                    </a:lnTo>
                    <a:lnTo>
                      <a:pt x="1009" y="189"/>
                    </a:lnTo>
                    <a:lnTo>
                      <a:pt x="1011" y="181"/>
                    </a:lnTo>
                    <a:lnTo>
                      <a:pt x="1013" y="173"/>
                    </a:lnTo>
                    <a:lnTo>
                      <a:pt x="1013" y="168"/>
                    </a:lnTo>
                    <a:lnTo>
                      <a:pt x="1013" y="164"/>
                    </a:lnTo>
                    <a:lnTo>
                      <a:pt x="1011" y="158"/>
                    </a:lnTo>
                    <a:lnTo>
                      <a:pt x="1007" y="150"/>
                    </a:lnTo>
                    <a:lnTo>
                      <a:pt x="1002" y="146"/>
                    </a:lnTo>
                    <a:lnTo>
                      <a:pt x="994" y="144"/>
                    </a:lnTo>
                    <a:lnTo>
                      <a:pt x="986" y="146"/>
                    </a:lnTo>
                    <a:lnTo>
                      <a:pt x="980" y="150"/>
                    </a:lnTo>
                    <a:lnTo>
                      <a:pt x="978" y="152"/>
                    </a:lnTo>
                    <a:lnTo>
                      <a:pt x="974" y="158"/>
                    </a:lnTo>
                    <a:lnTo>
                      <a:pt x="972" y="164"/>
                    </a:lnTo>
                    <a:lnTo>
                      <a:pt x="970" y="171"/>
                    </a:lnTo>
                    <a:lnTo>
                      <a:pt x="965" y="189"/>
                    </a:lnTo>
                    <a:lnTo>
                      <a:pt x="963" y="197"/>
                    </a:lnTo>
                    <a:lnTo>
                      <a:pt x="963" y="208"/>
                    </a:lnTo>
                    <a:lnTo>
                      <a:pt x="980" y="212"/>
                    </a:lnTo>
                    <a:lnTo>
                      <a:pt x="963" y="206"/>
                    </a:lnTo>
                    <a:lnTo>
                      <a:pt x="955" y="226"/>
                    </a:lnTo>
                    <a:lnTo>
                      <a:pt x="949" y="249"/>
                    </a:lnTo>
                    <a:lnTo>
                      <a:pt x="941" y="275"/>
                    </a:lnTo>
                    <a:lnTo>
                      <a:pt x="935" y="300"/>
                    </a:lnTo>
                    <a:lnTo>
                      <a:pt x="930" y="323"/>
                    </a:lnTo>
                    <a:lnTo>
                      <a:pt x="926" y="341"/>
                    </a:lnTo>
                    <a:lnTo>
                      <a:pt x="924" y="348"/>
                    </a:lnTo>
                    <a:lnTo>
                      <a:pt x="922" y="354"/>
                    </a:lnTo>
                    <a:lnTo>
                      <a:pt x="922" y="356"/>
                    </a:lnTo>
                    <a:lnTo>
                      <a:pt x="922" y="362"/>
                    </a:lnTo>
                    <a:lnTo>
                      <a:pt x="920" y="364"/>
                    </a:lnTo>
                    <a:lnTo>
                      <a:pt x="916" y="397"/>
                    </a:lnTo>
                    <a:lnTo>
                      <a:pt x="914" y="426"/>
                    </a:lnTo>
                    <a:lnTo>
                      <a:pt x="912" y="438"/>
                    </a:lnTo>
                    <a:lnTo>
                      <a:pt x="912" y="451"/>
                    </a:lnTo>
                    <a:lnTo>
                      <a:pt x="912" y="457"/>
                    </a:lnTo>
                    <a:lnTo>
                      <a:pt x="912" y="465"/>
                    </a:lnTo>
                    <a:lnTo>
                      <a:pt x="914" y="471"/>
                    </a:lnTo>
                    <a:lnTo>
                      <a:pt x="918" y="477"/>
                    </a:lnTo>
                    <a:lnTo>
                      <a:pt x="922" y="479"/>
                    </a:lnTo>
                    <a:lnTo>
                      <a:pt x="928" y="483"/>
                    </a:lnTo>
                    <a:lnTo>
                      <a:pt x="935" y="485"/>
                    </a:lnTo>
                    <a:lnTo>
                      <a:pt x="943" y="483"/>
                    </a:lnTo>
                    <a:lnTo>
                      <a:pt x="945" y="485"/>
                    </a:lnTo>
                    <a:lnTo>
                      <a:pt x="947" y="485"/>
                    </a:lnTo>
                    <a:lnTo>
                      <a:pt x="961" y="475"/>
                    </a:lnTo>
                    <a:lnTo>
                      <a:pt x="967" y="471"/>
                    </a:lnTo>
                    <a:lnTo>
                      <a:pt x="970" y="465"/>
                    </a:lnTo>
                    <a:lnTo>
                      <a:pt x="978" y="451"/>
                    </a:lnTo>
                    <a:lnTo>
                      <a:pt x="984" y="436"/>
                    </a:lnTo>
                    <a:lnTo>
                      <a:pt x="990" y="424"/>
                    </a:lnTo>
                    <a:lnTo>
                      <a:pt x="992" y="420"/>
                    </a:lnTo>
                    <a:lnTo>
                      <a:pt x="996" y="409"/>
                    </a:lnTo>
                    <a:lnTo>
                      <a:pt x="1000" y="399"/>
                    </a:lnTo>
                    <a:lnTo>
                      <a:pt x="1002" y="391"/>
                    </a:lnTo>
                    <a:lnTo>
                      <a:pt x="1003" y="383"/>
                    </a:lnTo>
                    <a:lnTo>
                      <a:pt x="1007" y="374"/>
                    </a:lnTo>
                    <a:lnTo>
                      <a:pt x="1007" y="366"/>
                    </a:lnTo>
                    <a:lnTo>
                      <a:pt x="1009" y="358"/>
                    </a:lnTo>
                    <a:lnTo>
                      <a:pt x="1011" y="346"/>
                    </a:lnTo>
                    <a:lnTo>
                      <a:pt x="1011" y="341"/>
                    </a:lnTo>
                    <a:lnTo>
                      <a:pt x="1011" y="331"/>
                    </a:lnTo>
                    <a:lnTo>
                      <a:pt x="1013" y="321"/>
                    </a:lnTo>
                    <a:lnTo>
                      <a:pt x="1015" y="308"/>
                    </a:lnTo>
                    <a:lnTo>
                      <a:pt x="1017" y="292"/>
                    </a:lnTo>
                    <a:lnTo>
                      <a:pt x="1019" y="276"/>
                    </a:lnTo>
                    <a:lnTo>
                      <a:pt x="1021" y="267"/>
                    </a:lnTo>
                    <a:lnTo>
                      <a:pt x="1021" y="259"/>
                    </a:lnTo>
                    <a:lnTo>
                      <a:pt x="1002" y="259"/>
                    </a:lnTo>
                    <a:lnTo>
                      <a:pt x="1021" y="267"/>
                    </a:lnTo>
                    <a:lnTo>
                      <a:pt x="1025" y="251"/>
                    </a:lnTo>
                    <a:lnTo>
                      <a:pt x="1025" y="243"/>
                    </a:lnTo>
                    <a:lnTo>
                      <a:pt x="1027" y="240"/>
                    </a:lnTo>
                    <a:lnTo>
                      <a:pt x="1027" y="232"/>
                    </a:lnTo>
                    <a:lnTo>
                      <a:pt x="1027" y="224"/>
                    </a:lnTo>
                    <a:lnTo>
                      <a:pt x="1023" y="218"/>
                    </a:lnTo>
                    <a:lnTo>
                      <a:pt x="1015" y="212"/>
                    </a:lnTo>
                    <a:lnTo>
                      <a:pt x="1007" y="212"/>
                    </a:lnTo>
                    <a:lnTo>
                      <a:pt x="1002" y="212"/>
                    </a:lnTo>
                    <a:lnTo>
                      <a:pt x="994" y="218"/>
                    </a:lnTo>
                    <a:lnTo>
                      <a:pt x="990" y="224"/>
                    </a:lnTo>
                    <a:lnTo>
                      <a:pt x="990" y="228"/>
                    </a:lnTo>
                    <a:lnTo>
                      <a:pt x="974" y="275"/>
                    </a:lnTo>
                    <a:lnTo>
                      <a:pt x="965" y="325"/>
                    </a:lnTo>
                    <a:lnTo>
                      <a:pt x="963" y="333"/>
                    </a:lnTo>
                    <a:lnTo>
                      <a:pt x="955" y="381"/>
                    </a:lnTo>
                    <a:lnTo>
                      <a:pt x="949" y="430"/>
                    </a:lnTo>
                    <a:lnTo>
                      <a:pt x="947" y="432"/>
                    </a:lnTo>
                    <a:lnTo>
                      <a:pt x="949" y="436"/>
                    </a:lnTo>
                    <a:lnTo>
                      <a:pt x="951" y="453"/>
                    </a:lnTo>
                    <a:lnTo>
                      <a:pt x="955" y="463"/>
                    </a:lnTo>
                    <a:lnTo>
                      <a:pt x="959" y="469"/>
                    </a:lnTo>
                    <a:lnTo>
                      <a:pt x="963" y="475"/>
                    </a:lnTo>
                    <a:lnTo>
                      <a:pt x="968" y="479"/>
                    </a:lnTo>
                    <a:lnTo>
                      <a:pt x="972" y="483"/>
                    </a:lnTo>
                    <a:lnTo>
                      <a:pt x="980" y="485"/>
                    </a:lnTo>
                    <a:lnTo>
                      <a:pt x="984" y="483"/>
                    </a:lnTo>
                    <a:lnTo>
                      <a:pt x="992" y="481"/>
                    </a:lnTo>
                    <a:lnTo>
                      <a:pt x="998" y="477"/>
                    </a:lnTo>
                    <a:lnTo>
                      <a:pt x="1002" y="475"/>
                    </a:lnTo>
                    <a:lnTo>
                      <a:pt x="1005" y="469"/>
                    </a:lnTo>
                    <a:lnTo>
                      <a:pt x="1009" y="463"/>
                    </a:lnTo>
                    <a:lnTo>
                      <a:pt x="1013" y="455"/>
                    </a:lnTo>
                    <a:lnTo>
                      <a:pt x="1019" y="440"/>
                    </a:lnTo>
                    <a:lnTo>
                      <a:pt x="1025" y="420"/>
                    </a:lnTo>
                    <a:lnTo>
                      <a:pt x="1029" y="405"/>
                    </a:lnTo>
                    <a:lnTo>
                      <a:pt x="1031" y="399"/>
                    </a:lnTo>
                    <a:lnTo>
                      <a:pt x="1033" y="393"/>
                    </a:lnTo>
                    <a:lnTo>
                      <a:pt x="1013" y="387"/>
                    </a:lnTo>
                    <a:lnTo>
                      <a:pt x="1033" y="393"/>
                    </a:lnTo>
                    <a:lnTo>
                      <a:pt x="1052" y="315"/>
                    </a:lnTo>
                    <a:lnTo>
                      <a:pt x="1073" y="234"/>
                    </a:lnTo>
                    <a:lnTo>
                      <a:pt x="1073" y="232"/>
                    </a:lnTo>
                    <a:lnTo>
                      <a:pt x="1075" y="218"/>
                    </a:lnTo>
                    <a:lnTo>
                      <a:pt x="1081" y="201"/>
                    </a:lnTo>
                    <a:lnTo>
                      <a:pt x="1083" y="193"/>
                    </a:lnTo>
                    <a:lnTo>
                      <a:pt x="1085" y="187"/>
                    </a:lnTo>
                    <a:lnTo>
                      <a:pt x="1085" y="183"/>
                    </a:lnTo>
                    <a:lnTo>
                      <a:pt x="1087" y="179"/>
                    </a:lnTo>
                    <a:lnTo>
                      <a:pt x="1068" y="173"/>
                    </a:lnTo>
                    <a:lnTo>
                      <a:pt x="1050" y="181"/>
                    </a:lnTo>
                    <a:lnTo>
                      <a:pt x="1054" y="187"/>
                    </a:lnTo>
                    <a:lnTo>
                      <a:pt x="1060" y="191"/>
                    </a:lnTo>
                    <a:lnTo>
                      <a:pt x="1068" y="193"/>
                    </a:lnTo>
                    <a:lnTo>
                      <a:pt x="1075" y="191"/>
                    </a:lnTo>
                    <a:lnTo>
                      <a:pt x="1081" y="187"/>
                    </a:lnTo>
                    <a:lnTo>
                      <a:pt x="1085" y="181"/>
                    </a:lnTo>
                    <a:lnTo>
                      <a:pt x="1050" y="177"/>
                    </a:lnTo>
                    <a:lnTo>
                      <a:pt x="1050" y="185"/>
                    </a:lnTo>
                    <a:lnTo>
                      <a:pt x="1052" y="193"/>
                    </a:lnTo>
                    <a:lnTo>
                      <a:pt x="1054" y="206"/>
                    </a:lnTo>
                    <a:lnTo>
                      <a:pt x="1073" y="199"/>
                    </a:lnTo>
                    <a:lnTo>
                      <a:pt x="1054" y="199"/>
                    </a:lnTo>
                    <a:lnTo>
                      <a:pt x="1056" y="210"/>
                    </a:lnTo>
                    <a:lnTo>
                      <a:pt x="1075" y="210"/>
                    </a:lnTo>
                    <a:lnTo>
                      <a:pt x="1056" y="203"/>
                    </a:lnTo>
                    <a:lnTo>
                      <a:pt x="1056" y="218"/>
                    </a:lnTo>
                    <a:lnTo>
                      <a:pt x="1056" y="220"/>
                    </a:lnTo>
                    <a:lnTo>
                      <a:pt x="1050" y="245"/>
                    </a:lnTo>
                    <a:lnTo>
                      <a:pt x="1070" y="245"/>
                    </a:lnTo>
                    <a:lnTo>
                      <a:pt x="1052" y="238"/>
                    </a:lnTo>
                    <a:lnTo>
                      <a:pt x="1046" y="263"/>
                    </a:lnTo>
                    <a:lnTo>
                      <a:pt x="1038" y="288"/>
                    </a:lnTo>
                    <a:lnTo>
                      <a:pt x="1033" y="315"/>
                    </a:lnTo>
                    <a:lnTo>
                      <a:pt x="1027" y="337"/>
                    </a:lnTo>
                    <a:lnTo>
                      <a:pt x="1021" y="356"/>
                    </a:lnTo>
                    <a:lnTo>
                      <a:pt x="1019" y="364"/>
                    </a:lnTo>
                    <a:lnTo>
                      <a:pt x="1017" y="370"/>
                    </a:lnTo>
                    <a:lnTo>
                      <a:pt x="1017" y="372"/>
                    </a:lnTo>
                    <a:lnTo>
                      <a:pt x="1017" y="376"/>
                    </a:lnTo>
                    <a:lnTo>
                      <a:pt x="1017" y="378"/>
                    </a:lnTo>
                    <a:lnTo>
                      <a:pt x="1009" y="413"/>
                    </a:lnTo>
                    <a:lnTo>
                      <a:pt x="1007" y="442"/>
                    </a:lnTo>
                    <a:lnTo>
                      <a:pt x="1007" y="450"/>
                    </a:lnTo>
                    <a:lnTo>
                      <a:pt x="1007" y="457"/>
                    </a:lnTo>
                    <a:lnTo>
                      <a:pt x="1009" y="465"/>
                    </a:lnTo>
                    <a:lnTo>
                      <a:pt x="1011" y="471"/>
                    </a:lnTo>
                    <a:lnTo>
                      <a:pt x="1015" y="477"/>
                    </a:lnTo>
                    <a:lnTo>
                      <a:pt x="1021" y="481"/>
                    </a:lnTo>
                    <a:lnTo>
                      <a:pt x="1029" y="483"/>
                    </a:lnTo>
                    <a:lnTo>
                      <a:pt x="1038" y="485"/>
                    </a:lnTo>
                    <a:lnTo>
                      <a:pt x="1040" y="485"/>
                    </a:lnTo>
                    <a:lnTo>
                      <a:pt x="1050" y="479"/>
                    </a:lnTo>
                    <a:lnTo>
                      <a:pt x="1056" y="475"/>
                    </a:lnTo>
                    <a:lnTo>
                      <a:pt x="1060" y="469"/>
                    </a:lnTo>
                    <a:lnTo>
                      <a:pt x="1066" y="461"/>
                    </a:lnTo>
                    <a:lnTo>
                      <a:pt x="1070" y="453"/>
                    </a:lnTo>
                    <a:lnTo>
                      <a:pt x="1050" y="446"/>
                    </a:lnTo>
                    <a:lnTo>
                      <a:pt x="1064" y="459"/>
                    </a:lnTo>
                    <a:lnTo>
                      <a:pt x="1070" y="450"/>
                    </a:lnTo>
                    <a:lnTo>
                      <a:pt x="1072" y="448"/>
                    </a:lnTo>
                    <a:lnTo>
                      <a:pt x="1085" y="424"/>
                    </a:lnTo>
                    <a:lnTo>
                      <a:pt x="1095" y="407"/>
                    </a:lnTo>
                    <a:lnTo>
                      <a:pt x="1103" y="393"/>
                    </a:lnTo>
                    <a:lnTo>
                      <a:pt x="1108" y="380"/>
                    </a:lnTo>
                    <a:lnTo>
                      <a:pt x="1114" y="366"/>
                    </a:lnTo>
                    <a:lnTo>
                      <a:pt x="1118" y="350"/>
                    </a:lnTo>
                    <a:lnTo>
                      <a:pt x="1126" y="331"/>
                    </a:lnTo>
                    <a:lnTo>
                      <a:pt x="1134" y="306"/>
                    </a:lnTo>
                    <a:lnTo>
                      <a:pt x="1143" y="275"/>
                    </a:lnTo>
                    <a:lnTo>
                      <a:pt x="1155" y="241"/>
                    </a:lnTo>
                    <a:lnTo>
                      <a:pt x="1155" y="240"/>
                    </a:lnTo>
                    <a:lnTo>
                      <a:pt x="1155" y="236"/>
                    </a:lnTo>
                    <a:lnTo>
                      <a:pt x="1157" y="228"/>
                    </a:lnTo>
                    <a:lnTo>
                      <a:pt x="1163" y="212"/>
                    </a:lnTo>
                    <a:lnTo>
                      <a:pt x="1165" y="205"/>
                    </a:lnTo>
                    <a:lnTo>
                      <a:pt x="1167" y="201"/>
                    </a:lnTo>
                    <a:lnTo>
                      <a:pt x="1147" y="193"/>
                    </a:lnTo>
                    <a:lnTo>
                      <a:pt x="1161" y="206"/>
                    </a:lnTo>
                    <a:lnTo>
                      <a:pt x="1163" y="206"/>
                    </a:lnTo>
                    <a:lnTo>
                      <a:pt x="1149" y="193"/>
                    </a:lnTo>
                    <a:lnTo>
                      <a:pt x="1132" y="199"/>
                    </a:lnTo>
                    <a:lnTo>
                      <a:pt x="1136" y="206"/>
                    </a:lnTo>
                    <a:lnTo>
                      <a:pt x="1142" y="210"/>
                    </a:lnTo>
                    <a:lnTo>
                      <a:pt x="1149" y="212"/>
                    </a:lnTo>
                    <a:lnTo>
                      <a:pt x="1157" y="210"/>
                    </a:lnTo>
                    <a:lnTo>
                      <a:pt x="1130" y="193"/>
                    </a:lnTo>
                    <a:lnTo>
                      <a:pt x="1130" y="195"/>
                    </a:lnTo>
                    <a:lnTo>
                      <a:pt x="1128" y="214"/>
                    </a:lnTo>
                    <a:lnTo>
                      <a:pt x="1126" y="234"/>
                    </a:lnTo>
                    <a:lnTo>
                      <a:pt x="1145" y="234"/>
                    </a:lnTo>
                    <a:lnTo>
                      <a:pt x="1126" y="226"/>
                    </a:lnTo>
                    <a:lnTo>
                      <a:pt x="1118" y="269"/>
                    </a:lnTo>
                    <a:lnTo>
                      <a:pt x="1107" y="300"/>
                    </a:lnTo>
                    <a:lnTo>
                      <a:pt x="1097" y="337"/>
                    </a:lnTo>
                    <a:lnTo>
                      <a:pt x="1097" y="339"/>
                    </a:lnTo>
                    <a:lnTo>
                      <a:pt x="1089" y="364"/>
                    </a:lnTo>
                    <a:lnTo>
                      <a:pt x="1083" y="395"/>
                    </a:lnTo>
                    <a:lnTo>
                      <a:pt x="1081" y="399"/>
                    </a:lnTo>
                    <a:lnTo>
                      <a:pt x="1083" y="403"/>
                    </a:lnTo>
                    <a:lnTo>
                      <a:pt x="1085" y="416"/>
                    </a:lnTo>
                    <a:lnTo>
                      <a:pt x="1087" y="426"/>
                    </a:lnTo>
                    <a:lnTo>
                      <a:pt x="1091" y="432"/>
                    </a:lnTo>
                    <a:lnTo>
                      <a:pt x="1093" y="436"/>
                    </a:lnTo>
                    <a:lnTo>
                      <a:pt x="1099" y="442"/>
                    </a:lnTo>
                    <a:lnTo>
                      <a:pt x="1105" y="446"/>
                    </a:lnTo>
                    <a:lnTo>
                      <a:pt x="1110" y="450"/>
                    </a:lnTo>
                    <a:lnTo>
                      <a:pt x="1118" y="451"/>
                    </a:lnTo>
                    <a:lnTo>
                      <a:pt x="1126" y="450"/>
                    </a:lnTo>
                    <a:lnTo>
                      <a:pt x="1134" y="448"/>
                    </a:lnTo>
                    <a:lnTo>
                      <a:pt x="1140" y="444"/>
                    </a:lnTo>
                    <a:lnTo>
                      <a:pt x="1145" y="436"/>
                    </a:lnTo>
                    <a:lnTo>
                      <a:pt x="1151" y="430"/>
                    </a:lnTo>
                    <a:lnTo>
                      <a:pt x="1159" y="420"/>
                    </a:lnTo>
                    <a:lnTo>
                      <a:pt x="1165" y="405"/>
                    </a:lnTo>
                    <a:lnTo>
                      <a:pt x="1173" y="391"/>
                    </a:lnTo>
                    <a:lnTo>
                      <a:pt x="1184" y="364"/>
                    </a:lnTo>
                    <a:lnTo>
                      <a:pt x="1194" y="339"/>
                    </a:lnTo>
                    <a:lnTo>
                      <a:pt x="1206" y="286"/>
                    </a:lnTo>
                    <a:lnTo>
                      <a:pt x="1206" y="278"/>
                    </a:lnTo>
                    <a:lnTo>
                      <a:pt x="1215" y="226"/>
                    </a:lnTo>
                    <a:lnTo>
                      <a:pt x="1196" y="226"/>
                    </a:lnTo>
                    <a:lnTo>
                      <a:pt x="1215" y="234"/>
                    </a:lnTo>
                    <a:lnTo>
                      <a:pt x="1221" y="208"/>
                    </a:lnTo>
                    <a:lnTo>
                      <a:pt x="1229" y="179"/>
                    </a:lnTo>
                    <a:lnTo>
                      <a:pt x="1210" y="173"/>
                    </a:lnTo>
                    <a:lnTo>
                      <a:pt x="1190" y="173"/>
                    </a:lnTo>
                    <a:lnTo>
                      <a:pt x="1192" y="181"/>
                    </a:lnTo>
                    <a:lnTo>
                      <a:pt x="1196" y="187"/>
                    </a:lnTo>
                    <a:lnTo>
                      <a:pt x="1202" y="191"/>
                    </a:lnTo>
                    <a:lnTo>
                      <a:pt x="1210" y="193"/>
                    </a:lnTo>
                    <a:lnTo>
                      <a:pt x="1217" y="191"/>
                    </a:lnTo>
                    <a:lnTo>
                      <a:pt x="1223" y="187"/>
                    </a:lnTo>
                    <a:lnTo>
                      <a:pt x="1227" y="181"/>
                    </a:lnTo>
                    <a:lnTo>
                      <a:pt x="1190" y="171"/>
                    </a:lnTo>
                    <a:lnTo>
                      <a:pt x="1188" y="201"/>
                    </a:lnTo>
                    <a:lnTo>
                      <a:pt x="1186" y="228"/>
                    </a:lnTo>
                    <a:lnTo>
                      <a:pt x="1186" y="255"/>
                    </a:lnTo>
                    <a:lnTo>
                      <a:pt x="1184" y="280"/>
                    </a:lnTo>
                    <a:lnTo>
                      <a:pt x="1178" y="308"/>
                    </a:lnTo>
                    <a:lnTo>
                      <a:pt x="1198" y="308"/>
                    </a:lnTo>
                    <a:lnTo>
                      <a:pt x="1180" y="300"/>
                    </a:lnTo>
                    <a:lnTo>
                      <a:pt x="1175" y="323"/>
                    </a:lnTo>
                    <a:lnTo>
                      <a:pt x="1165" y="372"/>
                    </a:lnTo>
                    <a:lnTo>
                      <a:pt x="1165" y="374"/>
                    </a:lnTo>
                    <a:lnTo>
                      <a:pt x="1163" y="380"/>
                    </a:lnTo>
                    <a:lnTo>
                      <a:pt x="1165" y="385"/>
                    </a:lnTo>
                    <a:lnTo>
                      <a:pt x="1169" y="393"/>
                    </a:lnTo>
                    <a:lnTo>
                      <a:pt x="1175" y="397"/>
                    </a:lnTo>
                    <a:lnTo>
                      <a:pt x="1182" y="399"/>
                    </a:lnTo>
                    <a:lnTo>
                      <a:pt x="1190" y="397"/>
                    </a:lnTo>
                    <a:lnTo>
                      <a:pt x="1192" y="395"/>
                    </a:lnTo>
                    <a:lnTo>
                      <a:pt x="1198" y="391"/>
                    </a:lnTo>
                    <a:lnTo>
                      <a:pt x="1200" y="387"/>
                    </a:lnTo>
                    <a:lnTo>
                      <a:pt x="1206" y="381"/>
                    </a:lnTo>
                    <a:lnTo>
                      <a:pt x="1208" y="376"/>
                    </a:lnTo>
                    <a:lnTo>
                      <a:pt x="1215" y="362"/>
                    </a:lnTo>
                    <a:lnTo>
                      <a:pt x="1217" y="356"/>
                    </a:lnTo>
                    <a:lnTo>
                      <a:pt x="1221" y="348"/>
                    </a:lnTo>
                    <a:lnTo>
                      <a:pt x="1202" y="343"/>
                    </a:lnTo>
                    <a:lnTo>
                      <a:pt x="1219" y="350"/>
                    </a:lnTo>
                    <a:lnTo>
                      <a:pt x="1227" y="335"/>
                    </a:lnTo>
                    <a:lnTo>
                      <a:pt x="1233" y="315"/>
                    </a:lnTo>
                    <a:lnTo>
                      <a:pt x="1239" y="294"/>
                    </a:lnTo>
                    <a:lnTo>
                      <a:pt x="1245" y="273"/>
                    </a:lnTo>
                    <a:lnTo>
                      <a:pt x="1248" y="251"/>
                    </a:lnTo>
                    <a:lnTo>
                      <a:pt x="1254" y="230"/>
                    </a:lnTo>
                    <a:lnTo>
                      <a:pt x="1258" y="212"/>
                    </a:lnTo>
                    <a:lnTo>
                      <a:pt x="1262" y="193"/>
                    </a:lnTo>
                    <a:lnTo>
                      <a:pt x="1262" y="185"/>
                    </a:lnTo>
                    <a:lnTo>
                      <a:pt x="1264" y="179"/>
                    </a:lnTo>
                    <a:lnTo>
                      <a:pt x="1266" y="170"/>
                    </a:lnTo>
                    <a:lnTo>
                      <a:pt x="1268" y="160"/>
                    </a:lnTo>
                    <a:lnTo>
                      <a:pt x="1272" y="136"/>
                    </a:lnTo>
                    <a:lnTo>
                      <a:pt x="1252" y="136"/>
                    </a:lnTo>
                    <a:lnTo>
                      <a:pt x="1270" y="144"/>
                    </a:lnTo>
                    <a:lnTo>
                      <a:pt x="1272" y="135"/>
                    </a:lnTo>
                    <a:lnTo>
                      <a:pt x="1274" y="127"/>
                    </a:lnTo>
                    <a:lnTo>
                      <a:pt x="1276" y="119"/>
                    </a:lnTo>
                    <a:lnTo>
                      <a:pt x="1278" y="115"/>
                    </a:lnTo>
                    <a:lnTo>
                      <a:pt x="1258" y="107"/>
                    </a:lnTo>
                    <a:lnTo>
                      <a:pt x="1266" y="127"/>
                    </a:lnTo>
                    <a:lnTo>
                      <a:pt x="1272" y="123"/>
                    </a:lnTo>
                    <a:lnTo>
                      <a:pt x="1258" y="127"/>
                    </a:lnTo>
                    <a:lnTo>
                      <a:pt x="1260" y="127"/>
                    </a:lnTo>
                    <a:lnTo>
                      <a:pt x="1260" y="107"/>
                    </a:lnTo>
                    <a:lnTo>
                      <a:pt x="1241" y="115"/>
                    </a:lnTo>
                    <a:lnTo>
                      <a:pt x="1247" y="123"/>
                    </a:lnTo>
                    <a:lnTo>
                      <a:pt x="1252" y="127"/>
                    </a:lnTo>
                    <a:lnTo>
                      <a:pt x="1241" y="107"/>
                    </a:lnTo>
                    <a:lnTo>
                      <a:pt x="1241" y="113"/>
                    </a:lnTo>
                    <a:lnTo>
                      <a:pt x="1239" y="123"/>
                    </a:lnTo>
                    <a:lnTo>
                      <a:pt x="1237" y="138"/>
                    </a:lnTo>
                    <a:lnTo>
                      <a:pt x="1235" y="160"/>
                    </a:lnTo>
                    <a:lnTo>
                      <a:pt x="1233" y="173"/>
                    </a:lnTo>
                    <a:lnTo>
                      <a:pt x="1233" y="187"/>
                    </a:lnTo>
                    <a:lnTo>
                      <a:pt x="1225" y="228"/>
                    </a:lnTo>
                    <a:lnTo>
                      <a:pt x="1219" y="265"/>
                    </a:lnTo>
                    <a:lnTo>
                      <a:pt x="1217" y="267"/>
                    </a:lnTo>
                    <a:lnTo>
                      <a:pt x="1219" y="271"/>
                    </a:lnTo>
                    <a:lnTo>
                      <a:pt x="1219" y="290"/>
                    </a:lnTo>
                    <a:lnTo>
                      <a:pt x="1237" y="282"/>
                    </a:lnTo>
                    <a:lnTo>
                      <a:pt x="1217" y="282"/>
                    </a:lnTo>
                    <a:lnTo>
                      <a:pt x="1217" y="300"/>
                    </a:lnTo>
                    <a:lnTo>
                      <a:pt x="1217" y="310"/>
                    </a:lnTo>
                    <a:lnTo>
                      <a:pt x="1219" y="317"/>
                    </a:lnTo>
                    <a:lnTo>
                      <a:pt x="1221" y="323"/>
                    </a:lnTo>
                    <a:lnTo>
                      <a:pt x="1225" y="331"/>
                    </a:lnTo>
                    <a:lnTo>
                      <a:pt x="1229" y="337"/>
                    </a:lnTo>
                    <a:lnTo>
                      <a:pt x="1235" y="341"/>
                    </a:lnTo>
                    <a:lnTo>
                      <a:pt x="1243" y="345"/>
                    </a:lnTo>
                    <a:lnTo>
                      <a:pt x="1250" y="327"/>
                    </a:lnTo>
                    <a:lnTo>
                      <a:pt x="1243" y="345"/>
                    </a:lnTo>
                    <a:lnTo>
                      <a:pt x="1248" y="346"/>
                    </a:lnTo>
                    <a:lnTo>
                      <a:pt x="1256" y="348"/>
                    </a:lnTo>
                    <a:lnTo>
                      <a:pt x="1264" y="346"/>
                    </a:lnTo>
                    <a:lnTo>
                      <a:pt x="1268" y="343"/>
                    </a:lnTo>
                    <a:lnTo>
                      <a:pt x="1274" y="339"/>
                    </a:lnTo>
                    <a:lnTo>
                      <a:pt x="1278" y="333"/>
                    </a:lnTo>
                    <a:lnTo>
                      <a:pt x="1280" y="329"/>
                    </a:lnTo>
                    <a:lnTo>
                      <a:pt x="1282" y="321"/>
                    </a:lnTo>
                    <a:lnTo>
                      <a:pt x="1283" y="313"/>
                    </a:lnTo>
                    <a:lnTo>
                      <a:pt x="1285" y="298"/>
                    </a:lnTo>
                    <a:lnTo>
                      <a:pt x="1287" y="288"/>
                    </a:lnTo>
                    <a:lnTo>
                      <a:pt x="1268" y="288"/>
                    </a:lnTo>
                    <a:lnTo>
                      <a:pt x="1287" y="296"/>
                    </a:lnTo>
                    <a:lnTo>
                      <a:pt x="1289" y="290"/>
                    </a:lnTo>
                    <a:lnTo>
                      <a:pt x="1289" y="288"/>
                    </a:lnTo>
                    <a:lnTo>
                      <a:pt x="1299" y="255"/>
                    </a:lnTo>
                    <a:lnTo>
                      <a:pt x="1309" y="220"/>
                    </a:lnTo>
                    <a:lnTo>
                      <a:pt x="1318" y="183"/>
                    </a:lnTo>
                    <a:lnTo>
                      <a:pt x="1330" y="148"/>
                    </a:lnTo>
                    <a:lnTo>
                      <a:pt x="1330" y="146"/>
                    </a:lnTo>
                    <a:lnTo>
                      <a:pt x="1330" y="142"/>
                    </a:lnTo>
                    <a:lnTo>
                      <a:pt x="1332" y="135"/>
                    </a:lnTo>
                    <a:lnTo>
                      <a:pt x="1338" y="119"/>
                    </a:lnTo>
                    <a:lnTo>
                      <a:pt x="1340" y="111"/>
                    </a:lnTo>
                    <a:lnTo>
                      <a:pt x="1342" y="107"/>
                    </a:lnTo>
                    <a:lnTo>
                      <a:pt x="1322" y="100"/>
                    </a:lnTo>
                    <a:lnTo>
                      <a:pt x="1336" y="113"/>
                    </a:lnTo>
                    <a:lnTo>
                      <a:pt x="1338" y="113"/>
                    </a:lnTo>
                    <a:lnTo>
                      <a:pt x="1324" y="100"/>
                    </a:lnTo>
                    <a:lnTo>
                      <a:pt x="1307" y="105"/>
                    </a:lnTo>
                    <a:lnTo>
                      <a:pt x="1311" y="113"/>
                    </a:lnTo>
                    <a:lnTo>
                      <a:pt x="1317" y="117"/>
                    </a:lnTo>
                    <a:lnTo>
                      <a:pt x="1324" y="119"/>
                    </a:lnTo>
                    <a:lnTo>
                      <a:pt x="1332" y="117"/>
                    </a:lnTo>
                    <a:lnTo>
                      <a:pt x="1305" y="100"/>
                    </a:lnTo>
                    <a:lnTo>
                      <a:pt x="1305" y="101"/>
                    </a:lnTo>
                    <a:lnTo>
                      <a:pt x="1324" y="101"/>
                    </a:lnTo>
                    <a:lnTo>
                      <a:pt x="1305" y="100"/>
                    </a:lnTo>
                    <a:lnTo>
                      <a:pt x="1301" y="135"/>
                    </a:lnTo>
                    <a:lnTo>
                      <a:pt x="1299" y="162"/>
                    </a:lnTo>
                    <a:lnTo>
                      <a:pt x="1293" y="187"/>
                    </a:lnTo>
                    <a:lnTo>
                      <a:pt x="1313" y="187"/>
                    </a:lnTo>
                    <a:lnTo>
                      <a:pt x="1295" y="179"/>
                    </a:lnTo>
                    <a:lnTo>
                      <a:pt x="1289" y="201"/>
                    </a:lnTo>
                    <a:lnTo>
                      <a:pt x="1283" y="222"/>
                    </a:lnTo>
                    <a:lnTo>
                      <a:pt x="1276" y="243"/>
                    </a:lnTo>
                    <a:lnTo>
                      <a:pt x="1268" y="269"/>
                    </a:lnTo>
                    <a:lnTo>
                      <a:pt x="1258" y="300"/>
                    </a:lnTo>
                    <a:lnTo>
                      <a:pt x="1256" y="306"/>
                    </a:lnTo>
                    <a:lnTo>
                      <a:pt x="1258" y="313"/>
                    </a:lnTo>
                    <a:lnTo>
                      <a:pt x="1260" y="329"/>
                    </a:lnTo>
                    <a:lnTo>
                      <a:pt x="1280" y="321"/>
                    </a:lnTo>
                    <a:lnTo>
                      <a:pt x="1260" y="321"/>
                    </a:lnTo>
                    <a:lnTo>
                      <a:pt x="1262" y="339"/>
                    </a:lnTo>
                    <a:lnTo>
                      <a:pt x="1262" y="346"/>
                    </a:lnTo>
                    <a:lnTo>
                      <a:pt x="1266" y="362"/>
                    </a:lnTo>
                    <a:lnTo>
                      <a:pt x="1272" y="368"/>
                    </a:lnTo>
                    <a:lnTo>
                      <a:pt x="1276" y="372"/>
                    </a:lnTo>
                    <a:lnTo>
                      <a:pt x="1282" y="376"/>
                    </a:lnTo>
                    <a:lnTo>
                      <a:pt x="1289" y="378"/>
                    </a:lnTo>
                    <a:lnTo>
                      <a:pt x="1295" y="380"/>
                    </a:lnTo>
                    <a:lnTo>
                      <a:pt x="1305" y="380"/>
                    </a:lnTo>
                    <a:lnTo>
                      <a:pt x="1313" y="378"/>
                    </a:lnTo>
                    <a:lnTo>
                      <a:pt x="1318" y="374"/>
                    </a:lnTo>
                    <a:lnTo>
                      <a:pt x="1322" y="370"/>
                    </a:lnTo>
                    <a:lnTo>
                      <a:pt x="1328" y="364"/>
                    </a:lnTo>
                    <a:lnTo>
                      <a:pt x="1330" y="358"/>
                    </a:lnTo>
                    <a:lnTo>
                      <a:pt x="1334" y="350"/>
                    </a:lnTo>
                    <a:lnTo>
                      <a:pt x="1338" y="333"/>
                    </a:lnTo>
                    <a:lnTo>
                      <a:pt x="1342" y="319"/>
                    </a:lnTo>
                    <a:lnTo>
                      <a:pt x="1346" y="311"/>
                    </a:lnTo>
                    <a:lnTo>
                      <a:pt x="1350" y="302"/>
                    </a:lnTo>
                    <a:lnTo>
                      <a:pt x="1353" y="292"/>
                    </a:lnTo>
                    <a:lnTo>
                      <a:pt x="1359" y="278"/>
                    </a:lnTo>
                    <a:lnTo>
                      <a:pt x="1369" y="251"/>
                    </a:lnTo>
                    <a:lnTo>
                      <a:pt x="1375" y="240"/>
                    </a:lnTo>
                    <a:lnTo>
                      <a:pt x="1379" y="228"/>
                    </a:lnTo>
                    <a:lnTo>
                      <a:pt x="1381" y="220"/>
                    </a:lnTo>
                    <a:lnTo>
                      <a:pt x="1383" y="214"/>
                    </a:lnTo>
                    <a:lnTo>
                      <a:pt x="1385" y="210"/>
                    </a:lnTo>
                    <a:lnTo>
                      <a:pt x="1385" y="203"/>
                    </a:lnTo>
                    <a:lnTo>
                      <a:pt x="1383" y="195"/>
                    </a:lnTo>
                    <a:lnTo>
                      <a:pt x="1379" y="189"/>
                    </a:lnTo>
                    <a:lnTo>
                      <a:pt x="1373" y="185"/>
                    </a:lnTo>
                    <a:lnTo>
                      <a:pt x="1365" y="183"/>
                    </a:lnTo>
                    <a:lnTo>
                      <a:pt x="1357" y="185"/>
                    </a:lnTo>
                    <a:lnTo>
                      <a:pt x="1352" y="189"/>
                    </a:lnTo>
                    <a:lnTo>
                      <a:pt x="1348" y="195"/>
                    </a:lnTo>
                    <a:lnTo>
                      <a:pt x="1346" y="197"/>
                    </a:lnTo>
                    <a:lnTo>
                      <a:pt x="1344" y="205"/>
                    </a:lnTo>
                    <a:lnTo>
                      <a:pt x="1338" y="218"/>
                    </a:lnTo>
                    <a:lnTo>
                      <a:pt x="1330" y="238"/>
                    </a:lnTo>
                    <a:lnTo>
                      <a:pt x="1324" y="251"/>
                    </a:lnTo>
                    <a:lnTo>
                      <a:pt x="1320" y="267"/>
                    </a:lnTo>
                    <a:lnTo>
                      <a:pt x="1338" y="273"/>
                    </a:lnTo>
                    <a:lnTo>
                      <a:pt x="1320" y="265"/>
                    </a:lnTo>
                    <a:lnTo>
                      <a:pt x="1309" y="292"/>
                    </a:lnTo>
                    <a:lnTo>
                      <a:pt x="1299" y="319"/>
                    </a:lnTo>
                    <a:lnTo>
                      <a:pt x="1299" y="325"/>
                    </a:lnTo>
                    <a:lnTo>
                      <a:pt x="1295" y="337"/>
                    </a:lnTo>
                    <a:lnTo>
                      <a:pt x="1315" y="337"/>
                    </a:lnTo>
                    <a:lnTo>
                      <a:pt x="1295" y="329"/>
                    </a:lnTo>
                    <a:lnTo>
                      <a:pt x="1291" y="339"/>
                    </a:lnTo>
                    <a:lnTo>
                      <a:pt x="1289" y="348"/>
                    </a:lnTo>
                    <a:lnTo>
                      <a:pt x="1289" y="356"/>
                    </a:lnTo>
                    <a:lnTo>
                      <a:pt x="1289" y="364"/>
                    </a:lnTo>
                    <a:lnTo>
                      <a:pt x="1295" y="378"/>
                    </a:lnTo>
                    <a:lnTo>
                      <a:pt x="1293" y="376"/>
                    </a:lnTo>
                    <a:lnTo>
                      <a:pt x="1299" y="381"/>
                    </a:lnTo>
                    <a:lnTo>
                      <a:pt x="1305" y="385"/>
                    </a:lnTo>
                    <a:lnTo>
                      <a:pt x="1313" y="387"/>
                    </a:lnTo>
                    <a:lnTo>
                      <a:pt x="1320" y="385"/>
                    </a:lnTo>
                    <a:lnTo>
                      <a:pt x="1322" y="383"/>
                    </a:lnTo>
                    <a:lnTo>
                      <a:pt x="1328" y="380"/>
                    </a:lnTo>
                    <a:lnTo>
                      <a:pt x="1334" y="376"/>
                    </a:lnTo>
                    <a:lnTo>
                      <a:pt x="1340" y="368"/>
                    </a:lnTo>
                    <a:lnTo>
                      <a:pt x="1344" y="362"/>
                    </a:lnTo>
                    <a:lnTo>
                      <a:pt x="1346" y="360"/>
                    </a:lnTo>
                    <a:lnTo>
                      <a:pt x="1330" y="348"/>
                    </a:lnTo>
                    <a:lnTo>
                      <a:pt x="1346" y="362"/>
                    </a:lnTo>
                    <a:lnTo>
                      <a:pt x="1363" y="339"/>
                    </a:lnTo>
                    <a:lnTo>
                      <a:pt x="1367" y="333"/>
                    </a:lnTo>
                    <a:lnTo>
                      <a:pt x="1383" y="310"/>
                    </a:lnTo>
                    <a:lnTo>
                      <a:pt x="1392" y="290"/>
                    </a:lnTo>
                    <a:lnTo>
                      <a:pt x="1400" y="271"/>
                    </a:lnTo>
                    <a:lnTo>
                      <a:pt x="1418" y="232"/>
                    </a:lnTo>
                    <a:lnTo>
                      <a:pt x="1425" y="214"/>
                    </a:lnTo>
                    <a:lnTo>
                      <a:pt x="1431" y="201"/>
                    </a:lnTo>
                    <a:lnTo>
                      <a:pt x="1435" y="191"/>
                    </a:lnTo>
                    <a:lnTo>
                      <a:pt x="1435" y="187"/>
                    </a:lnTo>
                    <a:lnTo>
                      <a:pt x="1437" y="185"/>
                    </a:lnTo>
                    <a:lnTo>
                      <a:pt x="1437" y="177"/>
                    </a:lnTo>
                    <a:lnTo>
                      <a:pt x="1439" y="170"/>
                    </a:lnTo>
                    <a:lnTo>
                      <a:pt x="1437" y="158"/>
                    </a:lnTo>
                    <a:lnTo>
                      <a:pt x="1439" y="150"/>
                    </a:lnTo>
                    <a:lnTo>
                      <a:pt x="1420" y="150"/>
                    </a:lnTo>
                    <a:lnTo>
                      <a:pt x="1437" y="158"/>
                    </a:lnTo>
                    <a:lnTo>
                      <a:pt x="1433" y="164"/>
                    </a:lnTo>
                    <a:lnTo>
                      <a:pt x="1435" y="162"/>
                    </a:lnTo>
                    <a:lnTo>
                      <a:pt x="1422" y="148"/>
                    </a:lnTo>
                    <a:lnTo>
                      <a:pt x="1429" y="166"/>
                    </a:lnTo>
                    <a:lnTo>
                      <a:pt x="1422" y="168"/>
                    </a:lnTo>
                    <a:lnTo>
                      <a:pt x="1425" y="166"/>
                    </a:lnTo>
                    <a:lnTo>
                      <a:pt x="1429" y="168"/>
                    </a:lnTo>
                    <a:lnTo>
                      <a:pt x="1429" y="148"/>
                    </a:lnTo>
                    <a:lnTo>
                      <a:pt x="1422" y="166"/>
                    </a:lnTo>
                    <a:lnTo>
                      <a:pt x="1416" y="162"/>
                    </a:lnTo>
                    <a:lnTo>
                      <a:pt x="1420" y="164"/>
                    </a:lnTo>
                    <a:lnTo>
                      <a:pt x="1433" y="150"/>
                    </a:lnTo>
                    <a:lnTo>
                      <a:pt x="1414" y="158"/>
                    </a:lnTo>
                    <a:lnTo>
                      <a:pt x="1416" y="166"/>
                    </a:lnTo>
                    <a:lnTo>
                      <a:pt x="1435" y="158"/>
                    </a:lnTo>
                    <a:lnTo>
                      <a:pt x="1416" y="158"/>
                    </a:lnTo>
                    <a:lnTo>
                      <a:pt x="1414" y="170"/>
                    </a:lnTo>
                    <a:lnTo>
                      <a:pt x="1414" y="177"/>
                    </a:lnTo>
                    <a:lnTo>
                      <a:pt x="1412" y="177"/>
                    </a:lnTo>
                    <a:lnTo>
                      <a:pt x="1410" y="195"/>
                    </a:lnTo>
                    <a:lnTo>
                      <a:pt x="1429" y="195"/>
                    </a:lnTo>
                    <a:lnTo>
                      <a:pt x="1410" y="187"/>
                    </a:lnTo>
                    <a:lnTo>
                      <a:pt x="1406" y="205"/>
                    </a:lnTo>
                    <a:lnTo>
                      <a:pt x="1394" y="240"/>
                    </a:lnTo>
                    <a:lnTo>
                      <a:pt x="1412" y="245"/>
                    </a:lnTo>
                    <a:lnTo>
                      <a:pt x="1394" y="240"/>
                    </a:lnTo>
                    <a:lnTo>
                      <a:pt x="1385" y="259"/>
                    </a:lnTo>
                    <a:lnTo>
                      <a:pt x="1377" y="278"/>
                    </a:lnTo>
                    <a:lnTo>
                      <a:pt x="1369" y="296"/>
                    </a:lnTo>
                    <a:lnTo>
                      <a:pt x="1361" y="311"/>
                    </a:lnTo>
                    <a:lnTo>
                      <a:pt x="1355" y="323"/>
                    </a:lnTo>
                    <a:lnTo>
                      <a:pt x="1350" y="335"/>
                    </a:lnTo>
                    <a:lnTo>
                      <a:pt x="1346" y="343"/>
                    </a:lnTo>
                    <a:lnTo>
                      <a:pt x="1342" y="348"/>
                    </a:lnTo>
                    <a:lnTo>
                      <a:pt x="1340" y="352"/>
                    </a:lnTo>
                    <a:lnTo>
                      <a:pt x="1340" y="360"/>
                    </a:lnTo>
                    <a:lnTo>
                      <a:pt x="1340" y="362"/>
                    </a:lnTo>
                    <a:lnTo>
                      <a:pt x="1342" y="370"/>
                    </a:lnTo>
                    <a:lnTo>
                      <a:pt x="1346" y="376"/>
                    </a:lnTo>
                    <a:lnTo>
                      <a:pt x="1352" y="380"/>
                    </a:lnTo>
                    <a:lnTo>
                      <a:pt x="1359" y="381"/>
                    </a:lnTo>
                    <a:lnTo>
                      <a:pt x="1361" y="381"/>
                    </a:lnTo>
                    <a:lnTo>
                      <a:pt x="1369" y="380"/>
                    </a:lnTo>
                    <a:lnTo>
                      <a:pt x="1373" y="378"/>
                    </a:lnTo>
                    <a:lnTo>
                      <a:pt x="1379" y="374"/>
                    </a:lnTo>
                    <a:lnTo>
                      <a:pt x="1385" y="370"/>
                    </a:lnTo>
                    <a:lnTo>
                      <a:pt x="1392" y="364"/>
                    </a:lnTo>
                    <a:lnTo>
                      <a:pt x="1404" y="356"/>
                    </a:lnTo>
                    <a:lnTo>
                      <a:pt x="1416" y="348"/>
                    </a:lnTo>
                    <a:lnTo>
                      <a:pt x="1418" y="346"/>
                    </a:lnTo>
                    <a:lnTo>
                      <a:pt x="1422" y="341"/>
                    </a:lnTo>
                    <a:lnTo>
                      <a:pt x="1433" y="313"/>
                    </a:lnTo>
                    <a:lnTo>
                      <a:pt x="1445" y="282"/>
                    </a:lnTo>
                    <a:lnTo>
                      <a:pt x="1457" y="251"/>
                    </a:lnTo>
                    <a:lnTo>
                      <a:pt x="1470" y="226"/>
                    </a:lnTo>
                    <a:lnTo>
                      <a:pt x="1453" y="216"/>
                    </a:lnTo>
                    <a:lnTo>
                      <a:pt x="1433" y="216"/>
                    </a:lnTo>
                    <a:lnTo>
                      <a:pt x="1435" y="224"/>
                    </a:lnTo>
                    <a:lnTo>
                      <a:pt x="1439" y="230"/>
                    </a:lnTo>
                    <a:lnTo>
                      <a:pt x="1445" y="234"/>
                    </a:lnTo>
                    <a:lnTo>
                      <a:pt x="1453" y="236"/>
                    </a:lnTo>
                    <a:lnTo>
                      <a:pt x="1460" y="234"/>
                    </a:lnTo>
                    <a:lnTo>
                      <a:pt x="1466" y="230"/>
                    </a:lnTo>
                    <a:lnTo>
                      <a:pt x="1435" y="212"/>
                    </a:lnTo>
                    <a:lnTo>
                      <a:pt x="1420" y="261"/>
                    </a:lnTo>
                    <a:lnTo>
                      <a:pt x="1400" y="311"/>
                    </a:lnTo>
                    <a:lnTo>
                      <a:pt x="1359" y="413"/>
                    </a:lnTo>
                    <a:lnTo>
                      <a:pt x="1359" y="418"/>
                    </a:lnTo>
                    <a:lnTo>
                      <a:pt x="1353" y="434"/>
                    </a:lnTo>
                    <a:lnTo>
                      <a:pt x="1373" y="434"/>
                    </a:lnTo>
                    <a:lnTo>
                      <a:pt x="1355" y="426"/>
                    </a:lnTo>
                    <a:lnTo>
                      <a:pt x="1350" y="440"/>
                    </a:lnTo>
                    <a:lnTo>
                      <a:pt x="1350" y="446"/>
                    </a:lnTo>
                    <a:lnTo>
                      <a:pt x="1348" y="453"/>
                    </a:lnTo>
                    <a:lnTo>
                      <a:pt x="1348" y="459"/>
                    </a:lnTo>
                    <a:lnTo>
                      <a:pt x="1348" y="467"/>
                    </a:lnTo>
                    <a:lnTo>
                      <a:pt x="1350" y="469"/>
                    </a:lnTo>
                    <a:lnTo>
                      <a:pt x="1353" y="475"/>
                    </a:lnTo>
                    <a:lnTo>
                      <a:pt x="1359" y="479"/>
                    </a:lnTo>
                    <a:lnTo>
                      <a:pt x="1367" y="481"/>
                    </a:lnTo>
                    <a:lnTo>
                      <a:pt x="1375" y="479"/>
                    </a:lnTo>
                    <a:lnTo>
                      <a:pt x="1383" y="475"/>
                    </a:lnTo>
                    <a:lnTo>
                      <a:pt x="1385" y="475"/>
                    </a:lnTo>
                    <a:lnTo>
                      <a:pt x="1402" y="455"/>
                    </a:lnTo>
                    <a:lnTo>
                      <a:pt x="1406" y="450"/>
                    </a:lnTo>
                    <a:lnTo>
                      <a:pt x="1420" y="430"/>
                    </a:lnTo>
                    <a:lnTo>
                      <a:pt x="1431" y="409"/>
                    </a:lnTo>
                    <a:lnTo>
                      <a:pt x="1414" y="401"/>
                    </a:lnTo>
                    <a:lnTo>
                      <a:pt x="1427" y="415"/>
                    </a:lnTo>
                    <a:lnTo>
                      <a:pt x="1441" y="393"/>
                    </a:lnTo>
                    <a:lnTo>
                      <a:pt x="1455" y="374"/>
                    </a:lnTo>
                    <a:lnTo>
                      <a:pt x="1464" y="352"/>
                    </a:lnTo>
                    <a:lnTo>
                      <a:pt x="1476" y="329"/>
                    </a:lnTo>
                    <a:lnTo>
                      <a:pt x="1486" y="306"/>
                    </a:lnTo>
                    <a:lnTo>
                      <a:pt x="1493" y="286"/>
                    </a:lnTo>
                    <a:lnTo>
                      <a:pt x="1497" y="278"/>
                    </a:lnTo>
                    <a:lnTo>
                      <a:pt x="1497" y="273"/>
                    </a:lnTo>
                    <a:lnTo>
                      <a:pt x="1499" y="265"/>
                    </a:lnTo>
                    <a:lnTo>
                      <a:pt x="1499" y="261"/>
                    </a:lnTo>
                    <a:lnTo>
                      <a:pt x="1497" y="253"/>
                    </a:lnTo>
                    <a:lnTo>
                      <a:pt x="1493" y="247"/>
                    </a:lnTo>
                    <a:lnTo>
                      <a:pt x="1486" y="241"/>
                    </a:lnTo>
                    <a:lnTo>
                      <a:pt x="1480" y="241"/>
                    </a:lnTo>
                    <a:lnTo>
                      <a:pt x="1472" y="243"/>
                    </a:lnTo>
                    <a:lnTo>
                      <a:pt x="1468" y="245"/>
                    </a:lnTo>
                    <a:lnTo>
                      <a:pt x="1462" y="249"/>
                    </a:lnTo>
                    <a:lnTo>
                      <a:pt x="1458" y="255"/>
                    </a:lnTo>
                    <a:lnTo>
                      <a:pt x="1447" y="269"/>
                    </a:lnTo>
                    <a:lnTo>
                      <a:pt x="1437" y="280"/>
                    </a:lnTo>
                    <a:lnTo>
                      <a:pt x="1431" y="290"/>
                    </a:lnTo>
                    <a:lnTo>
                      <a:pt x="1425" y="298"/>
                    </a:lnTo>
                    <a:lnTo>
                      <a:pt x="1420" y="304"/>
                    </a:lnTo>
                    <a:lnTo>
                      <a:pt x="1412" y="315"/>
                    </a:lnTo>
                    <a:lnTo>
                      <a:pt x="1406" y="327"/>
                    </a:lnTo>
                    <a:lnTo>
                      <a:pt x="1404" y="333"/>
                    </a:lnTo>
                    <a:lnTo>
                      <a:pt x="1400" y="341"/>
                    </a:lnTo>
                    <a:lnTo>
                      <a:pt x="1396" y="350"/>
                    </a:lnTo>
                    <a:lnTo>
                      <a:pt x="1390" y="364"/>
                    </a:lnTo>
                    <a:lnTo>
                      <a:pt x="1385" y="380"/>
                    </a:lnTo>
                    <a:lnTo>
                      <a:pt x="1377" y="399"/>
                    </a:lnTo>
                    <a:lnTo>
                      <a:pt x="1365" y="422"/>
                    </a:lnTo>
                    <a:lnTo>
                      <a:pt x="1353" y="451"/>
                    </a:lnTo>
                    <a:lnTo>
                      <a:pt x="1371" y="459"/>
                    </a:lnTo>
                    <a:lnTo>
                      <a:pt x="1353" y="451"/>
                    </a:lnTo>
                    <a:lnTo>
                      <a:pt x="1346" y="463"/>
                    </a:lnTo>
                    <a:lnTo>
                      <a:pt x="1338" y="475"/>
                    </a:lnTo>
                    <a:lnTo>
                      <a:pt x="1334" y="481"/>
                    </a:lnTo>
                    <a:lnTo>
                      <a:pt x="1334" y="486"/>
                    </a:lnTo>
                    <a:lnTo>
                      <a:pt x="1332" y="494"/>
                    </a:lnTo>
                    <a:lnTo>
                      <a:pt x="1334" y="502"/>
                    </a:lnTo>
                    <a:lnTo>
                      <a:pt x="1334" y="504"/>
                    </a:lnTo>
                    <a:lnTo>
                      <a:pt x="1340" y="510"/>
                    </a:lnTo>
                    <a:lnTo>
                      <a:pt x="1346" y="516"/>
                    </a:lnTo>
                    <a:lnTo>
                      <a:pt x="1353" y="516"/>
                    </a:lnTo>
                    <a:lnTo>
                      <a:pt x="1357" y="518"/>
                    </a:lnTo>
                    <a:lnTo>
                      <a:pt x="1365" y="516"/>
                    </a:lnTo>
                    <a:lnTo>
                      <a:pt x="1373" y="514"/>
                    </a:lnTo>
                    <a:lnTo>
                      <a:pt x="1379" y="512"/>
                    </a:lnTo>
                    <a:lnTo>
                      <a:pt x="1385" y="508"/>
                    </a:lnTo>
                    <a:lnTo>
                      <a:pt x="1394" y="498"/>
                    </a:lnTo>
                    <a:lnTo>
                      <a:pt x="1400" y="492"/>
                    </a:lnTo>
                    <a:lnTo>
                      <a:pt x="1408" y="479"/>
                    </a:lnTo>
                    <a:lnTo>
                      <a:pt x="1390" y="471"/>
                    </a:lnTo>
                    <a:lnTo>
                      <a:pt x="1404" y="485"/>
                    </a:lnTo>
                    <a:lnTo>
                      <a:pt x="1414" y="473"/>
                    </a:lnTo>
                    <a:lnTo>
                      <a:pt x="1414" y="471"/>
                    </a:lnTo>
                    <a:lnTo>
                      <a:pt x="1453" y="415"/>
                    </a:lnTo>
                    <a:lnTo>
                      <a:pt x="1495" y="354"/>
                    </a:lnTo>
                    <a:lnTo>
                      <a:pt x="1480" y="343"/>
                    </a:lnTo>
                    <a:lnTo>
                      <a:pt x="1495" y="354"/>
                    </a:lnTo>
                    <a:lnTo>
                      <a:pt x="1499" y="348"/>
                    </a:lnTo>
                    <a:lnTo>
                      <a:pt x="1503" y="343"/>
                    </a:lnTo>
                    <a:lnTo>
                      <a:pt x="1509" y="333"/>
                    </a:lnTo>
                    <a:lnTo>
                      <a:pt x="1523" y="313"/>
                    </a:lnTo>
                    <a:lnTo>
                      <a:pt x="1527" y="306"/>
                    </a:lnTo>
                    <a:lnTo>
                      <a:pt x="1530" y="300"/>
                    </a:lnTo>
                    <a:lnTo>
                      <a:pt x="1513" y="292"/>
                    </a:lnTo>
                    <a:lnTo>
                      <a:pt x="1527" y="306"/>
                    </a:lnTo>
                    <a:lnTo>
                      <a:pt x="1528" y="304"/>
                    </a:lnTo>
                    <a:lnTo>
                      <a:pt x="1515" y="290"/>
                    </a:lnTo>
                    <a:lnTo>
                      <a:pt x="1495" y="290"/>
                    </a:lnTo>
                    <a:lnTo>
                      <a:pt x="1495" y="298"/>
                    </a:lnTo>
                    <a:lnTo>
                      <a:pt x="1501" y="304"/>
                    </a:lnTo>
                    <a:lnTo>
                      <a:pt x="1507" y="308"/>
                    </a:lnTo>
                    <a:lnTo>
                      <a:pt x="1515" y="310"/>
                    </a:lnTo>
                    <a:lnTo>
                      <a:pt x="1523" y="308"/>
                    </a:lnTo>
                    <a:lnTo>
                      <a:pt x="1495" y="282"/>
                    </a:lnTo>
                    <a:lnTo>
                      <a:pt x="1495" y="286"/>
                    </a:lnTo>
                    <a:lnTo>
                      <a:pt x="1513" y="294"/>
                    </a:lnTo>
                    <a:lnTo>
                      <a:pt x="1495" y="286"/>
                    </a:lnTo>
                    <a:lnTo>
                      <a:pt x="1493" y="290"/>
                    </a:lnTo>
                    <a:lnTo>
                      <a:pt x="1490" y="294"/>
                    </a:lnTo>
                    <a:lnTo>
                      <a:pt x="1484" y="308"/>
                    </a:lnTo>
                    <a:lnTo>
                      <a:pt x="1474" y="327"/>
                    </a:lnTo>
                    <a:lnTo>
                      <a:pt x="1464" y="346"/>
                    </a:lnTo>
                    <a:lnTo>
                      <a:pt x="1453" y="366"/>
                    </a:lnTo>
                    <a:lnTo>
                      <a:pt x="1445" y="381"/>
                    </a:lnTo>
                    <a:lnTo>
                      <a:pt x="1437" y="395"/>
                    </a:lnTo>
                    <a:lnTo>
                      <a:pt x="1435" y="399"/>
                    </a:lnTo>
                    <a:lnTo>
                      <a:pt x="1437" y="399"/>
                    </a:lnTo>
                    <a:lnTo>
                      <a:pt x="1435" y="401"/>
                    </a:lnTo>
                    <a:lnTo>
                      <a:pt x="1429" y="409"/>
                    </a:lnTo>
                    <a:lnTo>
                      <a:pt x="1425" y="416"/>
                    </a:lnTo>
                    <a:lnTo>
                      <a:pt x="1443" y="424"/>
                    </a:lnTo>
                    <a:lnTo>
                      <a:pt x="1429" y="411"/>
                    </a:lnTo>
                    <a:lnTo>
                      <a:pt x="1418" y="428"/>
                    </a:lnTo>
                    <a:lnTo>
                      <a:pt x="1412" y="434"/>
                    </a:lnTo>
                    <a:lnTo>
                      <a:pt x="1408" y="442"/>
                    </a:lnTo>
                    <a:lnTo>
                      <a:pt x="1406" y="448"/>
                    </a:lnTo>
                    <a:lnTo>
                      <a:pt x="1406" y="455"/>
                    </a:lnTo>
                    <a:lnTo>
                      <a:pt x="1406" y="463"/>
                    </a:lnTo>
                    <a:lnTo>
                      <a:pt x="1408" y="467"/>
                    </a:lnTo>
                    <a:lnTo>
                      <a:pt x="1412" y="473"/>
                    </a:lnTo>
                    <a:lnTo>
                      <a:pt x="1418" y="477"/>
                    </a:lnTo>
                    <a:lnTo>
                      <a:pt x="1425" y="479"/>
                    </a:lnTo>
                    <a:lnTo>
                      <a:pt x="1435" y="479"/>
                    </a:lnTo>
                    <a:lnTo>
                      <a:pt x="1437" y="477"/>
                    </a:lnTo>
                    <a:lnTo>
                      <a:pt x="1445" y="475"/>
                    </a:lnTo>
                    <a:lnTo>
                      <a:pt x="1451" y="471"/>
                    </a:lnTo>
                    <a:lnTo>
                      <a:pt x="1457" y="467"/>
                    </a:lnTo>
                    <a:lnTo>
                      <a:pt x="1468" y="455"/>
                    </a:lnTo>
                    <a:lnTo>
                      <a:pt x="1484" y="438"/>
                    </a:lnTo>
                    <a:lnTo>
                      <a:pt x="1499" y="418"/>
                    </a:lnTo>
                    <a:lnTo>
                      <a:pt x="1513" y="399"/>
                    </a:lnTo>
                    <a:lnTo>
                      <a:pt x="1517" y="393"/>
                    </a:lnTo>
                    <a:lnTo>
                      <a:pt x="1530" y="376"/>
                    </a:lnTo>
                    <a:lnTo>
                      <a:pt x="1540" y="360"/>
                    </a:lnTo>
                    <a:lnTo>
                      <a:pt x="1544" y="352"/>
                    </a:lnTo>
                    <a:lnTo>
                      <a:pt x="1562" y="321"/>
                    </a:lnTo>
                    <a:lnTo>
                      <a:pt x="1577" y="292"/>
                    </a:lnTo>
                    <a:lnTo>
                      <a:pt x="1560" y="282"/>
                    </a:lnTo>
                    <a:lnTo>
                      <a:pt x="1577" y="292"/>
                    </a:lnTo>
                    <a:lnTo>
                      <a:pt x="1583" y="280"/>
                    </a:lnTo>
                    <a:lnTo>
                      <a:pt x="1587" y="271"/>
                    </a:lnTo>
                    <a:lnTo>
                      <a:pt x="1591" y="265"/>
                    </a:lnTo>
                    <a:lnTo>
                      <a:pt x="1571" y="257"/>
                    </a:lnTo>
                    <a:lnTo>
                      <a:pt x="1585" y="271"/>
                    </a:lnTo>
                    <a:lnTo>
                      <a:pt x="1589" y="269"/>
                    </a:lnTo>
                    <a:lnTo>
                      <a:pt x="1575" y="255"/>
                    </a:lnTo>
                    <a:lnTo>
                      <a:pt x="1583" y="273"/>
                    </a:lnTo>
                    <a:lnTo>
                      <a:pt x="1585" y="271"/>
                    </a:lnTo>
                    <a:lnTo>
                      <a:pt x="1577" y="253"/>
                    </a:lnTo>
                    <a:lnTo>
                      <a:pt x="1569" y="271"/>
                    </a:lnTo>
                    <a:lnTo>
                      <a:pt x="1577" y="273"/>
                    </a:lnTo>
                    <a:lnTo>
                      <a:pt x="1563" y="267"/>
                    </a:lnTo>
                    <a:lnTo>
                      <a:pt x="1569" y="271"/>
                    </a:lnTo>
                    <a:lnTo>
                      <a:pt x="1569" y="273"/>
                    </a:lnTo>
                    <a:lnTo>
                      <a:pt x="1583" y="259"/>
                    </a:lnTo>
                    <a:lnTo>
                      <a:pt x="1565" y="267"/>
                    </a:lnTo>
                    <a:lnTo>
                      <a:pt x="1563" y="259"/>
                    </a:lnTo>
                    <a:lnTo>
                      <a:pt x="1563" y="263"/>
                    </a:lnTo>
                    <a:lnTo>
                      <a:pt x="1583" y="263"/>
                    </a:lnTo>
                    <a:lnTo>
                      <a:pt x="1565" y="255"/>
                    </a:lnTo>
                    <a:lnTo>
                      <a:pt x="1562" y="263"/>
                    </a:lnTo>
                    <a:lnTo>
                      <a:pt x="1581" y="271"/>
                    </a:lnTo>
                    <a:lnTo>
                      <a:pt x="1567" y="257"/>
                    </a:lnTo>
                    <a:lnTo>
                      <a:pt x="1560" y="267"/>
                    </a:lnTo>
                    <a:lnTo>
                      <a:pt x="1556" y="273"/>
                    </a:lnTo>
                    <a:lnTo>
                      <a:pt x="1552" y="278"/>
                    </a:lnTo>
                    <a:lnTo>
                      <a:pt x="1552" y="280"/>
                    </a:lnTo>
                    <a:lnTo>
                      <a:pt x="1540" y="296"/>
                    </a:lnTo>
                    <a:lnTo>
                      <a:pt x="1558" y="304"/>
                    </a:lnTo>
                    <a:lnTo>
                      <a:pt x="1544" y="290"/>
                    </a:lnTo>
                    <a:lnTo>
                      <a:pt x="1534" y="306"/>
                    </a:lnTo>
                    <a:lnTo>
                      <a:pt x="1523" y="321"/>
                    </a:lnTo>
                    <a:lnTo>
                      <a:pt x="1519" y="327"/>
                    </a:lnTo>
                    <a:lnTo>
                      <a:pt x="1511" y="339"/>
                    </a:lnTo>
                    <a:lnTo>
                      <a:pt x="1484" y="383"/>
                    </a:lnTo>
                    <a:lnTo>
                      <a:pt x="1464" y="422"/>
                    </a:lnTo>
                    <a:lnTo>
                      <a:pt x="1462" y="428"/>
                    </a:lnTo>
                    <a:lnTo>
                      <a:pt x="1453" y="457"/>
                    </a:lnTo>
                    <a:lnTo>
                      <a:pt x="1449" y="473"/>
                    </a:lnTo>
                    <a:lnTo>
                      <a:pt x="1447" y="481"/>
                    </a:lnTo>
                    <a:lnTo>
                      <a:pt x="1447" y="500"/>
                    </a:lnTo>
                    <a:lnTo>
                      <a:pt x="1466" y="498"/>
                    </a:lnTo>
                    <a:lnTo>
                      <a:pt x="1447" y="498"/>
                    </a:lnTo>
                    <a:lnTo>
                      <a:pt x="1449" y="506"/>
                    </a:lnTo>
                    <a:lnTo>
                      <a:pt x="1449" y="514"/>
                    </a:lnTo>
                    <a:lnTo>
                      <a:pt x="1453" y="520"/>
                    </a:lnTo>
                    <a:lnTo>
                      <a:pt x="1458" y="525"/>
                    </a:lnTo>
                    <a:lnTo>
                      <a:pt x="1464" y="531"/>
                    </a:lnTo>
                    <a:lnTo>
                      <a:pt x="1470" y="535"/>
                    </a:lnTo>
                    <a:lnTo>
                      <a:pt x="1478" y="537"/>
                    </a:lnTo>
                    <a:lnTo>
                      <a:pt x="1490" y="539"/>
                    </a:lnTo>
                    <a:lnTo>
                      <a:pt x="1493" y="535"/>
                    </a:lnTo>
                    <a:lnTo>
                      <a:pt x="1501" y="533"/>
                    </a:lnTo>
                    <a:lnTo>
                      <a:pt x="1507" y="529"/>
                    </a:lnTo>
                    <a:lnTo>
                      <a:pt x="1517" y="520"/>
                    </a:lnTo>
                    <a:lnTo>
                      <a:pt x="1528" y="506"/>
                    </a:lnTo>
                    <a:lnTo>
                      <a:pt x="1540" y="492"/>
                    </a:lnTo>
                    <a:lnTo>
                      <a:pt x="1550" y="479"/>
                    </a:lnTo>
                    <a:lnTo>
                      <a:pt x="1554" y="473"/>
                    </a:lnTo>
                    <a:lnTo>
                      <a:pt x="1563" y="459"/>
                    </a:lnTo>
                    <a:lnTo>
                      <a:pt x="1569" y="450"/>
                    </a:lnTo>
                    <a:lnTo>
                      <a:pt x="1550" y="442"/>
                    </a:lnTo>
                    <a:lnTo>
                      <a:pt x="1563" y="455"/>
                    </a:lnTo>
                    <a:lnTo>
                      <a:pt x="1567" y="451"/>
                    </a:lnTo>
                    <a:lnTo>
                      <a:pt x="1571" y="448"/>
                    </a:lnTo>
                    <a:lnTo>
                      <a:pt x="1587" y="424"/>
                    </a:lnTo>
                    <a:lnTo>
                      <a:pt x="1598" y="403"/>
                    </a:lnTo>
                    <a:lnTo>
                      <a:pt x="1600" y="399"/>
                    </a:lnTo>
                    <a:lnTo>
                      <a:pt x="1602" y="393"/>
                    </a:lnTo>
                    <a:lnTo>
                      <a:pt x="1606" y="387"/>
                    </a:lnTo>
                    <a:lnTo>
                      <a:pt x="1608" y="381"/>
                    </a:lnTo>
                    <a:lnTo>
                      <a:pt x="1608" y="374"/>
                    </a:lnTo>
                    <a:lnTo>
                      <a:pt x="1608" y="366"/>
                    </a:lnTo>
                    <a:lnTo>
                      <a:pt x="1602" y="360"/>
                    </a:lnTo>
                    <a:lnTo>
                      <a:pt x="1597" y="356"/>
                    </a:lnTo>
                    <a:lnTo>
                      <a:pt x="1589" y="354"/>
                    </a:lnTo>
                    <a:lnTo>
                      <a:pt x="1581" y="356"/>
                    </a:lnTo>
                    <a:lnTo>
                      <a:pt x="1583" y="354"/>
                    </a:lnTo>
                    <a:lnTo>
                      <a:pt x="1587" y="372"/>
                    </a:lnTo>
                    <a:lnTo>
                      <a:pt x="1585" y="354"/>
                    </a:lnTo>
                    <a:lnTo>
                      <a:pt x="1577" y="356"/>
                    </a:lnTo>
                    <a:lnTo>
                      <a:pt x="1571" y="358"/>
                    </a:lnTo>
                    <a:lnTo>
                      <a:pt x="1563" y="362"/>
                    </a:lnTo>
                    <a:lnTo>
                      <a:pt x="1558" y="368"/>
                    </a:lnTo>
                    <a:lnTo>
                      <a:pt x="1552" y="374"/>
                    </a:lnTo>
                    <a:lnTo>
                      <a:pt x="1544" y="389"/>
                    </a:lnTo>
                    <a:lnTo>
                      <a:pt x="1519" y="428"/>
                    </a:lnTo>
                    <a:lnTo>
                      <a:pt x="1515" y="434"/>
                    </a:lnTo>
                    <a:lnTo>
                      <a:pt x="1492" y="481"/>
                    </a:lnTo>
                    <a:lnTo>
                      <a:pt x="1472" y="527"/>
                    </a:lnTo>
                    <a:lnTo>
                      <a:pt x="1455" y="572"/>
                    </a:lnTo>
                    <a:lnTo>
                      <a:pt x="1453" y="580"/>
                    </a:lnTo>
                    <a:lnTo>
                      <a:pt x="1455" y="588"/>
                    </a:lnTo>
                    <a:lnTo>
                      <a:pt x="1457" y="595"/>
                    </a:lnTo>
                    <a:lnTo>
                      <a:pt x="1458" y="601"/>
                    </a:lnTo>
                    <a:lnTo>
                      <a:pt x="1460" y="605"/>
                    </a:lnTo>
                    <a:lnTo>
                      <a:pt x="1466" y="611"/>
                    </a:lnTo>
                    <a:lnTo>
                      <a:pt x="1472" y="615"/>
                    </a:lnTo>
                    <a:lnTo>
                      <a:pt x="1474" y="615"/>
                    </a:lnTo>
                    <a:lnTo>
                      <a:pt x="1482" y="617"/>
                    </a:lnTo>
                    <a:lnTo>
                      <a:pt x="1490" y="615"/>
                    </a:lnTo>
                    <a:lnTo>
                      <a:pt x="1492" y="615"/>
                    </a:lnTo>
                    <a:lnTo>
                      <a:pt x="1497" y="611"/>
                    </a:lnTo>
                    <a:lnTo>
                      <a:pt x="1503" y="605"/>
                    </a:lnTo>
                    <a:lnTo>
                      <a:pt x="1509" y="599"/>
                    </a:lnTo>
                    <a:lnTo>
                      <a:pt x="1521" y="588"/>
                    </a:lnTo>
                    <a:lnTo>
                      <a:pt x="1544" y="556"/>
                    </a:lnTo>
                    <a:lnTo>
                      <a:pt x="1548" y="551"/>
                    </a:lnTo>
                    <a:lnTo>
                      <a:pt x="1569" y="520"/>
                    </a:lnTo>
                    <a:lnTo>
                      <a:pt x="1589" y="485"/>
                    </a:lnTo>
                    <a:lnTo>
                      <a:pt x="1604" y="451"/>
                    </a:lnTo>
                    <a:lnTo>
                      <a:pt x="1604" y="450"/>
                    </a:lnTo>
                    <a:lnTo>
                      <a:pt x="1612" y="436"/>
                    </a:lnTo>
                    <a:lnTo>
                      <a:pt x="1620" y="418"/>
                    </a:lnTo>
                    <a:lnTo>
                      <a:pt x="1628" y="399"/>
                    </a:lnTo>
                    <a:lnTo>
                      <a:pt x="1637" y="380"/>
                    </a:lnTo>
                    <a:lnTo>
                      <a:pt x="1643" y="364"/>
                    </a:lnTo>
                    <a:lnTo>
                      <a:pt x="1649" y="354"/>
                    </a:lnTo>
                    <a:lnTo>
                      <a:pt x="1649" y="350"/>
                    </a:lnTo>
                    <a:lnTo>
                      <a:pt x="1651" y="343"/>
                    </a:lnTo>
                    <a:lnTo>
                      <a:pt x="1649" y="335"/>
                    </a:lnTo>
                    <a:lnTo>
                      <a:pt x="1645" y="329"/>
                    </a:lnTo>
                    <a:lnTo>
                      <a:pt x="1639" y="325"/>
                    </a:lnTo>
                    <a:lnTo>
                      <a:pt x="1632" y="323"/>
                    </a:lnTo>
                    <a:lnTo>
                      <a:pt x="1624" y="325"/>
                    </a:lnTo>
                    <a:lnTo>
                      <a:pt x="1618" y="329"/>
                    </a:lnTo>
                    <a:lnTo>
                      <a:pt x="1612" y="335"/>
                    </a:lnTo>
                    <a:lnTo>
                      <a:pt x="1612" y="337"/>
                    </a:lnTo>
                    <a:lnTo>
                      <a:pt x="1610" y="341"/>
                    </a:lnTo>
                    <a:lnTo>
                      <a:pt x="1602" y="354"/>
                    </a:lnTo>
                    <a:lnTo>
                      <a:pt x="1598" y="364"/>
                    </a:lnTo>
                    <a:lnTo>
                      <a:pt x="1595" y="370"/>
                    </a:lnTo>
                    <a:lnTo>
                      <a:pt x="1593" y="374"/>
                    </a:lnTo>
                    <a:lnTo>
                      <a:pt x="1591" y="378"/>
                    </a:lnTo>
                    <a:lnTo>
                      <a:pt x="1610" y="385"/>
                    </a:lnTo>
                    <a:lnTo>
                      <a:pt x="1597" y="372"/>
                    </a:lnTo>
                    <a:lnTo>
                      <a:pt x="1595" y="374"/>
                    </a:lnTo>
                    <a:lnTo>
                      <a:pt x="1589" y="380"/>
                    </a:lnTo>
                    <a:lnTo>
                      <a:pt x="1589" y="381"/>
                    </a:lnTo>
                    <a:lnTo>
                      <a:pt x="1585" y="387"/>
                    </a:lnTo>
                    <a:lnTo>
                      <a:pt x="1581" y="395"/>
                    </a:lnTo>
                    <a:lnTo>
                      <a:pt x="1575" y="407"/>
                    </a:lnTo>
                    <a:lnTo>
                      <a:pt x="1565" y="422"/>
                    </a:lnTo>
                    <a:lnTo>
                      <a:pt x="1554" y="444"/>
                    </a:lnTo>
                    <a:lnTo>
                      <a:pt x="1540" y="471"/>
                    </a:lnTo>
                    <a:lnTo>
                      <a:pt x="1525" y="506"/>
                    </a:lnTo>
                    <a:lnTo>
                      <a:pt x="1511" y="525"/>
                    </a:lnTo>
                    <a:lnTo>
                      <a:pt x="1499" y="545"/>
                    </a:lnTo>
                    <a:lnTo>
                      <a:pt x="1490" y="564"/>
                    </a:lnTo>
                    <a:lnTo>
                      <a:pt x="1488" y="574"/>
                    </a:lnTo>
                    <a:lnTo>
                      <a:pt x="1488" y="582"/>
                    </a:lnTo>
                    <a:lnTo>
                      <a:pt x="1486" y="591"/>
                    </a:lnTo>
                    <a:lnTo>
                      <a:pt x="1486" y="593"/>
                    </a:lnTo>
                    <a:lnTo>
                      <a:pt x="1488" y="601"/>
                    </a:lnTo>
                    <a:lnTo>
                      <a:pt x="1492" y="607"/>
                    </a:lnTo>
                    <a:lnTo>
                      <a:pt x="1497" y="611"/>
                    </a:lnTo>
                    <a:lnTo>
                      <a:pt x="1505" y="613"/>
                    </a:lnTo>
                    <a:lnTo>
                      <a:pt x="1513" y="611"/>
                    </a:lnTo>
                    <a:lnTo>
                      <a:pt x="1519" y="607"/>
                    </a:lnTo>
                    <a:lnTo>
                      <a:pt x="1519" y="605"/>
                    </a:lnTo>
                    <a:lnTo>
                      <a:pt x="1525" y="599"/>
                    </a:lnTo>
                    <a:lnTo>
                      <a:pt x="1527" y="595"/>
                    </a:lnTo>
                    <a:lnTo>
                      <a:pt x="1528" y="588"/>
                    </a:lnTo>
                    <a:lnTo>
                      <a:pt x="1528" y="586"/>
                    </a:lnTo>
                    <a:lnTo>
                      <a:pt x="1544" y="568"/>
                    </a:lnTo>
                    <a:lnTo>
                      <a:pt x="1552" y="560"/>
                    </a:lnTo>
                    <a:lnTo>
                      <a:pt x="1556" y="555"/>
                    </a:lnTo>
                    <a:lnTo>
                      <a:pt x="1563" y="545"/>
                    </a:lnTo>
                    <a:lnTo>
                      <a:pt x="1546" y="535"/>
                    </a:lnTo>
                    <a:lnTo>
                      <a:pt x="1562" y="547"/>
                    </a:lnTo>
                    <a:lnTo>
                      <a:pt x="1585" y="514"/>
                    </a:lnTo>
                    <a:lnTo>
                      <a:pt x="1608" y="481"/>
                    </a:lnTo>
                    <a:lnTo>
                      <a:pt x="1635" y="448"/>
                    </a:lnTo>
                    <a:lnTo>
                      <a:pt x="1651" y="434"/>
                    </a:lnTo>
                    <a:lnTo>
                      <a:pt x="1667" y="420"/>
                    </a:lnTo>
                    <a:lnTo>
                      <a:pt x="1655" y="405"/>
                    </a:lnTo>
                    <a:lnTo>
                      <a:pt x="1635" y="405"/>
                    </a:lnTo>
                    <a:lnTo>
                      <a:pt x="1637" y="413"/>
                    </a:lnTo>
                    <a:lnTo>
                      <a:pt x="1641" y="418"/>
                    </a:lnTo>
                    <a:lnTo>
                      <a:pt x="1647" y="422"/>
                    </a:lnTo>
                    <a:lnTo>
                      <a:pt x="1655" y="424"/>
                    </a:lnTo>
                    <a:lnTo>
                      <a:pt x="1663" y="422"/>
                    </a:lnTo>
                    <a:lnTo>
                      <a:pt x="1637" y="399"/>
                    </a:lnTo>
                    <a:lnTo>
                      <a:pt x="1628" y="418"/>
                    </a:lnTo>
                    <a:lnTo>
                      <a:pt x="1616" y="438"/>
                    </a:lnTo>
                    <a:lnTo>
                      <a:pt x="1635" y="446"/>
                    </a:lnTo>
                    <a:lnTo>
                      <a:pt x="1622" y="432"/>
                    </a:lnTo>
                    <a:lnTo>
                      <a:pt x="1595" y="465"/>
                    </a:lnTo>
                    <a:lnTo>
                      <a:pt x="1562" y="494"/>
                    </a:lnTo>
                    <a:lnTo>
                      <a:pt x="1527" y="527"/>
                    </a:lnTo>
                    <a:lnTo>
                      <a:pt x="1511" y="545"/>
                    </a:lnTo>
                    <a:lnTo>
                      <a:pt x="1507" y="551"/>
                    </a:lnTo>
                    <a:lnTo>
                      <a:pt x="1497" y="564"/>
                    </a:lnTo>
                    <a:lnTo>
                      <a:pt x="1492" y="572"/>
                    </a:lnTo>
                    <a:lnTo>
                      <a:pt x="1488" y="578"/>
                    </a:lnTo>
                    <a:lnTo>
                      <a:pt x="1486" y="582"/>
                    </a:lnTo>
                    <a:lnTo>
                      <a:pt x="1484" y="590"/>
                    </a:lnTo>
                    <a:lnTo>
                      <a:pt x="1486" y="597"/>
                    </a:lnTo>
                    <a:lnTo>
                      <a:pt x="1490" y="603"/>
                    </a:lnTo>
                    <a:lnTo>
                      <a:pt x="1495" y="607"/>
                    </a:lnTo>
                    <a:lnTo>
                      <a:pt x="1503" y="609"/>
                    </a:lnTo>
                    <a:lnTo>
                      <a:pt x="1505" y="611"/>
                    </a:lnTo>
                    <a:lnTo>
                      <a:pt x="1507" y="611"/>
                    </a:lnTo>
                    <a:lnTo>
                      <a:pt x="1525" y="607"/>
                    </a:lnTo>
                    <a:lnTo>
                      <a:pt x="1532" y="605"/>
                    </a:lnTo>
                    <a:lnTo>
                      <a:pt x="1552" y="599"/>
                    </a:lnTo>
                    <a:lnTo>
                      <a:pt x="1569" y="591"/>
                    </a:lnTo>
                    <a:lnTo>
                      <a:pt x="1587" y="588"/>
                    </a:lnTo>
                    <a:lnTo>
                      <a:pt x="1589" y="586"/>
                    </a:lnTo>
                    <a:lnTo>
                      <a:pt x="1593" y="584"/>
                    </a:lnTo>
                    <a:lnTo>
                      <a:pt x="1633" y="555"/>
                    </a:lnTo>
                    <a:lnTo>
                      <a:pt x="1672" y="529"/>
                    </a:lnTo>
                    <a:lnTo>
                      <a:pt x="1670" y="531"/>
                    </a:lnTo>
                    <a:lnTo>
                      <a:pt x="1676" y="527"/>
                    </a:lnTo>
                    <a:lnTo>
                      <a:pt x="1680" y="521"/>
                    </a:lnTo>
                    <a:lnTo>
                      <a:pt x="1682" y="514"/>
                    </a:lnTo>
                    <a:lnTo>
                      <a:pt x="1680" y="506"/>
                    </a:lnTo>
                    <a:lnTo>
                      <a:pt x="1676" y="500"/>
                    </a:lnTo>
                    <a:lnTo>
                      <a:pt x="1670" y="494"/>
                    </a:lnTo>
                    <a:lnTo>
                      <a:pt x="1663" y="494"/>
                    </a:lnTo>
                    <a:lnTo>
                      <a:pt x="1655" y="496"/>
                    </a:lnTo>
                    <a:lnTo>
                      <a:pt x="1653" y="496"/>
                    </a:lnTo>
                    <a:lnTo>
                      <a:pt x="1647" y="500"/>
                    </a:lnTo>
                    <a:lnTo>
                      <a:pt x="1639" y="504"/>
                    </a:lnTo>
                    <a:lnTo>
                      <a:pt x="1632" y="510"/>
                    </a:lnTo>
                    <a:lnTo>
                      <a:pt x="1641" y="525"/>
                    </a:lnTo>
                    <a:lnTo>
                      <a:pt x="1632" y="510"/>
                    </a:lnTo>
                    <a:lnTo>
                      <a:pt x="1608" y="523"/>
                    </a:lnTo>
                    <a:lnTo>
                      <a:pt x="1589" y="535"/>
                    </a:lnTo>
                    <a:lnTo>
                      <a:pt x="1571" y="545"/>
                    </a:lnTo>
                    <a:lnTo>
                      <a:pt x="1558" y="555"/>
                    </a:lnTo>
                    <a:lnTo>
                      <a:pt x="1544" y="560"/>
                    </a:lnTo>
                    <a:lnTo>
                      <a:pt x="1534" y="566"/>
                    </a:lnTo>
                    <a:lnTo>
                      <a:pt x="1519" y="576"/>
                    </a:lnTo>
                    <a:lnTo>
                      <a:pt x="1507" y="586"/>
                    </a:lnTo>
                    <a:lnTo>
                      <a:pt x="1501" y="590"/>
                    </a:lnTo>
                    <a:lnTo>
                      <a:pt x="1486" y="599"/>
                    </a:lnTo>
                    <a:lnTo>
                      <a:pt x="1478" y="605"/>
                    </a:lnTo>
                    <a:lnTo>
                      <a:pt x="1466" y="613"/>
                    </a:lnTo>
                    <a:lnTo>
                      <a:pt x="1455" y="621"/>
                    </a:lnTo>
                    <a:lnTo>
                      <a:pt x="1443" y="630"/>
                    </a:lnTo>
                    <a:lnTo>
                      <a:pt x="1439" y="632"/>
                    </a:lnTo>
                    <a:lnTo>
                      <a:pt x="1437" y="636"/>
                    </a:lnTo>
                    <a:lnTo>
                      <a:pt x="1427" y="654"/>
                    </a:lnTo>
                    <a:lnTo>
                      <a:pt x="1425" y="661"/>
                    </a:lnTo>
                    <a:lnTo>
                      <a:pt x="1423" y="669"/>
                    </a:lnTo>
                    <a:lnTo>
                      <a:pt x="1425" y="677"/>
                    </a:lnTo>
                    <a:lnTo>
                      <a:pt x="1429" y="683"/>
                    </a:lnTo>
                    <a:lnTo>
                      <a:pt x="1433" y="689"/>
                    </a:lnTo>
                    <a:lnTo>
                      <a:pt x="1441" y="693"/>
                    </a:lnTo>
                    <a:lnTo>
                      <a:pt x="1447" y="695"/>
                    </a:lnTo>
                    <a:lnTo>
                      <a:pt x="1457" y="695"/>
                    </a:lnTo>
                    <a:lnTo>
                      <a:pt x="1468" y="695"/>
                    </a:lnTo>
                    <a:lnTo>
                      <a:pt x="1476" y="693"/>
                    </a:lnTo>
                    <a:lnTo>
                      <a:pt x="1490" y="689"/>
                    </a:lnTo>
                    <a:lnTo>
                      <a:pt x="1517" y="683"/>
                    </a:lnTo>
                    <a:lnTo>
                      <a:pt x="1519" y="683"/>
                    </a:lnTo>
                    <a:lnTo>
                      <a:pt x="1536" y="677"/>
                    </a:lnTo>
                    <a:lnTo>
                      <a:pt x="1550" y="673"/>
                    </a:lnTo>
                    <a:lnTo>
                      <a:pt x="1575" y="665"/>
                    </a:lnTo>
                    <a:lnTo>
                      <a:pt x="1600" y="658"/>
                    </a:lnTo>
                    <a:lnTo>
                      <a:pt x="1626" y="650"/>
                    </a:lnTo>
                    <a:lnTo>
                      <a:pt x="1628" y="648"/>
                    </a:lnTo>
                    <a:lnTo>
                      <a:pt x="1641" y="640"/>
                    </a:lnTo>
                    <a:lnTo>
                      <a:pt x="1647" y="638"/>
                    </a:lnTo>
                    <a:lnTo>
                      <a:pt x="1639" y="621"/>
                    </a:lnTo>
                    <a:lnTo>
                      <a:pt x="1639" y="640"/>
                    </a:lnTo>
                    <a:lnTo>
                      <a:pt x="1647" y="638"/>
                    </a:lnTo>
                    <a:lnTo>
                      <a:pt x="1649" y="638"/>
                    </a:lnTo>
                    <a:lnTo>
                      <a:pt x="1649" y="619"/>
                    </a:lnTo>
                    <a:lnTo>
                      <a:pt x="1630" y="619"/>
                    </a:lnTo>
                    <a:lnTo>
                      <a:pt x="1632" y="626"/>
                    </a:lnTo>
                    <a:lnTo>
                      <a:pt x="1635" y="632"/>
                    </a:lnTo>
                    <a:lnTo>
                      <a:pt x="1641" y="636"/>
                    </a:lnTo>
                    <a:lnTo>
                      <a:pt x="1632" y="611"/>
                    </a:lnTo>
                    <a:lnTo>
                      <a:pt x="1632" y="613"/>
                    </a:lnTo>
                    <a:lnTo>
                      <a:pt x="1649" y="621"/>
                    </a:lnTo>
                    <a:lnTo>
                      <a:pt x="1635" y="605"/>
                    </a:lnTo>
                    <a:lnTo>
                      <a:pt x="1641" y="603"/>
                    </a:lnTo>
                    <a:lnTo>
                      <a:pt x="1635" y="605"/>
                    </a:lnTo>
                    <a:lnTo>
                      <a:pt x="1628" y="609"/>
                    </a:lnTo>
                    <a:lnTo>
                      <a:pt x="1622" y="613"/>
                    </a:lnTo>
                    <a:lnTo>
                      <a:pt x="1614" y="617"/>
                    </a:lnTo>
                    <a:lnTo>
                      <a:pt x="1628" y="630"/>
                    </a:lnTo>
                    <a:lnTo>
                      <a:pt x="1618" y="615"/>
                    </a:lnTo>
                    <a:lnTo>
                      <a:pt x="1608" y="621"/>
                    </a:lnTo>
                    <a:lnTo>
                      <a:pt x="1602" y="625"/>
                    </a:lnTo>
                    <a:lnTo>
                      <a:pt x="1593" y="632"/>
                    </a:lnTo>
                    <a:lnTo>
                      <a:pt x="1579" y="644"/>
                    </a:lnTo>
                    <a:lnTo>
                      <a:pt x="1565" y="660"/>
                    </a:lnTo>
                    <a:lnTo>
                      <a:pt x="1556" y="667"/>
                    </a:lnTo>
                    <a:lnTo>
                      <a:pt x="1546" y="677"/>
                    </a:lnTo>
                    <a:lnTo>
                      <a:pt x="1560" y="691"/>
                    </a:lnTo>
                    <a:lnTo>
                      <a:pt x="1550" y="675"/>
                    </a:lnTo>
                    <a:lnTo>
                      <a:pt x="1546" y="677"/>
                    </a:lnTo>
                    <a:lnTo>
                      <a:pt x="1536" y="683"/>
                    </a:lnTo>
                    <a:lnTo>
                      <a:pt x="1530" y="687"/>
                    </a:lnTo>
                    <a:lnTo>
                      <a:pt x="1525" y="691"/>
                    </a:lnTo>
                    <a:lnTo>
                      <a:pt x="1521" y="696"/>
                    </a:lnTo>
                    <a:lnTo>
                      <a:pt x="1519" y="698"/>
                    </a:lnTo>
                    <a:lnTo>
                      <a:pt x="1519" y="706"/>
                    </a:lnTo>
                    <a:lnTo>
                      <a:pt x="1521" y="714"/>
                    </a:lnTo>
                    <a:lnTo>
                      <a:pt x="1525" y="720"/>
                    </a:lnTo>
                    <a:lnTo>
                      <a:pt x="1530" y="724"/>
                    </a:lnTo>
                    <a:lnTo>
                      <a:pt x="1538" y="726"/>
                    </a:lnTo>
                    <a:lnTo>
                      <a:pt x="1540" y="726"/>
                    </a:lnTo>
                    <a:lnTo>
                      <a:pt x="1540" y="706"/>
                    </a:lnTo>
                    <a:lnTo>
                      <a:pt x="1538" y="726"/>
                    </a:lnTo>
                    <a:lnTo>
                      <a:pt x="1556" y="726"/>
                    </a:lnTo>
                    <a:lnTo>
                      <a:pt x="1577" y="724"/>
                    </a:lnTo>
                    <a:lnTo>
                      <a:pt x="1602" y="722"/>
                    </a:lnTo>
                    <a:lnTo>
                      <a:pt x="1628" y="718"/>
                    </a:lnTo>
                    <a:lnTo>
                      <a:pt x="1655" y="714"/>
                    </a:lnTo>
                    <a:lnTo>
                      <a:pt x="1680" y="710"/>
                    </a:lnTo>
                    <a:lnTo>
                      <a:pt x="1702" y="706"/>
                    </a:lnTo>
                    <a:lnTo>
                      <a:pt x="1723" y="704"/>
                    </a:lnTo>
                    <a:lnTo>
                      <a:pt x="1721" y="685"/>
                    </a:lnTo>
                    <a:lnTo>
                      <a:pt x="1719" y="704"/>
                    </a:lnTo>
                    <a:lnTo>
                      <a:pt x="1733" y="704"/>
                    </a:lnTo>
                    <a:lnTo>
                      <a:pt x="1744" y="704"/>
                    </a:lnTo>
                    <a:lnTo>
                      <a:pt x="1754" y="706"/>
                    </a:lnTo>
                    <a:lnTo>
                      <a:pt x="1754" y="687"/>
                    </a:lnTo>
                    <a:lnTo>
                      <a:pt x="1746" y="704"/>
                    </a:lnTo>
                    <a:lnTo>
                      <a:pt x="1740" y="700"/>
                    </a:lnTo>
                    <a:lnTo>
                      <a:pt x="1748" y="702"/>
                    </a:lnTo>
                    <a:lnTo>
                      <a:pt x="1748" y="704"/>
                    </a:lnTo>
                    <a:lnTo>
                      <a:pt x="1748" y="706"/>
                    </a:lnTo>
                    <a:lnTo>
                      <a:pt x="1762" y="693"/>
                    </a:lnTo>
                    <a:lnTo>
                      <a:pt x="1744" y="685"/>
                    </a:lnTo>
                    <a:lnTo>
                      <a:pt x="1742" y="693"/>
                    </a:lnTo>
                    <a:lnTo>
                      <a:pt x="1744" y="700"/>
                    </a:lnTo>
                    <a:lnTo>
                      <a:pt x="1748" y="679"/>
                    </a:lnTo>
                    <a:lnTo>
                      <a:pt x="1748" y="681"/>
                    </a:lnTo>
                    <a:lnTo>
                      <a:pt x="1762" y="695"/>
                    </a:lnTo>
                    <a:lnTo>
                      <a:pt x="1754" y="677"/>
                    </a:lnTo>
                    <a:lnTo>
                      <a:pt x="1746" y="679"/>
                    </a:lnTo>
                    <a:lnTo>
                      <a:pt x="1754" y="696"/>
                    </a:lnTo>
                    <a:lnTo>
                      <a:pt x="1754" y="677"/>
                    </a:lnTo>
                    <a:lnTo>
                      <a:pt x="1744" y="679"/>
                    </a:lnTo>
                    <a:lnTo>
                      <a:pt x="1737" y="681"/>
                    </a:lnTo>
                    <a:lnTo>
                      <a:pt x="1729" y="683"/>
                    </a:lnTo>
                    <a:lnTo>
                      <a:pt x="1725" y="685"/>
                    </a:lnTo>
                    <a:lnTo>
                      <a:pt x="1705" y="695"/>
                    </a:lnTo>
                    <a:lnTo>
                      <a:pt x="1684" y="704"/>
                    </a:lnTo>
                    <a:lnTo>
                      <a:pt x="1665" y="714"/>
                    </a:lnTo>
                    <a:lnTo>
                      <a:pt x="1659" y="718"/>
                    </a:lnTo>
                    <a:lnTo>
                      <a:pt x="1643" y="731"/>
                    </a:lnTo>
                    <a:lnTo>
                      <a:pt x="1655" y="745"/>
                    </a:lnTo>
                    <a:lnTo>
                      <a:pt x="1645" y="730"/>
                    </a:lnTo>
                    <a:lnTo>
                      <a:pt x="1639" y="731"/>
                    </a:lnTo>
                    <a:lnTo>
                      <a:pt x="1635" y="739"/>
                    </a:lnTo>
                    <a:lnTo>
                      <a:pt x="1633" y="747"/>
                    </a:lnTo>
                    <a:lnTo>
                      <a:pt x="1635" y="753"/>
                    </a:lnTo>
                    <a:lnTo>
                      <a:pt x="1639" y="761"/>
                    </a:lnTo>
                    <a:lnTo>
                      <a:pt x="1647" y="765"/>
                    </a:lnTo>
                    <a:lnTo>
                      <a:pt x="1653" y="766"/>
                    </a:lnTo>
                    <a:lnTo>
                      <a:pt x="1655" y="766"/>
                    </a:lnTo>
                    <a:lnTo>
                      <a:pt x="1663" y="765"/>
                    </a:lnTo>
                    <a:lnTo>
                      <a:pt x="1668" y="763"/>
                    </a:lnTo>
                    <a:lnTo>
                      <a:pt x="1676" y="759"/>
                    </a:lnTo>
                    <a:lnTo>
                      <a:pt x="1680" y="759"/>
                    </a:lnTo>
                    <a:lnTo>
                      <a:pt x="1674" y="739"/>
                    </a:lnTo>
                    <a:lnTo>
                      <a:pt x="1680" y="759"/>
                    </a:lnTo>
                    <a:lnTo>
                      <a:pt x="1703" y="749"/>
                    </a:lnTo>
                    <a:lnTo>
                      <a:pt x="1723" y="741"/>
                    </a:lnTo>
                    <a:lnTo>
                      <a:pt x="1725" y="741"/>
                    </a:lnTo>
                    <a:lnTo>
                      <a:pt x="1729" y="737"/>
                    </a:lnTo>
                    <a:lnTo>
                      <a:pt x="1737" y="735"/>
                    </a:lnTo>
                    <a:lnTo>
                      <a:pt x="1754" y="728"/>
                    </a:lnTo>
                    <a:lnTo>
                      <a:pt x="1762" y="726"/>
                    </a:lnTo>
                    <a:lnTo>
                      <a:pt x="1766" y="722"/>
                    </a:lnTo>
                    <a:lnTo>
                      <a:pt x="1772" y="718"/>
                    </a:lnTo>
                    <a:lnTo>
                      <a:pt x="1777" y="712"/>
                    </a:lnTo>
                    <a:lnTo>
                      <a:pt x="1777" y="710"/>
                    </a:lnTo>
                    <a:lnTo>
                      <a:pt x="1779" y="702"/>
                    </a:lnTo>
                    <a:lnTo>
                      <a:pt x="1777" y="695"/>
                    </a:lnTo>
                    <a:lnTo>
                      <a:pt x="1773" y="689"/>
                    </a:lnTo>
                    <a:lnTo>
                      <a:pt x="1768" y="685"/>
                    </a:lnTo>
                    <a:lnTo>
                      <a:pt x="1762" y="683"/>
                    </a:lnTo>
                    <a:lnTo>
                      <a:pt x="1760" y="683"/>
                    </a:lnTo>
                    <a:lnTo>
                      <a:pt x="1752" y="683"/>
                    </a:lnTo>
                    <a:lnTo>
                      <a:pt x="1744" y="681"/>
                    </a:lnTo>
                    <a:lnTo>
                      <a:pt x="1729" y="685"/>
                    </a:lnTo>
                    <a:lnTo>
                      <a:pt x="1721" y="687"/>
                    </a:lnTo>
                    <a:lnTo>
                      <a:pt x="1702" y="693"/>
                    </a:lnTo>
                    <a:lnTo>
                      <a:pt x="1682" y="700"/>
                    </a:lnTo>
                    <a:lnTo>
                      <a:pt x="1661" y="708"/>
                    </a:lnTo>
                    <a:lnTo>
                      <a:pt x="1643" y="716"/>
                    </a:lnTo>
                    <a:lnTo>
                      <a:pt x="1630" y="722"/>
                    </a:lnTo>
                    <a:lnTo>
                      <a:pt x="1618" y="730"/>
                    </a:lnTo>
                    <a:lnTo>
                      <a:pt x="1610" y="733"/>
                    </a:lnTo>
                    <a:lnTo>
                      <a:pt x="1598" y="739"/>
                    </a:lnTo>
                    <a:lnTo>
                      <a:pt x="1595" y="741"/>
                    </a:lnTo>
                    <a:lnTo>
                      <a:pt x="1589" y="745"/>
                    </a:lnTo>
                    <a:lnTo>
                      <a:pt x="1585" y="749"/>
                    </a:lnTo>
                    <a:lnTo>
                      <a:pt x="1579" y="755"/>
                    </a:lnTo>
                    <a:lnTo>
                      <a:pt x="1579" y="757"/>
                    </a:lnTo>
                    <a:lnTo>
                      <a:pt x="1579" y="765"/>
                    </a:lnTo>
                    <a:lnTo>
                      <a:pt x="1579" y="772"/>
                    </a:lnTo>
                    <a:lnTo>
                      <a:pt x="1585" y="778"/>
                    </a:lnTo>
                    <a:lnTo>
                      <a:pt x="1591" y="782"/>
                    </a:lnTo>
                    <a:lnTo>
                      <a:pt x="1595" y="786"/>
                    </a:lnTo>
                    <a:lnTo>
                      <a:pt x="1608" y="786"/>
                    </a:lnTo>
                    <a:lnTo>
                      <a:pt x="1616" y="788"/>
                    </a:lnTo>
                    <a:lnTo>
                      <a:pt x="1624" y="786"/>
                    </a:lnTo>
                    <a:lnTo>
                      <a:pt x="1639" y="782"/>
                    </a:lnTo>
                    <a:lnTo>
                      <a:pt x="1653" y="778"/>
                    </a:lnTo>
                    <a:lnTo>
                      <a:pt x="1645" y="761"/>
                    </a:lnTo>
                    <a:lnTo>
                      <a:pt x="1645" y="780"/>
                    </a:lnTo>
                    <a:lnTo>
                      <a:pt x="1663" y="776"/>
                    </a:lnTo>
                    <a:lnTo>
                      <a:pt x="1668" y="774"/>
                    </a:lnTo>
                    <a:lnTo>
                      <a:pt x="1670" y="774"/>
                    </a:lnTo>
                    <a:lnTo>
                      <a:pt x="1672" y="772"/>
                    </a:lnTo>
                    <a:lnTo>
                      <a:pt x="1684" y="768"/>
                    </a:lnTo>
                    <a:lnTo>
                      <a:pt x="1698" y="761"/>
                    </a:lnTo>
                    <a:lnTo>
                      <a:pt x="1713" y="755"/>
                    </a:lnTo>
                    <a:lnTo>
                      <a:pt x="1725" y="747"/>
                    </a:lnTo>
                    <a:lnTo>
                      <a:pt x="1731" y="743"/>
                    </a:lnTo>
                    <a:lnTo>
                      <a:pt x="1735" y="741"/>
                    </a:lnTo>
                    <a:lnTo>
                      <a:pt x="1737" y="739"/>
                    </a:lnTo>
                    <a:lnTo>
                      <a:pt x="1740" y="733"/>
                    </a:lnTo>
                    <a:lnTo>
                      <a:pt x="1742" y="726"/>
                    </a:lnTo>
                    <a:lnTo>
                      <a:pt x="1740" y="718"/>
                    </a:lnTo>
                    <a:lnTo>
                      <a:pt x="1740" y="716"/>
                    </a:lnTo>
                    <a:lnTo>
                      <a:pt x="1735" y="710"/>
                    </a:lnTo>
                    <a:lnTo>
                      <a:pt x="1729" y="706"/>
                    </a:lnTo>
                    <a:lnTo>
                      <a:pt x="1721" y="704"/>
                    </a:lnTo>
                    <a:lnTo>
                      <a:pt x="1719" y="704"/>
                    </a:lnTo>
                    <a:lnTo>
                      <a:pt x="1711" y="706"/>
                    </a:lnTo>
                    <a:lnTo>
                      <a:pt x="1703" y="708"/>
                    </a:lnTo>
                    <a:lnTo>
                      <a:pt x="1698" y="710"/>
                    </a:lnTo>
                    <a:lnTo>
                      <a:pt x="1692" y="712"/>
                    </a:lnTo>
                    <a:lnTo>
                      <a:pt x="1643" y="741"/>
                    </a:lnTo>
                    <a:lnTo>
                      <a:pt x="1637" y="745"/>
                    </a:lnTo>
                    <a:lnTo>
                      <a:pt x="1614" y="761"/>
                    </a:lnTo>
                    <a:lnTo>
                      <a:pt x="1593" y="782"/>
                    </a:lnTo>
                    <a:lnTo>
                      <a:pt x="1589" y="786"/>
                    </a:lnTo>
                    <a:lnTo>
                      <a:pt x="1587" y="794"/>
                    </a:lnTo>
                    <a:lnTo>
                      <a:pt x="1589" y="801"/>
                    </a:lnTo>
                    <a:lnTo>
                      <a:pt x="1593" y="807"/>
                    </a:lnTo>
                    <a:lnTo>
                      <a:pt x="1598" y="811"/>
                    </a:lnTo>
                    <a:lnTo>
                      <a:pt x="1602" y="813"/>
                    </a:lnTo>
                    <a:lnTo>
                      <a:pt x="1608" y="815"/>
                    </a:lnTo>
                    <a:lnTo>
                      <a:pt x="1616" y="817"/>
                    </a:lnTo>
                    <a:lnTo>
                      <a:pt x="1632" y="819"/>
                    </a:lnTo>
                    <a:lnTo>
                      <a:pt x="1641" y="819"/>
                    </a:lnTo>
                    <a:lnTo>
                      <a:pt x="1647" y="819"/>
                    </a:lnTo>
                    <a:lnTo>
                      <a:pt x="1655" y="817"/>
                    </a:lnTo>
                    <a:lnTo>
                      <a:pt x="1661" y="813"/>
                    </a:lnTo>
                    <a:lnTo>
                      <a:pt x="1667" y="809"/>
                    </a:lnTo>
                    <a:lnTo>
                      <a:pt x="1670" y="803"/>
                    </a:lnTo>
                    <a:lnTo>
                      <a:pt x="1672" y="796"/>
                    </a:lnTo>
                    <a:lnTo>
                      <a:pt x="1674" y="790"/>
                    </a:lnTo>
                    <a:lnTo>
                      <a:pt x="1672" y="788"/>
                    </a:lnTo>
                    <a:lnTo>
                      <a:pt x="1670" y="780"/>
                    </a:lnTo>
                    <a:lnTo>
                      <a:pt x="1667" y="774"/>
                    </a:lnTo>
                    <a:lnTo>
                      <a:pt x="1661" y="770"/>
                    </a:lnTo>
                    <a:lnTo>
                      <a:pt x="1653" y="768"/>
                    </a:lnTo>
                    <a:lnTo>
                      <a:pt x="1647" y="770"/>
                    </a:lnTo>
                    <a:lnTo>
                      <a:pt x="1639" y="772"/>
                    </a:lnTo>
                    <a:lnTo>
                      <a:pt x="1632" y="774"/>
                    </a:lnTo>
                    <a:lnTo>
                      <a:pt x="1630" y="776"/>
                    </a:lnTo>
                    <a:lnTo>
                      <a:pt x="1626" y="776"/>
                    </a:lnTo>
                    <a:lnTo>
                      <a:pt x="1610" y="786"/>
                    </a:lnTo>
                    <a:lnTo>
                      <a:pt x="1593" y="794"/>
                    </a:lnTo>
                    <a:lnTo>
                      <a:pt x="1600" y="811"/>
                    </a:lnTo>
                    <a:lnTo>
                      <a:pt x="1593" y="794"/>
                    </a:lnTo>
                    <a:lnTo>
                      <a:pt x="1573" y="805"/>
                    </a:lnTo>
                    <a:lnTo>
                      <a:pt x="1552" y="815"/>
                    </a:lnTo>
                    <a:lnTo>
                      <a:pt x="1538" y="821"/>
                    </a:lnTo>
                    <a:lnTo>
                      <a:pt x="1532" y="825"/>
                    </a:lnTo>
                    <a:lnTo>
                      <a:pt x="1521" y="829"/>
                    </a:lnTo>
                    <a:lnTo>
                      <a:pt x="1519" y="831"/>
                    </a:lnTo>
                    <a:lnTo>
                      <a:pt x="1519" y="833"/>
                    </a:lnTo>
                    <a:lnTo>
                      <a:pt x="1515" y="838"/>
                    </a:lnTo>
                    <a:lnTo>
                      <a:pt x="1513" y="846"/>
                    </a:lnTo>
                    <a:lnTo>
                      <a:pt x="1515" y="852"/>
                    </a:lnTo>
                    <a:lnTo>
                      <a:pt x="1519" y="860"/>
                    </a:lnTo>
                    <a:lnTo>
                      <a:pt x="1525" y="864"/>
                    </a:lnTo>
                    <a:lnTo>
                      <a:pt x="1532" y="866"/>
                    </a:lnTo>
                    <a:lnTo>
                      <a:pt x="1540" y="864"/>
                    </a:lnTo>
                    <a:lnTo>
                      <a:pt x="1546" y="862"/>
                    </a:lnTo>
                    <a:lnTo>
                      <a:pt x="1554" y="858"/>
                    </a:lnTo>
                    <a:lnTo>
                      <a:pt x="1560" y="858"/>
                    </a:lnTo>
                    <a:lnTo>
                      <a:pt x="1562" y="856"/>
                    </a:lnTo>
                    <a:lnTo>
                      <a:pt x="1567" y="852"/>
                    </a:lnTo>
                    <a:lnTo>
                      <a:pt x="1577" y="844"/>
                    </a:lnTo>
                    <a:lnTo>
                      <a:pt x="1587" y="835"/>
                    </a:lnTo>
                    <a:lnTo>
                      <a:pt x="1597" y="829"/>
                    </a:lnTo>
                    <a:lnTo>
                      <a:pt x="1600" y="825"/>
                    </a:lnTo>
                    <a:lnTo>
                      <a:pt x="1598" y="827"/>
                    </a:lnTo>
                    <a:lnTo>
                      <a:pt x="1600" y="825"/>
                    </a:lnTo>
                    <a:lnTo>
                      <a:pt x="1604" y="819"/>
                    </a:lnTo>
                    <a:lnTo>
                      <a:pt x="1606" y="811"/>
                    </a:lnTo>
                    <a:lnTo>
                      <a:pt x="1606" y="809"/>
                    </a:lnTo>
                    <a:lnTo>
                      <a:pt x="1593" y="726"/>
                    </a:lnTo>
                    <a:lnTo>
                      <a:pt x="1556" y="731"/>
                    </a:lnTo>
                    <a:lnTo>
                      <a:pt x="1569" y="815"/>
                    </a:lnTo>
                    <a:lnTo>
                      <a:pt x="1573" y="798"/>
                    </a:lnTo>
                    <a:lnTo>
                      <a:pt x="1569" y="803"/>
                    </a:lnTo>
                    <a:lnTo>
                      <a:pt x="1567" y="811"/>
                    </a:lnTo>
                    <a:lnTo>
                      <a:pt x="1587" y="811"/>
                    </a:lnTo>
                    <a:lnTo>
                      <a:pt x="1575" y="796"/>
                    </a:lnTo>
                    <a:lnTo>
                      <a:pt x="1573" y="798"/>
                    </a:lnTo>
                    <a:lnTo>
                      <a:pt x="1569" y="801"/>
                    </a:lnTo>
                    <a:lnTo>
                      <a:pt x="1560" y="807"/>
                    </a:lnTo>
                    <a:lnTo>
                      <a:pt x="1550" y="817"/>
                    </a:lnTo>
                    <a:lnTo>
                      <a:pt x="1540" y="825"/>
                    </a:lnTo>
                    <a:lnTo>
                      <a:pt x="1554" y="838"/>
                    </a:lnTo>
                    <a:lnTo>
                      <a:pt x="1550" y="821"/>
                    </a:lnTo>
                    <a:lnTo>
                      <a:pt x="1538" y="823"/>
                    </a:lnTo>
                    <a:lnTo>
                      <a:pt x="1530" y="827"/>
                    </a:lnTo>
                    <a:lnTo>
                      <a:pt x="1525" y="829"/>
                    </a:lnTo>
                    <a:lnTo>
                      <a:pt x="1532" y="846"/>
                    </a:lnTo>
                    <a:lnTo>
                      <a:pt x="1532" y="827"/>
                    </a:lnTo>
                    <a:lnTo>
                      <a:pt x="1550" y="852"/>
                    </a:lnTo>
                    <a:lnTo>
                      <a:pt x="1552" y="846"/>
                    </a:lnTo>
                    <a:lnTo>
                      <a:pt x="1550" y="838"/>
                    </a:lnTo>
                    <a:lnTo>
                      <a:pt x="1546" y="831"/>
                    </a:lnTo>
                    <a:lnTo>
                      <a:pt x="1540" y="827"/>
                    </a:lnTo>
                    <a:lnTo>
                      <a:pt x="1532" y="846"/>
                    </a:lnTo>
                    <a:lnTo>
                      <a:pt x="1546" y="860"/>
                    </a:lnTo>
                    <a:lnTo>
                      <a:pt x="1546" y="858"/>
                    </a:lnTo>
                    <a:lnTo>
                      <a:pt x="1532" y="844"/>
                    </a:lnTo>
                    <a:lnTo>
                      <a:pt x="1544" y="860"/>
                    </a:lnTo>
                    <a:lnTo>
                      <a:pt x="1560" y="852"/>
                    </a:lnTo>
                    <a:lnTo>
                      <a:pt x="1546" y="838"/>
                    </a:lnTo>
                    <a:lnTo>
                      <a:pt x="1554" y="856"/>
                    </a:lnTo>
                    <a:lnTo>
                      <a:pt x="1569" y="850"/>
                    </a:lnTo>
                    <a:lnTo>
                      <a:pt x="1560" y="833"/>
                    </a:lnTo>
                    <a:lnTo>
                      <a:pt x="1567" y="850"/>
                    </a:lnTo>
                    <a:lnTo>
                      <a:pt x="1589" y="840"/>
                    </a:lnTo>
                    <a:lnTo>
                      <a:pt x="1608" y="829"/>
                    </a:lnTo>
                    <a:lnTo>
                      <a:pt x="1610" y="829"/>
                    </a:lnTo>
                    <a:lnTo>
                      <a:pt x="1626" y="821"/>
                    </a:lnTo>
                    <a:lnTo>
                      <a:pt x="1643" y="811"/>
                    </a:lnTo>
                    <a:lnTo>
                      <a:pt x="1633" y="794"/>
                    </a:lnTo>
                    <a:lnTo>
                      <a:pt x="1639" y="813"/>
                    </a:lnTo>
                    <a:lnTo>
                      <a:pt x="1647" y="809"/>
                    </a:lnTo>
                    <a:lnTo>
                      <a:pt x="1655" y="807"/>
                    </a:lnTo>
                    <a:lnTo>
                      <a:pt x="1647" y="790"/>
                    </a:lnTo>
                    <a:lnTo>
                      <a:pt x="1647" y="809"/>
                    </a:lnTo>
                    <a:lnTo>
                      <a:pt x="1653" y="807"/>
                    </a:lnTo>
                    <a:lnTo>
                      <a:pt x="1635" y="796"/>
                    </a:lnTo>
                    <a:lnTo>
                      <a:pt x="1639" y="801"/>
                    </a:lnTo>
                    <a:lnTo>
                      <a:pt x="1645" y="805"/>
                    </a:lnTo>
                    <a:lnTo>
                      <a:pt x="1653" y="788"/>
                    </a:lnTo>
                    <a:lnTo>
                      <a:pt x="1633" y="788"/>
                    </a:lnTo>
                    <a:lnTo>
                      <a:pt x="1635" y="790"/>
                    </a:lnTo>
                    <a:lnTo>
                      <a:pt x="1633" y="796"/>
                    </a:lnTo>
                    <a:lnTo>
                      <a:pt x="1639" y="782"/>
                    </a:lnTo>
                    <a:lnTo>
                      <a:pt x="1635" y="788"/>
                    </a:lnTo>
                    <a:lnTo>
                      <a:pt x="1633" y="796"/>
                    </a:lnTo>
                    <a:lnTo>
                      <a:pt x="1653" y="796"/>
                    </a:lnTo>
                    <a:lnTo>
                      <a:pt x="1645" y="778"/>
                    </a:lnTo>
                    <a:lnTo>
                      <a:pt x="1639" y="782"/>
                    </a:lnTo>
                    <a:lnTo>
                      <a:pt x="1647" y="800"/>
                    </a:lnTo>
                    <a:lnTo>
                      <a:pt x="1647" y="780"/>
                    </a:lnTo>
                    <a:lnTo>
                      <a:pt x="1641" y="780"/>
                    </a:lnTo>
                    <a:lnTo>
                      <a:pt x="1632" y="780"/>
                    </a:lnTo>
                    <a:lnTo>
                      <a:pt x="1616" y="778"/>
                    </a:lnTo>
                    <a:lnTo>
                      <a:pt x="1616" y="798"/>
                    </a:lnTo>
                    <a:lnTo>
                      <a:pt x="1624" y="780"/>
                    </a:lnTo>
                    <a:lnTo>
                      <a:pt x="1618" y="778"/>
                    </a:lnTo>
                    <a:lnTo>
                      <a:pt x="1616" y="776"/>
                    </a:lnTo>
                    <a:lnTo>
                      <a:pt x="1624" y="801"/>
                    </a:lnTo>
                    <a:lnTo>
                      <a:pt x="1626" y="794"/>
                    </a:lnTo>
                    <a:lnTo>
                      <a:pt x="1624" y="786"/>
                    </a:lnTo>
                    <a:lnTo>
                      <a:pt x="1620" y="780"/>
                    </a:lnTo>
                    <a:lnTo>
                      <a:pt x="1606" y="794"/>
                    </a:lnTo>
                    <a:lnTo>
                      <a:pt x="1620" y="807"/>
                    </a:lnTo>
                    <a:lnTo>
                      <a:pt x="1641" y="788"/>
                    </a:lnTo>
                    <a:lnTo>
                      <a:pt x="1665" y="772"/>
                    </a:lnTo>
                    <a:lnTo>
                      <a:pt x="1651" y="759"/>
                    </a:lnTo>
                    <a:lnTo>
                      <a:pt x="1659" y="776"/>
                    </a:lnTo>
                    <a:lnTo>
                      <a:pt x="1711" y="745"/>
                    </a:lnTo>
                    <a:lnTo>
                      <a:pt x="1702" y="728"/>
                    </a:lnTo>
                    <a:lnTo>
                      <a:pt x="1707" y="747"/>
                    </a:lnTo>
                    <a:lnTo>
                      <a:pt x="1719" y="743"/>
                    </a:lnTo>
                    <a:lnTo>
                      <a:pt x="1711" y="726"/>
                    </a:lnTo>
                    <a:lnTo>
                      <a:pt x="1711" y="745"/>
                    </a:lnTo>
                    <a:lnTo>
                      <a:pt x="1719" y="743"/>
                    </a:lnTo>
                    <a:lnTo>
                      <a:pt x="1721" y="743"/>
                    </a:lnTo>
                    <a:lnTo>
                      <a:pt x="1707" y="739"/>
                    </a:lnTo>
                    <a:lnTo>
                      <a:pt x="1713" y="743"/>
                    </a:lnTo>
                    <a:lnTo>
                      <a:pt x="1721" y="724"/>
                    </a:lnTo>
                    <a:lnTo>
                      <a:pt x="1703" y="731"/>
                    </a:lnTo>
                    <a:lnTo>
                      <a:pt x="1703" y="733"/>
                    </a:lnTo>
                    <a:lnTo>
                      <a:pt x="1703" y="718"/>
                    </a:lnTo>
                    <a:lnTo>
                      <a:pt x="1703" y="726"/>
                    </a:lnTo>
                    <a:lnTo>
                      <a:pt x="1723" y="726"/>
                    </a:lnTo>
                    <a:lnTo>
                      <a:pt x="1709" y="712"/>
                    </a:lnTo>
                    <a:lnTo>
                      <a:pt x="1707" y="714"/>
                    </a:lnTo>
                    <a:lnTo>
                      <a:pt x="1703" y="716"/>
                    </a:lnTo>
                    <a:lnTo>
                      <a:pt x="1717" y="730"/>
                    </a:lnTo>
                    <a:lnTo>
                      <a:pt x="1709" y="712"/>
                    </a:lnTo>
                    <a:lnTo>
                      <a:pt x="1698" y="720"/>
                    </a:lnTo>
                    <a:lnTo>
                      <a:pt x="1682" y="726"/>
                    </a:lnTo>
                    <a:lnTo>
                      <a:pt x="1668" y="733"/>
                    </a:lnTo>
                    <a:lnTo>
                      <a:pt x="1657" y="737"/>
                    </a:lnTo>
                    <a:lnTo>
                      <a:pt x="1655" y="739"/>
                    </a:lnTo>
                    <a:lnTo>
                      <a:pt x="1661" y="757"/>
                    </a:lnTo>
                    <a:lnTo>
                      <a:pt x="1659" y="737"/>
                    </a:lnTo>
                    <a:lnTo>
                      <a:pt x="1645" y="741"/>
                    </a:lnTo>
                    <a:lnTo>
                      <a:pt x="1637" y="743"/>
                    </a:lnTo>
                    <a:lnTo>
                      <a:pt x="1624" y="747"/>
                    </a:lnTo>
                    <a:lnTo>
                      <a:pt x="1608" y="751"/>
                    </a:lnTo>
                    <a:lnTo>
                      <a:pt x="1616" y="749"/>
                    </a:lnTo>
                    <a:lnTo>
                      <a:pt x="1616" y="768"/>
                    </a:lnTo>
                    <a:lnTo>
                      <a:pt x="1624" y="751"/>
                    </a:lnTo>
                    <a:lnTo>
                      <a:pt x="1606" y="749"/>
                    </a:lnTo>
                    <a:lnTo>
                      <a:pt x="1606" y="747"/>
                    </a:lnTo>
                    <a:lnTo>
                      <a:pt x="1618" y="765"/>
                    </a:lnTo>
                    <a:lnTo>
                      <a:pt x="1616" y="757"/>
                    </a:lnTo>
                    <a:lnTo>
                      <a:pt x="1612" y="751"/>
                    </a:lnTo>
                    <a:lnTo>
                      <a:pt x="1598" y="765"/>
                    </a:lnTo>
                    <a:lnTo>
                      <a:pt x="1616" y="772"/>
                    </a:lnTo>
                    <a:lnTo>
                      <a:pt x="1616" y="770"/>
                    </a:lnTo>
                    <a:lnTo>
                      <a:pt x="1598" y="763"/>
                    </a:lnTo>
                    <a:lnTo>
                      <a:pt x="1612" y="776"/>
                    </a:lnTo>
                    <a:lnTo>
                      <a:pt x="1616" y="772"/>
                    </a:lnTo>
                    <a:lnTo>
                      <a:pt x="1602" y="759"/>
                    </a:lnTo>
                    <a:lnTo>
                      <a:pt x="1610" y="776"/>
                    </a:lnTo>
                    <a:lnTo>
                      <a:pt x="1614" y="774"/>
                    </a:lnTo>
                    <a:lnTo>
                      <a:pt x="1626" y="768"/>
                    </a:lnTo>
                    <a:lnTo>
                      <a:pt x="1637" y="763"/>
                    </a:lnTo>
                    <a:lnTo>
                      <a:pt x="1645" y="757"/>
                    </a:lnTo>
                    <a:lnTo>
                      <a:pt x="1659" y="751"/>
                    </a:lnTo>
                    <a:lnTo>
                      <a:pt x="1676" y="743"/>
                    </a:lnTo>
                    <a:lnTo>
                      <a:pt x="1698" y="735"/>
                    </a:lnTo>
                    <a:lnTo>
                      <a:pt x="1717" y="728"/>
                    </a:lnTo>
                    <a:lnTo>
                      <a:pt x="1737" y="722"/>
                    </a:lnTo>
                    <a:lnTo>
                      <a:pt x="1729" y="704"/>
                    </a:lnTo>
                    <a:lnTo>
                      <a:pt x="1729" y="724"/>
                    </a:lnTo>
                    <a:lnTo>
                      <a:pt x="1744" y="720"/>
                    </a:lnTo>
                    <a:lnTo>
                      <a:pt x="1744" y="700"/>
                    </a:lnTo>
                    <a:lnTo>
                      <a:pt x="1737" y="718"/>
                    </a:lnTo>
                    <a:lnTo>
                      <a:pt x="1752" y="720"/>
                    </a:lnTo>
                    <a:lnTo>
                      <a:pt x="1756" y="700"/>
                    </a:lnTo>
                    <a:lnTo>
                      <a:pt x="1752" y="720"/>
                    </a:lnTo>
                    <a:lnTo>
                      <a:pt x="1740" y="702"/>
                    </a:lnTo>
                    <a:lnTo>
                      <a:pt x="1740" y="710"/>
                    </a:lnTo>
                    <a:lnTo>
                      <a:pt x="1746" y="716"/>
                    </a:lnTo>
                    <a:lnTo>
                      <a:pt x="1760" y="702"/>
                    </a:lnTo>
                    <a:lnTo>
                      <a:pt x="1740" y="695"/>
                    </a:lnTo>
                    <a:lnTo>
                      <a:pt x="1740" y="696"/>
                    </a:lnTo>
                    <a:lnTo>
                      <a:pt x="1744" y="691"/>
                    </a:lnTo>
                    <a:lnTo>
                      <a:pt x="1758" y="704"/>
                    </a:lnTo>
                    <a:lnTo>
                      <a:pt x="1750" y="687"/>
                    </a:lnTo>
                    <a:lnTo>
                      <a:pt x="1746" y="691"/>
                    </a:lnTo>
                    <a:lnTo>
                      <a:pt x="1738" y="693"/>
                    </a:lnTo>
                    <a:lnTo>
                      <a:pt x="1721" y="700"/>
                    </a:lnTo>
                    <a:lnTo>
                      <a:pt x="1713" y="702"/>
                    </a:lnTo>
                    <a:lnTo>
                      <a:pt x="1705" y="708"/>
                    </a:lnTo>
                    <a:lnTo>
                      <a:pt x="1715" y="724"/>
                    </a:lnTo>
                    <a:lnTo>
                      <a:pt x="1707" y="706"/>
                    </a:lnTo>
                    <a:lnTo>
                      <a:pt x="1688" y="714"/>
                    </a:lnTo>
                    <a:lnTo>
                      <a:pt x="1670" y="722"/>
                    </a:lnTo>
                    <a:lnTo>
                      <a:pt x="1668" y="722"/>
                    </a:lnTo>
                    <a:lnTo>
                      <a:pt x="1661" y="724"/>
                    </a:lnTo>
                    <a:lnTo>
                      <a:pt x="1653" y="728"/>
                    </a:lnTo>
                    <a:lnTo>
                      <a:pt x="1647" y="730"/>
                    </a:lnTo>
                    <a:lnTo>
                      <a:pt x="1655" y="747"/>
                    </a:lnTo>
                    <a:lnTo>
                      <a:pt x="1655" y="728"/>
                    </a:lnTo>
                    <a:lnTo>
                      <a:pt x="1653" y="728"/>
                    </a:lnTo>
                    <a:lnTo>
                      <a:pt x="1668" y="761"/>
                    </a:lnTo>
                    <a:lnTo>
                      <a:pt x="1672" y="753"/>
                    </a:lnTo>
                    <a:lnTo>
                      <a:pt x="1672" y="747"/>
                    </a:lnTo>
                    <a:lnTo>
                      <a:pt x="1672" y="739"/>
                    </a:lnTo>
                    <a:lnTo>
                      <a:pt x="1668" y="731"/>
                    </a:lnTo>
                    <a:lnTo>
                      <a:pt x="1661" y="728"/>
                    </a:lnTo>
                    <a:lnTo>
                      <a:pt x="1653" y="747"/>
                    </a:lnTo>
                    <a:lnTo>
                      <a:pt x="1661" y="765"/>
                    </a:lnTo>
                    <a:lnTo>
                      <a:pt x="1667" y="761"/>
                    </a:lnTo>
                    <a:lnTo>
                      <a:pt x="1668" y="761"/>
                    </a:lnTo>
                    <a:lnTo>
                      <a:pt x="1686" y="745"/>
                    </a:lnTo>
                    <a:lnTo>
                      <a:pt x="1672" y="731"/>
                    </a:lnTo>
                    <a:lnTo>
                      <a:pt x="1680" y="749"/>
                    </a:lnTo>
                    <a:lnTo>
                      <a:pt x="1700" y="739"/>
                    </a:lnTo>
                    <a:lnTo>
                      <a:pt x="1721" y="730"/>
                    </a:lnTo>
                    <a:lnTo>
                      <a:pt x="1744" y="718"/>
                    </a:lnTo>
                    <a:lnTo>
                      <a:pt x="1735" y="700"/>
                    </a:lnTo>
                    <a:lnTo>
                      <a:pt x="1742" y="718"/>
                    </a:lnTo>
                    <a:lnTo>
                      <a:pt x="1752" y="716"/>
                    </a:lnTo>
                    <a:lnTo>
                      <a:pt x="1744" y="698"/>
                    </a:lnTo>
                    <a:lnTo>
                      <a:pt x="1744" y="718"/>
                    </a:lnTo>
                    <a:lnTo>
                      <a:pt x="1754" y="716"/>
                    </a:lnTo>
                    <a:lnTo>
                      <a:pt x="1762" y="714"/>
                    </a:lnTo>
                    <a:lnTo>
                      <a:pt x="1770" y="712"/>
                    </a:lnTo>
                    <a:lnTo>
                      <a:pt x="1775" y="708"/>
                    </a:lnTo>
                    <a:lnTo>
                      <a:pt x="1775" y="706"/>
                    </a:lnTo>
                    <a:lnTo>
                      <a:pt x="1781" y="700"/>
                    </a:lnTo>
                    <a:lnTo>
                      <a:pt x="1781" y="693"/>
                    </a:lnTo>
                    <a:lnTo>
                      <a:pt x="1781" y="685"/>
                    </a:lnTo>
                    <a:lnTo>
                      <a:pt x="1775" y="679"/>
                    </a:lnTo>
                    <a:lnTo>
                      <a:pt x="1775" y="677"/>
                    </a:lnTo>
                    <a:lnTo>
                      <a:pt x="1762" y="691"/>
                    </a:lnTo>
                    <a:lnTo>
                      <a:pt x="1777" y="679"/>
                    </a:lnTo>
                    <a:lnTo>
                      <a:pt x="1768" y="673"/>
                    </a:lnTo>
                    <a:lnTo>
                      <a:pt x="1762" y="667"/>
                    </a:lnTo>
                    <a:lnTo>
                      <a:pt x="1754" y="667"/>
                    </a:lnTo>
                    <a:lnTo>
                      <a:pt x="1744" y="665"/>
                    </a:lnTo>
                    <a:lnTo>
                      <a:pt x="1733" y="665"/>
                    </a:lnTo>
                    <a:lnTo>
                      <a:pt x="1725" y="667"/>
                    </a:lnTo>
                    <a:lnTo>
                      <a:pt x="1719" y="665"/>
                    </a:lnTo>
                    <a:lnTo>
                      <a:pt x="1702" y="667"/>
                    </a:lnTo>
                    <a:lnTo>
                      <a:pt x="1680" y="671"/>
                    </a:lnTo>
                    <a:lnTo>
                      <a:pt x="1655" y="675"/>
                    </a:lnTo>
                    <a:lnTo>
                      <a:pt x="1628" y="679"/>
                    </a:lnTo>
                    <a:lnTo>
                      <a:pt x="1602" y="683"/>
                    </a:lnTo>
                    <a:lnTo>
                      <a:pt x="1577" y="685"/>
                    </a:lnTo>
                    <a:lnTo>
                      <a:pt x="1556" y="687"/>
                    </a:lnTo>
                    <a:lnTo>
                      <a:pt x="1542" y="687"/>
                    </a:lnTo>
                    <a:lnTo>
                      <a:pt x="1540" y="687"/>
                    </a:lnTo>
                    <a:lnTo>
                      <a:pt x="1538" y="687"/>
                    </a:lnTo>
                    <a:lnTo>
                      <a:pt x="1558" y="706"/>
                    </a:lnTo>
                    <a:lnTo>
                      <a:pt x="1556" y="698"/>
                    </a:lnTo>
                    <a:lnTo>
                      <a:pt x="1552" y="693"/>
                    </a:lnTo>
                    <a:lnTo>
                      <a:pt x="1546" y="689"/>
                    </a:lnTo>
                    <a:lnTo>
                      <a:pt x="1538" y="706"/>
                    </a:lnTo>
                    <a:lnTo>
                      <a:pt x="1556" y="714"/>
                    </a:lnTo>
                    <a:lnTo>
                      <a:pt x="1558" y="712"/>
                    </a:lnTo>
                    <a:lnTo>
                      <a:pt x="1538" y="704"/>
                    </a:lnTo>
                    <a:lnTo>
                      <a:pt x="1552" y="718"/>
                    </a:lnTo>
                    <a:lnTo>
                      <a:pt x="1558" y="714"/>
                    </a:lnTo>
                    <a:lnTo>
                      <a:pt x="1544" y="700"/>
                    </a:lnTo>
                    <a:lnTo>
                      <a:pt x="1552" y="718"/>
                    </a:lnTo>
                    <a:lnTo>
                      <a:pt x="1562" y="712"/>
                    </a:lnTo>
                    <a:lnTo>
                      <a:pt x="1571" y="706"/>
                    </a:lnTo>
                    <a:lnTo>
                      <a:pt x="1573" y="706"/>
                    </a:lnTo>
                    <a:lnTo>
                      <a:pt x="1583" y="695"/>
                    </a:lnTo>
                    <a:lnTo>
                      <a:pt x="1593" y="687"/>
                    </a:lnTo>
                    <a:lnTo>
                      <a:pt x="1606" y="671"/>
                    </a:lnTo>
                    <a:lnTo>
                      <a:pt x="1620" y="660"/>
                    </a:lnTo>
                    <a:lnTo>
                      <a:pt x="1630" y="652"/>
                    </a:lnTo>
                    <a:lnTo>
                      <a:pt x="1616" y="638"/>
                    </a:lnTo>
                    <a:lnTo>
                      <a:pt x="1624" y="656"/>
                    </a:lnTo>
                    <a:lnTo>
                      <a:pt x="1639" y="646"/>
                    </a:lnTo>
                    <a:lnTo>
                      <a:pt x="1641" y="644"/>
                    </a:lnTo>
                    <a:lnTo>
                      <a:pt x="1649" y="640"/>
                    </a:lnTo>
                    <a:lnTo>
                      <a:pt x="1635" y="626"/>
                    </a:lnTo>
                    <a:lnTo>
                      <a:pt x="1643" y="644"/>
                    </a:lnTo>
                    <a:lnTo>
                      <a:pt x="1651" y="640"/>
                    </a:lnTo>
                    <a:lnTo>
                      <a:pt x="1657" y="638"/>
                    </a:lnTo>
                    <a:lnTo>
                      <a:pt x="1663" y="634"/>
                    </a:lnTo>
                    <a:lnTo>
                      <a:pt x="1668" y="628"/>
                    </a:lnTo>
                    <a:lnTo>
                      <a:pt x="1668" y="626"/>
                    </a:lnTo>
                    <a:lnTo>
                      <a:pt x="1668" y="619"/>
                    </a:lnTo>
                    <a:lnTo>
                      <a:pt x="1667" y="611"/>
                    </a:lnTo>
                    <a:lnTo>
                      <a:pt x="1663" y="605"/>
                    </a:lnTo>
                    <a:lnTo>
                      <a:pt x="1657" y="601"/>
                    </a:lnTo>
                    <a:lnTo>
                      <a:pt x="1649" y="599"/>
                    </a:lnTo>
                    <a:lnTo>
                      <a:pt x="1647" y="599"/>
                    </a:lnTo>
                    <a:lnTo>
                      <a:pt x="1639" y="601"/>
                    </a:lnTo>
                    <a:lnTo>
                      <a:pt x="1632" y="603"/>
                    </a:lnTo>
                    <a:lnTo>
                      <a:pt x="1626" y="605"/>
                    </a:lnTo>
                    <a:lnTo>
                      <a:pt x="1614" y="613"/>
                    </a:lnTo>
                    <a:lnTo>
                      <a:pt x="1620" y="630"/>
                    </a:lnTo>
                    <a:lnTo>
                      <a:pt x="1614" y="613"/>
                    </a:lnTo>
                    <a:lnTo>
                      <a:pt x="1585" y="623"/>
                    </a:lnTo>
                    <a:lnTo>
                      <a:pt x="1560" y="630"/>
                    </a:lnTo>
                    <a:lnTo>
                      <a:pt x="1534" y="638"/>
                    </a:lnTo>
                    <a:lnTo>
                      <a:pt x="1521" y="642"/>
                    </a:lnTo>
                    <a:lnTo>
                      <a:pt x="1509" y="646"/>
                    </a:lnTo>
                    <a:lnTo>
                      <a:pt x="1513" y="663"/>
                    </a:lnTo>
                    <a:lnTo>
                      <a:pt x="1509" y="646"/>
                    </a:lnTo>
                    <a:lnTo>
                      <a:pt x="1474" y="654"/>
                    </a:lnTo>
                    <a:lnTo>
                      <a:pt x="1460" y="658"/>
                    </a:lnTo>
                    <a:lnTo>
                      <a:pt x="1468" y="675"/>
                    </a:lnTo>
                    <a:lnTo>
                      <a:pt x="1468" y="656"/>
                    </a:lnTo>
                    <a:lnTo>
                      <a:pt x="1457" y="656"/>
                    </a:lnTo>
                    <a:lnTo>
                      <a:pt x="1447" y="656"/>
                    </a:lnTo>
                    <a:lnTo>
                      <a:pt x="1455" y="658"/>
                    </a:lnTo>
                    <a:lnTo>
                      <a:pt x="1447" y="675"/>
                    </a:lnTo>
                    <a:lnTo>
                      <a:pt x="1460" y="661"/>
                    </a:lnTo>
                    <a:lnTo>
                      <a:pt x="1457" y="656"/>
                    </a:lnTo>
                    <a:lnTo>
                      <a:pt x="1462" y="661"/>
                    </a:lnTo>
                    <a:lnTo>
                      <a:pt x="1443" y="669"/>
                    </a:lnTo>
                    <a:lnTo>
                      <a:pt x="1462" y="669"/>
                    </a:lnTo>
                    <a:lnTo>
                      <a:pt x="1464" y="661"/>
                    </a:lnTo>
                    <a:lnTo>
                      <a:pt x="1445" y="661"/>
                    </a:lnTo>
                    <a:lnTo>
                      <a:pt x="1464" y="669"/>
                    </a:lnTo>
                    <a:lnTo>
                      <a:pt x="1470" y="656"/>
                    </a:lnTo>
                    <a:lnTo>
                      <a:pt x="1453" y="646"/>
                    </a:lnTo>
                    <a:lnTo>
                      <a:pt x="1464" y="661"/>
                    </a:lnTo>
                    <a:lnTo>
                      <a:pt x="1482" y="648"/>
                    </a:lnTo>
                    <a:lnTo>
                      <a:pt x="1493" y="640"/>
                    </a:lnTo>
                    <a:lnTo>
                      <a:pt x="1505" y="632"/>
                    </a:lnTo>
                    <a:lnTo>
                      <a:pt x="1513" y="626"/>
                    </a:lnTo>
                    <a:lnTo>
                      <a:pt x="1528" y="617"/>
                    </a:lnTo>
                    <a:lnTo>
                      <a:pt x="1515" y="603"/>
                    </a:lnTo>
                    <a:lnTo>
                      <a:pt x="1523" y="621"/>
                    </a:lnTo>
                    <a:lnTo>
                      <a:pt x="1534" y="611"/>
                    </a:lnTo>
                    <a:lnTo>
                      <a:pt x="1550" y="601"/>
                    </a:lnTo>
                    <a:lnTo>
                      <a:pt x="1560" y="595"/>
                    </a:lnTo>
                    <a:lnTo>
                      <a:pt x="1573" y="590"/>
                    </a:lnTo>
                    <a:lnTo>
                      <a:pt x="1587" y="580"/>
                    </a:lnTo>
                    <a:lnTo>
                      <a:pt x="1604" y="570"/>
                    </a:lnTo>
                    <a:lnTo>
                      <a:pt x="1624" y="558"/>
                    </a:lnTo>
                    <a:lnTo>
                      <a:pt x="1651" y="543"/>
                    </a:lnTo>
                    <a:lnTo>
                      <a:pt x="1653" y="541"/>
                    </a:lnTo>
                    <a:lnTo>
                      <a:pt x="1655" y="539"/>
                    </a:lnTo>
                    <a:lnTo>
                      <a:pt x="1663" y="535"/>
                    </a:lnTo>
                    <a:lnTo>
                      <a:pt x="1668" y="531"/>
                    </a:lnTo>
                    <a:lnTo>
                      <a:pt x="1670" y="531"/>
                    </a:lnTo>
                    <a:lnTo>
                      <a:pt x="1649" y="500"/>
                    </a:lnTo>
                    <a:lnTo>
                      <a:pt x="1643" y="506"/>
                    </a:lnTo>
                    <a:lnTo>
                      <a:pt x="1643" y="514"/>
                    </a:lnTo>
                    <a:lnTo>
                      <a:pt x="1643" y="521"/>
                    </a:lnTo>
                    <a:lnTo>
                      <a:pt x="1649" y="527"/>
                    </a:lnTo>
                    <a:lnTo>
                      <a:pt x="1655" y="531"/>
                    </a:lnTo>
                    <a:lnTo>
                      <a:pt x="1663" y="533"/>
                    </a:lnTo>
                    <a:lnTo>
                      <a:pt x="1663" y="514"/>
                    </a:lnTo>
                    <a:lnTo>
                      <a:pt x="1655" y="496"/>
                    </a:lnTo>
                    <a:lnTo>
                      <a:pt x="1651" y="498"/>
                    </a:lnTo>
                    <a:lnTo>
                      <a:pt x="1606" y="527"/>
                    </a:lnTo>
                    <a:lnTo>
                      <a:pt x="1571" y="553"/>
                    </a:lnTo>
                    <a:lnTo>
                      <a:pt x="1581" y="568"/>
                    </a:lnTo>
                    <a:lnTo>
                      <a:pt x="1575" y="551"/>
                    </a:lnTo>
                    <a:lnTo>
                      <a:pt x="1554" y="556"/>
                    </a:lnTo>
                    <a:lnTo>
                      <a:pt x="1536" y="564"/>
                    </a:lnTo>
                    <a:lnTo>
                      <a:pt x="1517" y="570"/>
                    </a:lnTo>
                    <a:lnTo>
                      <a:pt x="1525" y="588"/>
                    </a:lnTo>
                    <a:lnTo>
                      <a:pt x="1525" y="568"/>
                    </a:lnTo>
                    <a:lnTo>
                      <a:pt x="1505" y="572"/>
                    </a:lnTo>
                    <a:lnTo>
                      <a:pt x="1505" y="591"/>
                    </a:lnTo>
                    <a:lnTo>
                      <a:pt x="1505" y="572"/>
                    </a:lnTo>
                    <a:lnTo>
                      <a:pt x="1503" y="570"/>
                    </a:lnTo>
                    <a:lnTo>
                      <a:pt x="1523" y="590"/>
                    </a:lnTo>
                    <a:lnTo>
                      <a:pt x="1521" y="582"/>
                    </a:lnTo>
                    <a:lnTo>
                      <a:pt x="1517" y="576"/>
                    </a:lnTo>
                    <a:lnTo>
                      <a:pt x="1511" y="572"/>
                    </a:lnTo>
                    <a:lnTo>
                      <a:pt x="1503" y="590"/>
                    </a:lnTo>
                    <a:lnTo>
                      <a:pt x="1523" y="597"/>
                    </a:lnTo>
                    <a:lnTo>
                      <a:pt x="1525" y="593"/>
                    </a:lnTo>
                    <a:lnTo>
                      <a:pt x="1528" y="588"/>
                    </a:lnTo>
                    <a:lnTo>
                      <a:pt x="1528" y="586"/>
                    </a:lnTo>
                    <a:lnTo>
                      <a:pt x="1544" y="566"/>
                    </a:lnTo>
                    <a:lnTo>
                      <a:pt x="1525" y="558"/>
                    </a:lnTo>
                    <a:lnTo>
                      <a:pt x="1538" y="572"/>
                    </a:lnTo>
                    <a:lnTo>
                      <a:pt x="1554" y="555"/>
                    </a:lnTo>
                    <a:lnTo>
                      <a:pt x="1589" y="521"/>
                    </a:lnTo>
                    <a:lnTo>
                      <a:pt x="1622" y="492"/>
                    </a:lnTo>
                    <a:lnTo>
                      <a:pt x="1649" y="459"/>
                    </a:lnTo>
                    <a:lnTo>
                      <a:pt x="1653" y="453"/>
                    </a:lnTo>
                    <a:lnTo>
                      <a:pt x="1665" y="434"/>
                    </a:lnTo>
                    <a:lnTo>
                      <a:pt x="1674" y="413"/>
                    </a:lnTo>
                    <a:lnTo>
                      <a:pt x="1674" y="405"/>
                    </a:lnTo>
                    <a:lnTo>
                      <a:pt x="1672" y="397"/>
                    </a:lnTo>
                    <a:lnTo>
                      <a:pt x="1668" y="391"/>
                    </a:lnTo>
                    <a:lnTo>
                      <a:pt x="1663" y="387"/>
                    </a:lnTo>
                    <a:lnTo>
                      <a:pt x="1655" y="385"/>
                    </a:lnTo>
                    <a:lnTo>
                      <a:pt x="1647" y="387"/>
                    </a:lnTo>
                    <a:lnTo>
                      <a:pt x="1643" y="389"/>
                    </a:lnTo>
                    <a:lnTo>
                      <a:pt x="1624" y="407"/>
                    </a:lnTo>
                    <a:lnTo>
                      <a:pt x="1608" y="420"/>
                    </a:lnTo>
                    <a:lnTo>
                      <a:pt x="1581" y="453"/>
                    </a:lnTo>
                    <a:lnTo>
                      <a:pt x="1558" y="486"/>
                    </a:lnTo>
                    <a:lnTo>
                      <a:pt x="1530" y="525"/>
                    </a:lnTo>
                    <a:lnTo>
                      <a:pt x="1519" y="539"/>
                    </a:lnTo>
                    <a:lnTo>
                      <a:pt x="1538" y="547"/>
                    </a:lnTo>
                    <a:lnTo>
                      <a:pt x="1525" y="533"/>
                    </a:lnTo>
                    <a:lnTo>
                      <a:pt x="1517" y="541"/>
                    </a:lnTo>
                    <a:lnTo>
                      <a:pt x="1497" y="564"/>
                    </a:lnTo>
                    <a:lnTo>
                      <a:pt x="1492" y="572"/>
                    </a:lnTo>
                    <a:lnTo>
                      <a:pt x="1490" y="580"/>
                    </a:lnTo>
                    <a:lnTo>
                      <a:pt x="1488" y="584"/>
                    </a:lnTo>
                    <a:lnTo>
                      <a:pt x="1505" y="591"/>
                    </a:lnTo>
                    <a:lnTo>
                      <a:pt x="1492" y="578"/>
                    </a:lnTo>
                    <a:lnTo>
                      <a:pt x="1492" y="580"/>
                    </a:lnTo>
                    <a:lnTo>
                      <a:pt x="1523" y="586"/>
                    </a:lnTo>
                    <a:lnTo>
                      <a:pt x="1519" y="580"/>
                    </a:lnTo>
                    <a:lnTo>
                      <a:pt x="1513" y="574"/>
                    </a:lnTo>
                    <a:lnTo>
                      <a:pt x="1505" y="574"/>
                    </a:lnTo>
                    <a:lnTo>
                      <a:pt x="1497" y="574"/>
                    </a:lnTo>
                    <a:lnTo>
                      <a:pt x="1505" y="593"/>
                    </a:lnTo>
                    <a:lnTo>
                      <a:pt x="1525" y="593"/>
                    </a:lnTo>
                    <a:lnTo>
                      <a:pt x="1525" y="591"/>
                    </a:lnTo>
                    <a:lnTo>
                      <a:pt x="1527" y="582"/>
                    </a:lnTo>
                    <a:lnTo>
                      <a:pt x="1507" y="582"/>
                    </a:lnTo>
                    <a:lnTo>
                      <a:pt x="1525" y="590"/>
                    </a:lnTo>
                    <a:lnTo>
                      <a:pt x="1527" y="580"/>
                    </a:lnTo>
                    <a:lnTo>
                      <a:pt x="1536" y="560"/>
                    </a:lnTo>
                    <a:lnTo>
                      <a:pt x="1548" y="541"/>
                    </a:lnTo>
                    <a:lnTo>
                      <a:pt x="1558" y="523"/>
                    </a:lnTo>
                    <a:lnTo>
                      <a:pt x="1577" y="486"/>
                    </a:lnTo>
                    <a:lnTo>
                      <a:pt x="1591" y="459"/>
                    </a:lnTo>
                    <a:lnTo>
                      <a:pt x="1602" y="438"/>
                    </a:lnTo>
                    <a:lnTo>
                      <a:pt x="1612" y="422"/>
                    </a:lnTo>
                    <a:lnTo>
                      <a:pt x="1618" y="411"/>
                    </a:lnTo>
                    <a:lnTo>
                      <a:pt x="1622" y="403"/>
                    </a:lnTo>
                    <a:lnTo>
                      <a:pt x="1626" y="397"/>
                    </a:lnTo>
                    <a:lnTo>
                      <a:pt x="1626" y="395"/>
                    </a:lnTo>
                    <a:lnTo>
                      <a:pt x="1608" y="387"/>
                    </a:lnTo>
                    <a:lnTo>
                      <a:pt x="1622" y="401"/>
                    </a:lnTo>
                    <a:lnTo>
                      <a:pt x="1624" y="399"/>
                    </a:lnTo>
                    <a:lnTo>
                      <a:pt x="1628" y="393"/>
                    </a:lnTo>
                    <a:lnTo>
                      <a:pt x="1630" y="389"/>
                    </a:lnTo>
                    <a:lnTo>
                      <a:pt x="1632" y="385"/>
                    </a:lnTo>
                    <a:lnTo>
                      <a:pt x="1635" y="380"/>
                    </a:lnTo>
                    <a:lnTo>
                      <a:pt x="1639" y="370"/>
                    </a:lnTo>
                    <a:lnTo>
                      <a:pt x="1645" y="358"/>
                    </a:lnTo>
                    <a:lnTo>
                      <a:pt x="1649" y="352"/>
                    </a:lnTo>
                    <a:lnTo>
                      <a:pt x="1649" y="350"/>
                    </a:lnTo>
                    <a:lnTo>
                      <a:pt x="1612" y="343"/>
                    </a:lnTo>
                    <a:lnTo>
                      <a:pt x="1612" y="350"/>
                    </a:lnTo>
                    <a:lnTo>
                      <a:pt x="1618" y="356"/>
                    </a:lnTo>
                    <a:lnTo>
                      <a:pt x="1624" y="360"/>
                    </a:lnTo>
                    <a:lnTo>
                      <a:pt x="1632" y="362"/>
                    </a:lnTo>
                    <a:lnTo>
                      <a:pt x="1639" y="360"/>
                    </a:lnTo>
                    <a:lnTo>
                      <a:pt x="1645" y="356"/>
                    </a:lnTo>
                    <a:lnTo>
                      <a:pt x="1632" y="343"/>
                    </a:lnTo>
                    <a:lnTo>
                      <a:pt x="1612" y="335"/>
                    </a:lnTo>
                    <a:lnTo>
                      <a:pt x="1612" y="339"/>
                    </a:lnTo>
                    <a:lnTo>
                      <a:pt x="1606" y="348"/>
                    </a:lnTo>
                    <a:lnTo>
                      <a:pt x="1600" y="364"/>
                    </a:lnTo>
                    <a:lnTo>
                      <a:pt x="1591" y="383"/>
                    </a:lnTo>
                    <a:lnTo>
                      <a:pt x="1583" y="403"/>
                    </a:lnTo>
                    <a:lnTo>
                      <a:pt x="1575" y="420"/>
                    </a:lnTo>
                    <a:lnTo>
                      <a:pt x="1569" y="434"/>
                    </a:lnTo>
                    <a:lnTo>
                      <a:pt x="1587" y="442"/>
                    </a:lnTo>
                    <a:lnTo>
                      <a:pt x="1569" y="434"/>
                    </a:lnTo>
                    <a:lnTo>
                      <a:pt x="1552" y="469"/>
                    </a:lnTo>
                    <a:lnTo>
                      <a:pt x="1532" y="504"/>
                    </a:lnTo>
                    <a:lnTo>
                      <a:pt x="1511" y="535"/>
                    </a:lnTo>
                    <a:lnTo>
                      <a:pt x="1530" y="543"/>
                    </a:lnTo>
                    <a:lnTo>
                      <a:pt x="1517" y="529"/>
                    </a:lnTo>
                    <a:lnTo>
                      <a:pt x="1492" y="562"/>
                    </a:lnTo>
                    <a:lnTo>
                      <a:pt x="1482" y="572"/>
                    </a:lnTo>
                    <a:lnTo>
                      <a:pt x="1476" y="578"/>
                    </a:lnTo>
                    <a:lnTo>
                      <a:pt x="1470" y="584"/>
                    </a:lnTo>
                    <a:lnTo>
                      <a:pt x="1484" y="597"/>
                    </a:lnTo>
                    <a:lnTo>
                      <a:pt x="1476" y="580"/>
                    </a:lnTo>
                    <a:lnTo>
                      <a:pt x="1474" y="580"/>
                    </a:lnTo>
                    <a:lnTo>
                      <a:pt x="1482" y="578"/>
                    </a:lnTo>
                    <a:lnTo>
                      <a:pt x="1482" y="597"/>
                    </a:lnTo>
                    <a:lnTo>
                      <a:pt x="1490" y="580"/>
                    </a:lnTo>
                    <a:lnTo>
                      <a:pt x="1488" y="580"/>
                    </a:lnTo>
                    <a:lnTo>
                      <a:pt x="1493" y="584"/>
                    </a:lnTo>
                    <a:lnTo>
                      <a:pt x="1480" y="597"/>
                    </a:lnTo>
                    <a:lnTo>
                      <a:pt x="1497" y="590"/>
                    </a:lnTo>
                    <a:lnTo>
                      <a:pt x="1495" y="586"/>
                    </a:lnTo>
                    <a:lnTo>
                      <a:pt x="1493" y="580"/>
                    </a:lnTo>
                    <a:lnTo>
                      <a:pt x="1490" y="572"/>
                    </a:lnTo>
                    <a:lnTo>
                      <a:pt x="1490" y="588"/>
                    </a:lnTo>
                    <a:lnTo>
                      <a:pt x="1492" y="580"/>
                    </a:lnTo>
                    <a:lnTo>
                      <a:pt x="1490" y="572"/>
                    </a:lnTo>
                    <a:lnTo>
                      <a:pt x="1472" y="580"/>
                    </a:lnTo>
                    <a:lnTo>
                      <a:pt x="1490" y="588"/>
                    </a:lnTo>
                    <a:lnTo>
                      <a:pt x="1509" y="543"/>
                    </a:lnTo>
                    <a:lnTo>
                      <a:pt x="1528" y="496"/>
                    </a:lnTo>
                    <a:lnTo>
                      <a:pt x="1552" y="450"/>
                    </a:lnTo>
                    <a:lnTo>
                      <a:pt x="1532" y="442"/>
                    </a:lnTo>
                    <a:lnTo>
                      <a:pt x="1546" y="455"/>
                    </a:lnTo>
                    <a:lnTo>
                      <a:pt x="1575" y="411"/>
                    </a:lnTo>
                    <a:lnTo>
                      <a:pt x="1589" y="389"/>
                    </a:lnTo>
                    <a:lnTo>
                      <a:pt x="1571" y="381"/>
                    </a:lnTo>
                    <a:lnTo>
                      <a:pt x="1585" y="395"/>
                    </a:lnTo>
                    <a:lnTo>
                      <a:pt x="1591" y="389"/>
                    </a:lnTo>
                    <a:lnTo>
                      <a:pt x="1585" y="393"/>
                    </a:lnTo>
                    <a:lnTo>
                      <a:pt x="1577" y="376"/>
                    </a:lnTo>
                    <a:lnTo>
                      <a:pt x="1577" y="395"/>
                    </a:lnTo>
                    <a:lnTo>
                      <a:pt x="1591" y="391"/>
                    </a:lnTo>
                    <a:lnTo>
                      <a:pt x="1593" y="391"/>
                    </a:lnTo>
                    <a:lnTo>
                      <a:pt x="1597" y="391"/>
                    </a:lnTo>
                    <a:lnTo>
                      <a:pt x="1569" y="374"/>
                    </a:lnTo>
                    <a:lnTo>
                      <a:pt x="1571" y="381"/>
                    </a:lnTo>
                    <a:lnTo>
                      <a:pt x="1575" y="387"/>
                    </a:lnTo>
                    <a:lnTo>
                      <a:pt x="1581" y="391"/>
                    </a:lnTo>
                    <a:lnTo>
                      <a:pt x="1589" y="393"/>
                    </a:lnTo>
                    <a:lnTo>
                      <a:pt x="1589" y="374"/>
                    </a:lnTo>
                    <a:lnTo>
                      <a:pt x="1571" y="366"/>
                    </a:lnTo>
                    <a:lnTo>
                      <a:pt x="1569" y="372"/>
                    </a:lnTo>
                    <a:lnTo>
                      <a:pt x="1565" y="378"/>
                    </a:lnTo>
                    <a:lnTo>
                      <a:pt x="1563" y="389"/>
                    </a:lnTo>
                    <a:lnTo>
                      <a:pt x="1581" y="393"/>
                    </a:lnTo>
                    <a:lnTo>
                      <a:pt x="1563" y="385"/>
                    </a:lnTo>
                    <a:lnTo>
                      <a:pt x="1550" y="409"/>
                    </a:lnTo>
                    <a:lnTo>
                      <a:pt x="1536" y="430"/>
                    </a:lnTo>
                    <a:lnTo>
                      <a:pt x="1554" y="438"/>
                    </a:lnTo>
                    <a:lnTo>
                      <a:pt x="1540" y="424"/>
                    </a:lnTo>
                    <a:lnTo>
                      <a:pt x="1536" y="428"/>
                    </a:lnTo>
                    <a:lnTo>
                      <a:pt x="1532" y="434"/>
                    </a:lnTo>
                    <a:lnTo>
                      <a:pt x="1527" y="444"/>
                    </a:lnTo>
                    <a:lnTo>
                      <a:pt x="1517" y="457"/>
                    </a:lnTo>
                    <a:lnTo>
                      <a:pt x="1536" y="465"/>
                    </a:lnTo>
                    <a:lnTo>
                      <a:pt x="1523" y="451"/>
                    </a:lnTo>
                    <a:lnTo>
                      <a:pt x="1513" y="465"/>
                    </a:lnTo>
                    <a:lnTo>
                      <a:pt x="1501" y="479"/>
                    </a:lnTo>
                    <a:lnTo>
                      <a:pt x="1490" y="492"/>
                    </a:lnTo>
                    <a:lnTo>
                      <a:pt x="1480" y="502"/>
                    </a:lnTo>
                    <a:lnTo>
                      <a:pt x="1486" y="498"/>
                    </a:lnTo>
                    <a:lnTo>
                      <a:pt x="1493" y="516"/>
                    </a:lnTo>
                    <a:lnTo>
                      <a:pt x="1493" y="496"/>
                    </a:lnTo>
                    <a:lnTo>
                      <a:pt x="1482" y="502"/>
                    </a:lnTo>
                    <a:lnTo>
                      <a:pt x="1486" y="520"/>
                    </a:lnTo>
                    <a:lnTo>
                      <a:pt x="1484" y="502"/>
                    </a:lnTo>
                    <a:lnTo>
                      <a:pt x="1478" y="498"/>
                    </a:lnTo>
                    <a:lnTo>
                      <a:pt x="1486" y="500"/>
                    </a:lnTo>
                    <a:lnTo>
                      <a:pt x="1478" y="518"/>
                    </a:lnTo>
                    <a:lnTo>
                      <a:pt x="1492" y="504"/>
                    </a:lnTo>
                    <a:lnTo>
                      <a:pt x="1486" y="498"/>
                    </a:lnTo>
                    <a:lnTo>
                      <a:pt x="1472" y="512"/>
                    </a:lnTo>
                    <a:lnTo>
                      <a:pt x="1490" y="504"/>
                    </a:lnTo>
                    <a:lnTo>
                      <a:pt x="1486" y="498"/>
                    </a:lnTo>
                    <a:lnTo>
                      <a:pt x="1468" y="506"/>
                    </a:lnTo>
                    <a:lnTo>
                      <a:pt x="1488" y="506"/>
                    </a:lnTo>
                    <a:lnTo>
                      <a:pt x="1486" y="498"/>
                    </a:lnTo>
                    <a:lnTo>
                      <a:pt x="1486" y="496"/>
                    </a:lnTo>
                    <a:lnTo>
                      <a:pt x="1486" y="481"/>
                    </a:lnTo>
                    <a:lnTo>
                      <a:pt x="1466" y="481"/>
                    </a:lnTo>
                    <a:lnTo>
                      <a:pt x="1486" y="488"/>
                    </a:lnTo>
                    <a:lnTo>
                      <a:pt x="1490" y="473"/>
                    </a:lnTo>
                    <a:lnTo>
                      <a:pt x="1499" y="438"/>
                    </a:lnTo>
                    <a:lnTo>
                      <a:pt x="1480" y="432"/>
                    </a:lnTo>
                    <a:lnTo>
                      <a:pt x="1497" y="442"/>
                    </a:lnTo>
                    <a:lnTo>
                      <a:pt x="1521" y="399"/>
                    </a:lnTo>
                    <a:lnTo>
                      <a:pt x="1544" y="358"/>
                    </a:lnTo>
                    <a:lnTo>
                      <a:pt x="1556" y="343"/>
                    </a:lnTo>
                    <a:lnTo>
                      <a:pt x="1536" y="335"/>
                    </a:lnTo>
                    <a:lnTo>
                      <a:pt x="1550" y="348"/>
                    </a:lnTo>
                    <a:lnTo>
                      <a:pt x="1562" y="333"/>
                    </a:lnTo>
                    <a:lnTo>
                      <a:pt x="1571" y="317"/>
                    </a:lnTo>
                    <a:lnTo>
                      <a:pt x="1577" y="311"/>
                    </a:lnTo>
                    <a:lnTo>
                      <a:pt x="1585" y="298"/>
                    </a:lnTo>
                    <a:lnTo>
                      <a:pt x="1567" y="288"/>
                    </a:lnTo>
                    <a:lnTo>
                      <a:pt x="1585" y="298"/>
                    </a:lnTo>
                    <a:lnTo>
                      <a:pt x="1593" y="288"/>
                    </a:lnTo>
                    <a:lnTo>
                      <a:pt x="1573" y="280"/>
                    </a:lnTo>
                    <a:lnTo>
                      <a:pt x="1587" y="294"/>
                    </a:lnTo>
                    <a:lnTo>
                      <a:pt x="1595" y="284"/>
                    </a:lnTo>
                    <a:lnTo>
                      <a:pt x="1598" y="278"/>
                    </a:lnTo>
                    <a:lnTo>
                      <a:pt x="1602" y="271"/>
                    </a:lnTo>
                    <a:lnTo>
                      <a:pt x="1602" y="263"/>
                    </a:lnTo>
                    <a:lnTo>
                      <a:pt x="1602" y="259"/>
                    </a:lnTo>
                    <a:lnTo>
                      <a:pt x="1602" y="251"/>
                    </a:lnTo>
                    <a:lnTo>
                      <a:pt x="1597" y="245"/>
                    </a:lnTo>
                    <a:lnTo>
                      <a:pt x="1593" y="241"/>
                    </a:lnTo>
                    <a:lnTo>
                      <a:pt x="1591" y="240"/>
                    </a:lnTo>
                    <a:lnTo>
                      <a:pt x="1585" y="236"/>
                    </a:lnTo>
                    <a:lnTo>
                      <a:pt x="1577" y="234"/>
                    </a:lnTo>
                    <a:lnTo>
                      <a:pt x="1569" y="236"/>
                    </a:lnTo>
                    <a:lnTo>
                      <a:pt x="1567" y="238"/>
                    </a:lnTo>
                    <a:lnTo>
                      <a:pt x="1562" y="241"/>
                    </a:lnTo>
                    <a:lnTo>
                      <a:pt x="1558" y="243"/>
                    </a:lnTo>
                    <a:lnTo>
                      <a:pt x="1554" y="249"/>
                    </a:lnTo>
                    <a:lnTo>
                      <a:pt x="1550" y="255"/>
                    </a:lnTo>
                    <a:lnTo>
                      <a:pt x="1546" y="265"/>
                    </a:lnTo>
                    <a:lnTo>
                      <a:pt x="1544" y="273"/>
                    </a:lnTo>
                    <a:lnTo>
                      <a:pt x="1544" y="275"/>
                    </a:lnTo>
                    <a:lnTo>
                      <a:pt x="1525" y="306"/>
                    </a:lnTo>
                    <a:lnTo>
                      <a:pt x="1511" y="333"/>
                    </a:lnTo>
                    <a:lnTo>
                      <a:pt x="1503" y="345"/>
                    </a:lnTo>
                    <a:lnTo>
                      <a:pt x="1493" y="360"/>
                    </a:lnTo>
                    <a:lnTo>
                      <a:pt x="1480" y="378"/>
                    </a:lnTo>
                    <a:lnTo>
                      <a:pt x="1499" y="385"/>
                    </a:lnTo>
                    <a:lnTo>
                      <a:pt x="1486" y="372"/>
                    </a:lnTo>
                    <a:lnTo>
                      <a:pt x="1472" y="391"/>
                    </a:lnTo>
                    <a:lnTo>
                      <a:pt x="1457" y="411"/>
                    </a:lnTo>
                    <a:lnTo>
                      <a:pt x="1441" y="428"/>
                    </a:lnTo>
                    <a:lnTo>
                      <a:pt x="1429" y="440"/>
                    </a:lnTo>
                    <a:lnTo>
                      <a:pt x="1443" y="453"/>
                    </a:lnTo>
                    <a:lnTo>
                      <a:pt x="1435" y="436"/>
                    </a:lnTo>
                    <a:lnTo>
                      <a:pt x="1429" y="440"/>
                    </a:lnTo>
                    <a:lnTo>
                      <a:pt x="1437" y="457"/>
                    </a:lnTo>
                    <a:lnTo>
                      <a:pt x="1437" y="438"/>
                    </a:lnTo>
                    <a:lnTo>
                      <a:pt x="1429" y="442"/>
                    </a:lnTo>
                    <a:lnTo>
                      <a:pt x="1425" y="440"/>
                    </a:lnTo>
                    <a:lnTo>
                      <a:pt x="1439" y="446"/>
                    </a:lnTo>
                    <a:lnTo>
                      <a:pt x="1433" y="442"/>
                    </a:lnTo>
                    <a:lnTo>
                      <a:pt x="1425" y="459"/>
                    </a:lnTo>
                    <a:lnTo>
                      <a:pt x="1445" y="451"/>
                    </a:lnTo>
                    <a:lnTo>
                      <a:pt x="1443" y="448"/>
                    </a:lnTo>
                    <a:lnTo>
                      <a:pt x="1445" y="455"/>
                    </a:lnTo>
                    <a:lnTo>
                      <a:pt x="1425" y="455"/>
                    </a:lnTo>
                    <a:lnTo>
                      <a:pt x="1443" y="463"/>
                    </a:lnTo>
                    <a:lnTo>
                      <a:pt x="1445" y="457"/>
                    </a:lnTo>
                    <a:lnTo>
                      <a:pt x="1449" y="450"/>
                    </a:lnTo>
                    <a:lnTo>
                      <a:pt x="1431" y="442"/>
                    </a:lnTo>
                    <a:lnTo>
                      <a:pt x="1445" y="455"/>
                    </a:lnTo>
                    <a:lnTo>
                      <a:pt x="1457" y="438"/>
                    </a:lnTo>
                    <a:lnTo>
                      <a:pt x="1462" y="432"/>
                    </a:lnTo>
                    <a:lnTo>
                      <a:pt x="1466" y="424"/>
                    </a:lnTo>
                    <a:lnTo>
                      <a:pt x="1470" y="416"/>
                    </a:lnTo>
                    <a:lnTo>
                      <a:pt x="1453" y="409"/>
                    </a:lnTo>
                    <a:lnTo>
                      <a:pt x="1468" y="420"/>
                    </a:lnTo>
                    <a:lnTo>
                      <a:pt x="1472" y="415"/>
                    </a:lnTo>
                    <a:lnTo>
                      <a:pt x="1474" y="411"/>
                    </a:lnTo>
                    <a:lnTo>
                      <a:pt x="1482" y="397"/>
                    </a:lnTo>
                    <a:lnTo>
                      <a:pt x="1490" y="381"/>
                    </a:lnTo>
                    <a:lnTo>
                      <a:pt x="1501" y="362"/>
                    </a:lnTo>
                    <a:lnTo>
                      <a:pt x="1511" y="343"/>
                    </a:lnTo>
                    <a:lnTo>
                      <a:pt x="1521" y="323"/>
                    </a:lnTo>
                    <a:lnTo>
                      <a:pt x="1527" y="310"/>
                    </a:lnTo>
                    <a:lnTo>
                      <a:pt x="1530" y="306"/>
                    </a:lnTo>
                    <a:lnTo>
                      <a:pt x="1530" y="304"/>
                    </a:lnTo>
                    <a:lnTo>
                      <a:pt x="1530" y="302"/>
                    </a:lnTo>
                    <a:lnTo>
                      <a:pt x="1532" y="298"/>
                    </a:lnTo>
                    <a:lnTo>
                      <a:pt x="1534" y="290"/>
                    </a:lnTo>
                    <a:lnTo>
                      <a:pt x="1532" y="282"/>
                    </a:lnTo>
                    <a:lnTo>
                      <a:pt x="1528" y="276"/>
                    </a:lnTo>
                    <a:lnTo>
                      <a:pt x="1523" y="273"/>
                    </a:lnTo>
                    <a:lnTo>
                      <a:pt x="1515" y="271"/>
                    </a:lnTo>
                    <a:lnTo>
                      <a:pt x="1507" y="273"/>
                    </a:lnTo>
                    <a:lnTo>
                      <a:pt x="1501" y="276"/>
                    </a:lnTo>
                    <a:lnTo>
                      <a:pt x="1499" y="278"/>
                    </a:lnTo>
                    <a:lnTo>
                      <a:pt x="1493" y="284"/>
                    </a:lnTo>
                    <a:lnTo>
                      <a:pt x="1490" y="290"/>
                    </a:lnTo>
                    <a:lnTo>
                      <a:pt x="1486" y="298"/>
                    </a:lnTo>
                    <a:lnTo>
                      <a:pt x="1472" y="317"/>
                    </a:lnTo>
                    <a:lnTo>
                      <a:pt x="1466" y="327"/>
                    </a:lnTo>
                    <a:lnTo>
                      <a:pt x="1486" y="335"/>
                    </a:lnTo>
                    <a:lnTo>
                      <a:pt x="1472" y="321"/>
                    </a:lnTo>
                    <a:lnTo>
                      <a:pt x="1464" y="331"/>
                    </a:lnTo>
                    <a:lnTo>
                      <a:pt x="1464" y="333"/>
                    </a:lnTo>
                    <a:lnTo>
                      <a:pt x="1425" y="387"/>
                    </a:lnTo>
                    <a:lnTo>
                      <a:pt x="1385" y="448"/>
                    </a:lnTo>
                    <a:lnTo>
                      <a:pt x="1398" y="459"/>
                    </a:lnTo>
                    <a:lnTo>
                      <a:pt x="1385" y="448"/>
                    </a:lnTo>
                    <a:lnTo>
                      <a:pt x="1377" y="457"/>
                    </a:lnTo>
                    <a:lnTo>
                      <a:pt x="1371" y="463"/>
                    </a:lnTo>
                    <a:lnTo>
                      <a:pt x="1363" y="477"/>
                    </a:lnTo>
                    <a:lnTo>
                      <a:pt x="1381" y="485"/>
                    </a:lnTo>
                    <a:lnTo>
                      <a:pt x="1367" y="471"/>
                    </a:lnTo>
                    <a:lnTo>
                      <a:pt x="1357" y="481"/>
                    </a:lnTo>
                    <a:lnTo>
                      <a:pt x="1371" y="494"/>
                    </a:lnTo>
                    <a:lnTo>
                      <a:pt x="1363" y="477"/>
                    </a:lnTo>
                    <a:lnTo>
                      <a:pt x="1357" y="479"/>
                    </a:lnTo>
                    <a:lnTo>
                      <a:pt x="1365" y="496"/>
                    </a:lnTo>
                    <a:lnTo>
                      <a:pt x="1365" y="477"/>
                    </a:lnTo>
                    <a:lnTo>
                      <a:pt x="1357" y="479"/>
                    </a:lnTo>
                    <a:lnTo>
                      <a:pt x="1353" y="477"/>
                    </a:lnTo>
                    <a:lnTo>
                      <a:pt x="1367" y="483"/>
                    </a:lnTo>
                    <a:lnTo>
                      <a:pt x="1361" y="479"/>
                    </a:lnTo>
                    <a:lnTo>
                      <a:pt x="1353" y="496"/>
                    </a:lnTo>
                    <a:lnTo>
                      <a:pt x="1371" y="488"/>
                    </a:lnTo>
                    <a:lnTo>
                      <a:pt x="1371" y="486"/>
                    </a:lnTo>
                    <a:lnTo>
                      <a:pt x="1371" y="494"/>
                    </a:lnTo>
                    <a:lnTo>
                      <a:pt x="1352" y="494"/>
                    </a:lnTo>
                    <a:lnTo>
                      <a:pt x="1371" y="502"/>
                    </a:lnTo>
                    <a:lnTo>
                      <a:pt x="1371" y="496"/>
                    </a:lnTo>
                    <a:lnTo>
                      <a:pt x="1375" y="490"/>
                    </a:lnTo>
                    <a:lnTo>
                      <a:pt x="1383" y="479"/>
                    </a:lnTo>
                    <a:lnTo>
                      <a:pt x="1388" y="469"/>
                    </a:lnTo>
                    <a:lnTo>
                      <a:pt x="1388" y="467"/>
                    </a:lnTo>
                    <a:lnTo>
                      <a:pt x="1402" y="438"/>
                    </a:lnTo>
                    <a:lnTo>
                      <a:pt x="1414" y="415"/>
                    </a:lnTo>
                    <a:lnTo>
                      <a:pt x="1422" y="395"/>
                    </a:lnTo>
                    <a:lnTo>
                      <a:pt x="1427" y="380"/>
                    </a:lnTo>
                    <a:lnTo>
                      <a:pt x="1433" y="366"/>
                    </a:lnTo>
                    <a:lnTo>
                      <a:pt x="1437" y="356"/>
                    </a:lnTo>
                    <a:lnTo>
                      <a:pt x="1441" y="348"/>
                    </a:lnTo>
                    <a:lnTo>
                      <a:pt x="1443" y="343"/>
                    </a:lnTo>
                    <a:lnTo>
                      <a:pt x="1449" y="331"/>
                    </a:lnTo>
                    <a:lnTo>
                      <a:pt x="1457" y="319"/>
                    </a:lnTo>
                    <a:lnTo>
                      <a:pt x="1439" y="311"/>
                    </a:lnTo>
                    <a:lnTo>
                      <a:pt x="1453" y="325"/>
                    </a:lnTo>
                    <a:lnTo>
                      <a:pt x="1458" y="317"/>
                    </a:lnTo>
                    <a:lnTo>
                      <a:pt x="1464" y="308"/>
                    </a:lnTo>
                    <a:lnTo>
                      <a:pt x="1474" y="296"/>
                    </a:lnTo>
                    <a:lnTo>
                      <a:pt x="1488" y="278"/>
                    </a:lnTo>
                    <a:lnTo>
                      <a:pt x="1490" y="276"/>
                    </a:lnTo>
                    <a:lnTo>
                      <a:pt x="1476" y="263"/>
                    </a:lnTo>
                    <a:lnTo>
                      <a:pt x="1484" y="280"/>
                    </a:lnTo>
                    <a:lnTo>
                      <a:pt x="1488" y="278"/>
                    </a:lnTo>
                    <a:lnTo>
                      <a:pt x="1472" y="278"/>
                    </a:lnTo>
                    <a:lnTo>
                      <a:pt x="1480" y="280"/>
                    </a:lnTo>
                    <a:lnTo>
                      <a:pt x="1480" y="261"/>
                    </a:lnTo>
                    <a:lnTo>
                      <a:pt x="1466" y="275"/>
                    </a:lnTo>
                    <a:lnTo>
                      <a:pt x="1462" y="269"/>
                    </a:lnTo>
                    <a:lnTo>
                      <a:pt x="1480" y="261"/>
                    </a:lnTo>
                    <a:lnTo>
                      <a:pt x="1460" y="261"/>
                    </a:lnTo>
                    <a:lnTo>
                      <a:pt x="1460" y="265"/>
                    </a:lnTo>
                    <a:lnTo>
                      <a:pt x="1480" y="265"/>
                    </a:lnTo>
                    <a:lnTo>
                      <a:pt x="1460" y="257"/>
                    </a:lnTo>
                    <a:lnTo>
                      <a:pt x="1460" y="263"/>
                    </a:lnTo>
                    <a:lnTo>
                      <a:pt x="1457" y="271"/>
                    </a:lnTo>
                    <a:lnTo>
                      <a:pt x="1449" y="290"/>
                    </a:lnTo>
                    <a:lnTo>
                      <a:pt x="1439" y="313"/>
                    </a:lnTo>
                    <a:lnTo>
                      <a:pt x="1427" y="337"/>
                    </a:lnTo>
                    <a:lnTo>
                      <a:pt x="1418" y="358"/>
                    </a:lnTo>
                    <a:lnTo>
                      <a:pt x="1410" y="372"/>
                    </a:lnTo>
                    <a:lnTo>
                      <a:pt x="1400" y="387"/>
                    </a:lnTo>
                    <a:lnTo>
                      <a:pt x="1394" y="393"/>
                    </a:lnTo>
                    <a:lnTo>
                      <a:pt x="1383" y="415"/>
                    </a:lnTo>
                    <a:lnTo>
                      <a:pt x="1369" y="434"/>
                    </a:lnTo>
                    <a:lnTo>
                      <a:pt x="1388" y="442"/>
                    </a:lnTo>
                    <a:lnTo>
                      <a:pt x="1375" y="428"/>
                    </a:lnTo>
                    <a:lnTo>
                      <a:pt x="1359" y="446"/>
                    </a:lnTo>
                    <a:lnTo>
                      <a:pt x="1371" y="459"/>
                    </a:lnTo>
                    <a:lnTo>
                      <a:pt x="1361" y="444"/>
                    </a:lnTo>
                    <a:lnTo>
                      <a:pt x="1359" y="444"/>
                    </a:lnTo>
                    <a:lnTo>
                      <a:pt x="1381" y="448"/>
                    </a:lnTo>
                    <a:lnTo>
                      <a:pt x="1375" y="442"/>
                    </a:lnTo>
                    <a:lnTo>
                      <a:pt x="1367" y="442"/>
                    </a:lnTo>
                    <a:lnTo>
                      <a:pt x="1367" y="461"/>
                    </a:lnTo>
                    <a:lnTo>
                      <a:pt x="1387" y="453"/>
                    </a:lnTo>
                    <a:lnTo>
                      <a:pt x="1385" y="451"/>
                    </a:lnTo>
                    <a:lnTo>
                      <a:pt x="1367" y="459"/>
                    </a:lnTo>
                    <a:lnTo>
                      <a:pt x="1387" y="459"/>
                    </a:lnTo>
                    <a:lnTo>
                      <a:pt x="1387" y="453"/>
                    </a:lnTo>
                    <a:lnTo>
                      <a:pt x="1367" y="453"/>
                    </a:lnTo>
                    <a:lnTo>
                      <a:pt x="1387" y="461"/>
                    </a:lnTo>
                    <a:lnTo>
                      <a:pt x="1387" y="455"/>
                    </a:lnTo>
                    <a:lnTo>
                      <a:pt x="1392" y="442"/>
                    </a:lnTo>
                    <a:lnTo>
                      <a:pt x="1392" y="434"/>
                    </a:lnTo>
                    <a:lnTo>
                      <a:pt x="1396" y="424"/>
                    </a:lnTo>
                    <a:lnTo>
                      <a:pt x="1377" y="420"/>
                    </a:lnTo>
                    <a:lnTo>
                      <a:pt x="1394" y="428"/>
                    </a:lnTo>
                    <a:lnTo>
                      <a:pt x="1437" y="327"/>
                    </a:lnTo>
                    <a:lnTo>
                      <a:pt x="1457" y="276"/>
                    </a:lnTo>
                    <a:lnTo>
                      <a:pt x="1472" y="222"/>
                    </a:lnTo>
                    <a:lnTo>
                      <a:pt x="1472" y="216"/>
                    </a:lnTo>
                    <a:lnTo>
                      <a:pt x="1470" y="208"/>
                    </a:lnTo>
                    <a:lnTo>
                      <a:pt x="1466" y="203"/>
                    </a:lnTo>
                    <a:lnTo>
                      <a:pt x="1460" y="199"/>
                    </a:lnTo>
                    <a:lnTo>
                      <a:pt x="1453" y="197"/>
                    </a:lnTo>
                    <a:lnTo>
                      <a:pt x="1445" y="199"/>
                    </a:lnTo>
                    <a:lnTo>
                      <a:pt x="1439" y="203"/>
                    </a:lnTo>
                    <a:lnTo>
                      <a:pt x="1437" y="206"/>
                    </a:lnTo>
                    <a:lnTo>
                      <a:pt x="1420" y="236"/>
                    </a:lnTo>
                    <a:lnTo>
                      <a:pt x="1408" y="267"/>
                    </a:lnTo>
                    <a:lnTo>
                      <a:pt x="1396" y="298"/>
                    </a:lnTo>
                    <a:lnTo>
                      <a:pt x="1387" y="325"/>
                    </a:lnTo>
                    <a:lnTo>
                      <a:pt x="1404" y="333"/>
                    </a:lnTo>
                    <a:lnTo>
                      <a:pt x="1394" y="317"/>
                    </a:lnTo>
                    <a:lnTo>
                      <a:pt x="1377" y="329"/>
                    </a:lnTo>
                    <a:lnTo>
                      <a:pt x="1365" y="337"/>
                    </a:lnTo>
                    <a:lnTo>
                      <a:pt x="1357" y="343"/>
                    </a:lnTo>
                    <a:lnTo>
                      <a:pt x="1371" y="356"/>
                    </a:lnTo>
                    <a:lnTo>
                      <a:pt x="1363" y="339"/>
                    </a:lnTo>
                    <a:lnTo>
                      <a:pt x="1357" y="343"/>
                    </a:lnTo>
                    <a:lnTo>
                      <a:pt x="1353" y="345"/>
                    </a:lnTo>
                    <a:lnTo>
                      <a:pt x="1361" y="362"/>
                    </a:lnTo>
                    <a:lnTo>
                      <a:pt x="1361" y="343"/>
                    </a:lnTo>
                    <a:lnTo>
                      <a:pt x="1359" y="343"/>
                    </a:lnTo>
                    <a:lnTo>
                      <a:pt x="1377" y="354"/>
                    </a:lnTo>
                    <a:lnTo>
                      <a:pt x="1373" y="348"/>
                    </a:lnTo>
                    <a:lnTo>
                      <a:pt x="1367" y="345"/>
                    </a:lnTo>
                    <a:lnTo>
                      <a:pt x="1359" y="362"/>
                    </a:lnTo>
                    <a:lnTo>
                      <a:pt x="1379" y="362"/>
                    </a:lnTo>
                    <a:lnTo>
                      <a:pt x="1379" y="360"/>
                    </a:lnTo>
                    <a:lnTo>
                      <a:pt x="1359" y="360"/>
                    </a:lnTo>
                    <a:lnTo>
                      <a:pt x="1377" y="368"/>
                    </a:lnTo>
                    <a:lnTo>
                      <a:pt x="1379" y="364"/>
                    </a:lnTo>
                    <a:lnTo>
                      <a:pt x="1383" y="358"/>
                    </a:lnTo>
                    <a:lnTo>
                      <a:pt x="1387" y="350"/>
                    </a:lnTo>
                    <a:lnTo>
                      <a:pt x="1392" y="339"/>
                    </a:lnTo>
                    <a:lnTo>
                      <a:pt x="1398" y="327"/>
                    </a:lnTo>
                    <a:lnTo>
                      <a:pt x="1406" y="311"/>
                    </a:lnTo>
                    <a:lnTo>
                      <a:pt x="1414" y="294"/>
                    </a:lnTo>
                    <a:lnTo>
                      <a:pt x="1422" y="275"/>
                    </a:lnTo>
                    <a:lnTo>
                      <a:pt x="1431" y="253"/>
                    </a:lnTo>
                    <a:lnTo>
                      <a:pt x="1431" y="251"/>
                    </a:lnTo>
                    <a:lnTo>
                      <a:pt x="1443" y="220"/>
                    </a:lnTo>
                    <a:lnTo>
                      <a:pt x="1447" y="203"/>
                    </a:lnTo>
                    <a:lnTo>
                      <a:pt x="1449" y="195"/>
                    </a:lnTo>
                    <a:lnTo>
                      <a:pt x="1451" y="181"/>
                    </a:lnTo>
                    <a:lnTo>
                      <a:pt x="1431" y="179"/>
                    </a:lnTo>
                    <a:lnTo>
                      <a:pt x="1451" y="183"/>
                    </a:lnTo>
                    <a:lnTo>
                      <a:pt x="1453" y="170"/>
                    </a:lnTo>
                    <a:lnTo>
                      <a:pt x="1455" y="158"/>
                    </a:lnTo>
                    <a:lnTo>
                      <a:pt x="1453" y="150"/>
                    </a:lnTo>
                    <a:lnTo>
                      <a:pt x="1451" y="142"/>
                    </a:lnTo>
                    <a:lnTo>
                      <a:pt x="1447" y="136"/>
                    </a:lnTo>
                    <a:lnTo>
                      <a:pt x="1443" y="135"/>
                    </a:lnTo>
                    <a:lnTo>
                      <a:pt x="1437" y="129"/>
                    </a:lnTo>
                    <a:lnTo>
                      <a:pt x="1429" y="129"/>
                    </a:lnTo>
                    <a:lnTo>
                      <a:pt x="1425" y="127"/>
                    </a:lnTo>
                    <a:lnTo>
                      <a:pt x="1422" y="129"/>
                    </a:lnTo>
                    <a:lnTo>
                      <a:pt x="1414" y="129"/>
                    </a:lnTo>
                    <a:lnTo>
                      <a:pt x="1408" y="135"/>
                    </a:lnTo>
                    <a:lnTo>
                      <a:pt x="1406" y="136"/>
                    </a:lnTo>
                    <a:lnTo>
                      <a:pt x="1400" y="142"/>
                    </a:lnTo>
                    <a:lnTo>
                      <a:pt x="1400" y="150"/>
                    </a:lnTo>
                    <a:lnTo>
                      <a:pt x="1398" y="158"/>
                    </a:lnTo>
                    <a:lnTo>
                      <a:pt x="1400" y="170"/>
                    </a:lnTo>
                    <a:lnTo>
                      <a:pt x="1420" y="170"/>
                    </a:lnTo>
                    <a:lnTo>
                      <a:pt x="1400" y="162"/>
                    </a:lnTo>
                    <a:lnTo>
                      <a:pt x="1400" y="173"/>
                    </a:lnTo>
                    <a:lnTo>
                      <a:pt x="1418" y="179"/>
                    </a:lnTo>
                    <a:lnTo>
                      <a:pt x="1400" y="171"/>
                    </a:lnTo>
                    <a:lnTo>
                      <a:pt x="1398" y="175"/>
                    </a:lnTo>
                    <a:lnTo>
                      <a:pt x="1394" y="185"/>
                    </a:lnTo>
                    <a:lnTo>
                      <a:pt x="1388" y="199"/>
                    </a:lnTo>
                    <a:lnTo>
                      <a:pt x="1381" y="216"/>
                    </a:lnTo>
                    <a:lnTo>
                      <a:pt x="1363" y="255"/>
                    </a:lnTo>
                    <a:lnTo>
                      <a:pt x="1355" y="275"/>
                    </a:lnTo>
                    <a:lnTo>
                      <a:pt x="1348" y="292"/>
                    </a:lnTo>
                    <a:lnTo>
                      <a:pt x="1365" y="300"/>
                    </a:lnTo>
                    <a:lnTo>
                      <a:pt x="1350" y="292"/>
                    </a:lnTo>
                    <a:lnTo>
                      <a:pt x="1330" y="317"/>
                    </a:lnTo>
                    <a:lnTo>
                      <a:pt x="1350" y="325"/>
                    </a:lnTo>
                    <a:lnTo>
                      <a:pt x="1336" y="311"/>
                    </a:lnTo>
                    <a:lnTo>
                      <a:pt x="1317" y="337"/>
                    </a:lnTo>
                    <a:lnTo>
                      <a:pt x="1315" y="339"/>
                    </a:lnTo>
                    <a:lnTo>
                      <a:pt x="1307" y="346"/>
                    </a:lnTo>
                    <a:lnTo>
                      <a:pt x="1326" y="354"/>
                    </a:lnTo>
                    <a:lnTo>
                      <a:pt x="1313" y="341"/>
                    </a:lnTo>
                    <a:lnTo>
                      <a:pt x="1307" y="348"/>
                    </a:lnTo>
                    <a:lnTo>
                      <a:pt x="1301" y="352"/>
                    </a:lnTo>
                    <a:lnTo>
                      <a:pt x="1315" y="366"/>
                    </a:lnTo>
                    <a:lnTo>
                      <a:pt x="1307" y="348"/>
                    </a:lnTo>
                    <a:lnTo>
                      <a:pt x="1305" y="350"/>
                    </a:lnTo>
                    <a:lnTo>
                      <a:pt x="1326" y="354"/>
                    </a:lnTo>
                    <a:lnTo>
                      <a:pt x="1320" y="348"/>
                    </a:lnTo>
                    <a:lnTo>
                      <a:pt x="1313" y="348"/>
                    </a:lnTo>
                    <a:lnTo>
                      <a:pt x="1313" y="368"/>
                    </a:lnTo>
                    <a:lnTo>
                      <a:pt x="1330" y="360"/>
                    </a:lnTo>
                    <a:lnTo>
                      <a:pt x="1326" y="356"/>
                    </a:lnTo>
                    <a:lnTo>
                      <a:pt x="1326" y="348"/>
                    </a:lnTo>
                    <a:lnTo>
                      <a:pt x="1328" y="356"/>
                    </a:lnTo>
                    <a:lnTo>
                      <a:pt x="1309" y="356"/>
                    </a:lnTo>
                    <a:lnTo>
                      <a:pt x="1326" y="364"/>
                    </a:lnTo>
                    <a:lnTo>
                      <a:pt x="1328" y="354"/>
                    </a:lnTo>
                    <a:lnTo>
                      <a:pt x="1332" y="345"/>
                    </a:lnTo>
                    <a:lnTo>
                      <a:pt x="1334" y="337"/>
                    </a:lnTo>
                    <a:lnTo>
                      <a:pt x="1336" y="331"/>
                    </a:lnTo>
                    <a:lnTo>
                      <a:pt x="1317" y="327"/>
                    </a:lnTo>
                    <a:lnTo>
                      <a:pt x="1334" y="335"/>
                    </a:lnTo>
                    <a:lnTo>
                      <a:pt x="1346" y="308"/>
                    </a:lnTo>
                    <a:lnTo>
                      <a:pt x="1355" y="280"/>
                    </a:lnTo>
                    <a:lnTo>
                      <a:pt x="1357" y="280"/>
                    </a:lnTo>
                    <a:lnTo>
                      <a:pt x="1361" y="267"/>
                    </a:lnTo>
                    <a:lnTo>
                      <a:pt x="1367" y="253"/>
                    </a:lnTo>
                    <a:lnTo>
                      <a:pt x="1375" y="234"/>
                    </a:lnTo>
                    <a:lnTo>
                      <a:pt x="1381" y="220"/>
                    </a:lnTo>
                    <a:lnTo>
                      <a:pt x="1383" y="212"/>
                    </a:lnTo>
                    <a:lnTo>
                      <a:pt x="1385" y="210"/>
                    </a:lnTo>
                    <a:lnTo>
                      <a:pt x="1346" y="203"/>
                    </a:lnTo>
                    <a:lnTo>
                      <a:pt x="1348" y="210"/>
                    </a:lnTo>
                    <a:lnTo>
                      <a:pt x="1352" y="216"/>
                    </a:lnTo>
                    <a:lnTo>
                      <a:pt x="1357" y="222"/>
                    </a:lnTo>
                    <a:lnTo>
                      <a:pt x="1365" y="222"/>
                    </a:lnTo>
                    <a:lnTo>
                      <a:pt x="1373" y="222"/>
                    </a:lnTo>
                    <a:lnTo>
                      <a:pt x="1379" y="216"/>
                    </a:lnTo>
                    <a:lnTo>
                      <a:pt x="1365" y="203"/>
                    </a:lnTo>
                    <a:lnTo>
                      <a:pt x="1348" y="195"/>
                    </a:lnTo>
                    <a:lnTo>
                      <a:pt x="1346" y="199"/>
                    </a:lnTo>
                    <a:lnTo>
                      <a:pt x="1344" y="205"/>
                    </a:lnTo>
                    <a:lnTo>
                      <a:pt x="1342" y="212"/>
                    </a:lnTo>
                    <a:lnTo>
                      <a:pt x="1338" y="224"/>
                    </a:lnTo>
                    <a:lnTo>
                      <a:pt x="1332" y="236"/>
                    </a:lnTo>
                    <a:lnTo>
                      <a:pt x="1322" y="263"/>
                    </a:lnTo>
                    <a:lnTo>
                      <a:pt x="1317" y="276"/>
                    </a:lnTo>
                    <a:lnTo>
                      <a:pt x="1313" y="286"/>
                    </a:lnTo>
                    <a:lnTo>
                      <a:pt x="1309" y="296"/>
                    </a:lnTo>
                    <a:lnTo>
                      <a:pt x="1307" y="302"/>
                    </a:lnTo>
                    <a:lnTo>
                      <a:pt x="1324" y="310"/>
                    </a:lnTo>
                    <a:lnTo>
                      <a:pt x="1309" y="302"/>
                    </a:lnTo>
                    <a:lnTo>
                      <a:pt x="1301" y="317"/>
                    </a:lnTo>
                    <a:lnTo>
                      <a:pt x="1297" y="335"/>
                    </a:lnTo>
                    <a:lnTo>
                      <a:pt x="1293" y="343"/>
                    </a:lnTo>
                    <a:lnTo>
                      <a:pt x="1291" y="348"/>
                    </a:lnTo>
                    <a:lnTo>
                      <a:pt x="1309" y="356"/>
                    </a:lnTo>
                    <a:lnTo>
                      <a:pt x="1295" y="343"/>
                    </a:lnTo>
                    <a:lnTo>
                      <a:pt x="1291" y="346"/>
                    </a:lnTo>
                    <a:lnTo>
                      <a:pt x="1297" y="341"/>
                    </a:lnTo>
                    <a:lnTo>
                      <a:pt x="1305" y="360"/>
                    </a:lnTo>
                    <a:lnTo>
                      <a:pt x="1305" y="341"/>
                    </a:lnTo>
                    <a:lnTo>
                      <a:pt x="1299" y="341"/>
                    </a:lnTo>
                    <a:lnTo>
                      <a:pt x="1289" y="339"/>
                    </a:lnTo>
                    <a:lnTo>
                      <a:pt x="1297" y="341"/>
                    </a:lnTo>
                    <a:lnTo>
                      <a:pt x="1289" y="358"/>
                    </a:lnTo>
                    <a:lnTo>
                      <a:pt x="1303" y="345"/>
                    </a:lnTo>
                    <a:lnTo>
                      <a:pt x="1299" y="341"/>
                    </a:lnTo>
                    <a:lnTo>
                      <a:pt x="1285" y="354"/>
                    </a:lnTo>
                    <a:lnTo>
                      <a:pt x="1303" y="346"/>
                    </a:lnTo>
                    <a:lnTo>
                      <a:pt x="1299" y="331"/>
                    </a:lnTo>
                    <a:lnTo>
                      <a:pt x="1282" y="339"/>
                    </a:lnTo>
                    <a:lnTo>
                      <a:pt x="1301" y="339"/>
                    </a:lnTo>
                    <a:lnTo>
                      <a:pt x="1299" y="321"/>
                    </a:lnTo>
                    <a:lnTo>
                      <a:pt x="1297" y="313"/>
                    </a:lnTo>
                    <a:lnTo>
                      <a:pt x="1293" y="298"/>
                    </a:lnTo>
                    <a:lnTo>
                      <a:pt x="1295" y="306"/>
                    </a:lnTo>
                    <a:lnTo>
                      <a:pt x="1293" y="298"/>
                    </a:lnTo>
                    <a:lnTo>
                      <a:pt x="1276" y="306"/>
                    </a:lnTo>
                    <a:lnTo>
                      <a:pt x="1295" y="313"/>
                    </a:lnTo>
                    <a:lnTo>
                      <a:pt x="1305" y="284"/>
                    </a:lnTo>
                    <a:lnTo>
                      <a:pt x="1313" y="259"/>
                    </a:lnTo>
                    <a:lnTo>
                      <a:pt x="1320" y="238"/>
                    </a:lnTo>
                    <a:lnTo>
                      <a:pt x="1326" y="216"/>
                    </a:lnTo>
                    <a:lnTo>
                      <a:pt x="1332" y="195"/>
                    </a:lnTo>
                    <a:lnTo>
                      <a:pt x="1332" y="187"/>
                    </a:lnTo>
                    <a:lnTo>
                      <a:pt x="1338" y="162"/>
                    </a:lnTo>
                    <a:lnTo>
                      <a:pt x="1340" y="135"/>
                    </a:lnTo>
                    <a:lnTo>
                      <a:pt x="1344" y="103"/>
                    </a:lnTo>
                    <a:lnTo>
                      <a:pt x="1344" y="101"/>
                    </a:lnTo>
                    <a:lnTo>
                      <a:pt x="1344" y="100"/>
                    </a:lnTo>
                    <a:lnTo>
                      <a:pt x="1342" y="92"/>
                    </a:lnTo>
                    <a:lnTo>
                      <a:pt x="1338" y="86"/>
                    </a:lnTo>
                    <a:lnTo>
                      <a:pt x="1332" y="80"/>
                    </a:lnTo>
                    <a:lnTo>
                      <a:pt x="1324" y="80"/>
                    </a:lnTo>
                    <a:lnTo>
                      <a:pt x="1317" y="80"/>
                    </a:lnTo>
                    <a:lnTo>
                      <a:pt x="1311" y="86"/>
                    </a:lnTo>
                    <a:lnTo>
                      <a:pt x="1309" y="86"/>
                    </a:lnTo>
                    <a:lnTo>
                      <a:pt x="1305" y="92"/>
                    </a:lnTo>
                    <a:lnTo>
                      <a:pt x="1303" y="96"/>
                    </a:lnTo>
                    <a:lnTo>
                      <a:pt x="1301" y="103"/>
                    </a:lnTo>
                    <a:lnTo>
                      <a:pt x="1295" y="119"/>
                    </a:lnTo>
                    <a:lnTo>
                      <a:pt x="1293" y="127"/>
                    </a:lnTo>
                    <a:lnTo>
                      <a:pt x="1293" y="135"/>
                    </a:lnTo>
                    <a:lnTo>
                      <a:pt x="1311" y="140"/>
                    </a:lnTo>
                    <a:lnTo>
                      <a:pt x="1293" y="135"/>
                    </a:lnTo>
                    <a:lnTo>
                      <a:pt x="1282" y="168"/>
                    </a:lnTo>
                    <a:lnTo>
                      <a:pt x="1272" y="205"/>
                    </a:lnTo>
                    <a:lnTo>
                      <a:pt x="1262" y="240"/>
                    </a:lnTo>
                    <a:lnTo>
                      <a:pt x="1252" y="276"/>
                    </a:lnTo>
                    <a:lnTo>
                      <a:pt x="1270" y="282"/>
                    </a:lnTo>
                    <a:lnTo>
                      <a:pt x="1252" y="276"/>
                    </a:lnTo>
                    <a:lnTo>
                      <a:pt x="1250" y="280"/>
                    </a:lnTo>
                    <a:lnTo>
                      <a:pt x="1248" y="288"/>
                    </a:lnTo>
                    <a:lnTo>
                      <a:pt x="1247" y="298"/>
                    </a:lnTo>
                    <a:lnTo>
                      <a:pt x="1245" y="313"/>
                    </a:lnTo>
                    <a:lnTo>
                      <a:pt x="1264" y="313"/>
                    </a:lnTo>
                    <a:lnTo>
                      <a:pt x="1245" y="306"/>
                    </a:lnTo>
                    <a:lnTo>
                      <a:pt x="1243" y="313"/>
                    </a:lnTo>
                    <a:lnTo>
                      <a:pt x="1241" y="317"/>
                    </a:lnTo>
                    <a:lnTo>
                      <a:pt x="1245" y="311"/>
                    </a:lnTo>
                    <a:lnTo>
                      <a:pt x="1260" y="325"/>
                    </a:lnTo>
                    <a:lnTo>
                      <a:pt x="1252" y="308"/>
                    </a:lnTo>
                    <a:lnTo>
                      <a:pt x="1248" y="311"/>
                    </a:lnTo>
                    <a:lnTo>
                      <a:pt x="1256" y="310"/>
                    </a:lnTo>
                    <a:lnTo>
                      <a:pt x="1256" y="329"/>
                    </a:lnTo>
                    <a:lnTo>
                      <a:pt x="1264" y="311"/>
                    </a:lnTo>
                    <a:lnTo>
                      <a:pt x="1260" y="310"/>
                    </a:lnTo>
                    <a:lnTo>
                      <a:pt x="1258" y="310"/>
                    </a:lnTo>
                    <a:lnTo>
                      <a:pt x="1250" y="306"/>
                    </a:lnTo>
                    <a:lnTo>
                      <a:pt x="1256" y="310"/>
                    </a:lnTo>
                    <a:lnTo>
                      <a:pt x="1243" y="323"/>
                    </a:lnTo>
                    <a:lnTo>
                      <a:pt x="1262" y="315"/>
                    </a:lnTo>
                    <a:lnTo>
                      <a:pt x="1258" y="308"/>
                    </a:lnTo>
                    <a:lnTo>
                      <a:pt x="1256" y="302"/>
                    </a:lnTo>
                    <a:lnTo>
                      <a:pt x="1237" y="310"/>
                    </a:lnTo>
                    <a:lnTo>
                      <a:pt x="1256" y="310"/>
                    </a:lnTo>
                    <a:lnTo>
                      <a:pt x="1256" y="300"/>
                    </a:lnTo>
                    <a:lnTo>
                      <a:pt x="1256" y="282"/>
                    </a:lnTo>
                    <a:lnTo>
                      <a:pt x="1256" y="275"/>
                    </a:lnTo>
                    <a:lnTo>
                      <a:pt x="1256" y="263"/>
                    </a:lnTo>
                    <a:lnTo>
                      <a:pt x="1237" y="267"/>
                    </a:lnTo>
                    <a:lnTo>
                      <a:pt x="1256" y="271"/>
                    </a:lnTo>
                    <a:lnTo>
                      <a:pt x="1264" y="228"/>
                    </a:lnTo>
                    <a:lnTo>
                      <a:pt x="1270" y="193"/>
                    </a:lnTo>
                    <a:lnTo>
                      <a:pt x="1272" y="173"/>
                    </a:lnTo>
                    <a:lnTo>
                      <a:pt x="1274" y="160"/>
                    </a:lnTo>
                    <a:lnTo>
                      <a:pt x="1276" y="138"/>
                    </a:lnTo>
                    <a:lnTo>
                      <a:pt x="1278" y="123"/>
                    </a:lnTo>
                    <a:lnTo>
                      <a:pt x="1280" y="113"/>
                    </a:lnTo>
                    <a:lnTo>
                      <a:pt x="1280" y="107"/>
                    </a:lnTo>
                    <a:lnTo>
                      <a:pt x="1278" y="101"/>
                    </a:lnTo>
                    <a:lnTo>
                      <a:pt x="1274" y="94"/>
                    </a:lnTo>
                    <a:lnTo>
                      <a:pt x="1268" y="90"/>
                    </a:lnTo>
                    <a:lnTo>
                      <a:pt x="1260" y="88"/>
                    </a:lnTo>
                    <a:lnTo>
                      <a:pt x="1258" y="88"/>
                    </a:lnTo>
                    <a:lnTo>
                      <a:pt x="1250" y="90"/>
                    </a:lnTo>
                    <a:lnTo>
                      <a:pt x="1245" y="94"/>
                    </a:lnTo>
                    <a:lnTo>
                      <a:pt x="1241" y="100"/>
                    </a:lnTo>
                    <a:lnTo>
                      <a:pt x="1239" y="103"/>
                    </a:lnTo>
                    <a:lnTo>
                      <a:pt x="1237" y="111"/>
                    </a:lnTo>
                    <a:lnTo>
                      <a:pt x="1235" y="119"/>
                    </a:lnTo>
                    <a:lnTo>
                      <a:pt x="1233" y="129"/>
                    </a:lnTo>
                    <a:lnTo>
                      <a:pt x="1233" y="136"/>
                    </a:lnTo>
                    <a:lnTo>
                      <a:pt x="1229" y="160"/>
                    </a:lnTo>
                    <a:lnTo>
                      <a:pt x="1227" y="170"/>
                    </a:lnTo>
                    <a:lnTo>
                      <a:pt x="1225" y="179"/>
                    </a:lnTo>
                    <a:lnTo>
                      <a:pt x="1223" y="185"/>
                    </a:lnTo>
                    <a:lnTo>
                      <a:pt x="1225" y="187"/>
                    </a:lnTo>
                    <a:lnTo>
                      <a:pt x="1243" y="189"/>
                    </a:lnTo>
                    <a:lnTo>
                      <a:pt x="1225" y="185"/>
                    </a:lnTo>
                    <a:lnTo>
                      <a:pt x="1221" y="197"/>
                    </a:lnTo>
                    <a:lnTo>
                      <a:pt x="1217" y="214"/>
                    </a:lnTo>
                    <a:lnTo>
                      <a:pt x="1212" y="236"/>
                    </a:lnTo>
                    <a:lnTo>
                      <a:pt x="1208" y="257"/>
                    </a:lnTo>
                    <a:lnTo>
                      <a:pt x="1202" y="278"/>
                    </a:lnTo>
                    <a:lnTo>
                      <a:pt x="1196" y="300"/>
                    </a:lnTo>
                    <a:lnTo>
                      <a:pt x="1190" y="319"/>
                    </a:lnTo>
                    <a:lnTo>
                      <a:pt x="1184" y="335"/>
                    </a:lnTo>
                    <a:lnTo>
                      <a:pt x="1184" y="337"/>
                    </a:lnTo>
                    <a:lnTo>
                      <a:pt x="1180" y="341"/>
                    </a:lnTo>
                    <a:lnTo>
                      <a:pt x="1178" y="346"/>
                    </a:lnTo>
                    <a:lnTo>
                      <a:pt x="1171" y="360"/>
                    </a:lnTo>
                    <a:lnTo>
                      <a:pt x="1169" y="366"/>
                    </a:lnTo>
                    <a:lnTo>
                      <a:pt x="1186" y="374"/>
                    </a:lnTo>
                    <a:lnTo>
                      <a:pt x="1173" y="360"/>
                    </a:lnTo>
                    <a:lnTo>
                      <a:pt x="1171" y="364"/>
                    </a:lnTo>
                    <a:lnTo>
                      <a:pt x="1184" y="378"/>
                    </a:lnTo>
                    <a:lnTo>
                      <a:pt x="1177" y="360"/>
                    </a:lnTo>
                    <a:lnTo>
                      <a:pt x="1175" y="362"/>
                    </a:lnTo>
                    <a:lnTo>
                      <a:pt x="1200" y="372"/>
                    </a:lnTo>
                    <a:lnTo>
                      <a:pt x="1196" y="364"/>
                    </a:lnTo>
                    <a:lnTo>
                      <a:pt x="1190" y="360"/>
                    </a:lnTo>
                    <a:lnTo>
                      <a:pt x="1182" y="360"/>
                    </a:lnTo>
                    <a:lnTo>
                      <a:pt x="1182" y="380"/>
                    </a:lnTo>
                    <a:lnTo>
                      <a:pt x="1202" y="380"/>
                    </a:lnTo>
                    <a:lnTo>
                      <a:pt x="1182" y="376"/>
                    </a:lnTo>
                    <a:lnTo>
                      <a:pt x="1202" y="380"/>
                    </a:lnTo>
                    <a:lnTo>
                      <a:pt x="1212" y="339"/>
                    </a:lnTo>
                    <a:lnTo>
                      <a:pt x="1217" y="315"/>
                    </a:lnTo>
                    <a:lnTo>
                      <a:pt x="1217" y="308"/>
                    </a:lnTo>
                    <a:lnTo>
                      <a:pt x="1221" y="284"/>
                    </a:lnTo>
                    <a:lnTo>
                      <a:pt x="1202" y="282"/>
                    </a:lnTo>
                    <a:lnTo>
                      <a:pt x="1221" y="286"/>
                    </a:lnTo>
                    <a:lnTo>
                      <a:pt x="1225" y="255"/>
                    </a:lnTo>
                    <a:lnTo>
                      <a:pt x="1225" y="228"/>
                    </a:lnTo>
                    <a:lnTo>
                      <a:pt x="1227" y="201"/>
                    </a:lnTo>
                    <a:lnTo>
                      <a:pt x="1229" y="175"/>
                    </a:lnTo>
                    <a:lnTo>
                      <a:pt x="1229" y="173"/>
                    </a:lnTo>
                    <a:lnTo>
                      <a:pt x="1227" y="166"/>
                    </a:lnTo>
                    <a:lnTo>
                      <a:pt x="1223" y="160"/>
                    </a:lnTo>
                    <a:lnTo>
                      <a:pt x="1217" y="156"/>
                    </a:lnTo>
                    <a:lnTo>
                      <a:pt x="1210" y="154"/>
                    </a:lnTo>
                    <a:lnTo>
                      <a:pt x="1202" y="156"/>
                    </a:lnTo>
                    <a:lnTo>
                      <a:pt x="1196" y="160"/>
                    </a:lnTo>
                    <a:lnTo>
                      <a:pt x="1192" y="166"/>
                    </a:lnTo>
                    <a:lnTo>
                      <a:pt x="1192" y="168"/>
                    </a:lnTo>
                    <a:lnTo>
                      <a:pt x="1184" y="193"/>
                    </a:lnTo>
                    <a:lnTo>
                      <a:pt x="1178" y="218"/>
                    </a:lnTo>
                    <a:lnTo>
                      <a:pt x="1177" y="226"/>
                    </a:lnTo>
                    <a:lnTo>
                      <a:pt x="1167" y="278"/>
                    </a:lnTo>
                    <a:lnTo>
                      <a:pt x="1186" y="278"/>
                    </a:lnTo>
                    <a:lnTo>
                      <a:pt x="1169" y="271"/>
                    </a:lnTo>
                    <a:lnTo>
                      <a:pt x="1157" y="323"/>
                    </a:lnTo>
                    <a:lnTo>
                      <a:pt x="1147" y="348"/>
                    </a:lnTo>
                    <a:lnTo>
                      <a:pt x="1138" y="374"/>
                    </a:lnTo>
                    <a:lnTo>
                      <a:pt x="1128" y="389"/>
                    </a:lnTo>
                    <a:lnTo>
                      <a:pt x="1122" y="405"/>
                    </a:lnTo>
                    <a:lnTo>
                      <a:pt x="1114" y="415"/>
                    </a:lnTo>
                    <a:lnTo>
                      <a:pt x="1132" y="422"/>
                    </a:lnTo>
                    <a:lnTo>
                      <a:pt x="1118" y="409"/>
                    </a:lnTo>
                    <a:lnTo>
                      <a:pt x="1112" y="416"/>
                    </a:lnTo>
                    <a:lnTo>
                      <a:pt x="1126" y="430"/>
                    </a:lnTo>
                    <a:lnTo>
                      <a:pt x="1118" y="413"/>
                    </a:lnTo>
                    <a:lnTo>
                      <a:pt x="1110" y="415"/>
                    </a:lnTo>
                    <a:lnTo>
                      <a:pt x="1118" y="413"/>
                    </a:lnTo>
                    <a:lnTo>
                      <a:pt x="1118" y="432"/>
                    </a:lnTo>
                    <a:lnTo>
                      <a:pt x="1126" y="415"/>
                    </a:lnTo>
                    <a:lnTo>
                      <a:pt x="1120" y="411"/>
                    </a:lnTo>
                    <a:lnTo>
                      <a:pt x="1126" y="415"/>
                    </a:lnTo>
                    <a:lnTo>
                      <a:pt x="1112" y="428"/>
                    </a:lnTo>
                    <a:lnTo>
                      <a:pt x="1130" y="420"/>
                    </a:lnTo>
                    <a:lnTo>
                      <a:pt x="1128" y="416"/>
                    </a:lnTo>
                    <a:lnTo>
                      <a:pt x="1124" y="411"/>
                    </a:lnTo>
                    <a:lnTo>
                      <a:pt x="1122" y="401"/>
                    </a:lnTo>
                    <a:lnTo>
                      <a:pt x="1120" y="395"/>
                    </a:lnTo>
                    <a:lnTo>
                      <a:pt x="1120" y="399"/>
                    </a:lnTo>
                    <a:lnTo>
                      <a:pt x="1101" y="399"/>
                    </a:lnTo>
                    <a:lnTo>
                      <a:pt x="1120" y="403"/>
                    </a:lnTo>
                    <a:lnTo>
                      <a:pt x="1126" y="380"/>
                    </a:lnTo>
                    <a:lnTo>
                      <a:pt x="1134" y="346"/>
                    </a:lnTo>
                    <a:lnTo>
                      <a:pt x="1114" y="343"/>
                    </a:lnTo>
                    <a:lnTo>
                      <a:pt x="1134" y="348"/>
                    </a:lnTo>
                    <a:lnTo>
                      <a:pt x="1143" y="315"/>
                    </a:lnTo>
                    <a:lnTo>
                      <a:pt x="1155" y="278"/>
                    </a:lnTo>
                    <a:lnTo>
                      <a:pt x="1163" y="241"/>
                    </a:lnTo>
                    <a:lnTo>
                      <a:pt x="1165" y="234"/>
                    </a:lnTo>
                    <a:lnTo>
                      <a:pt x="1167" y="214"/>
                    </a:lnTo>
                    <a:lnTo>
                      <a:pt x="1169" y="195"/>
                    </a:lnTo>
                    <a:lnTo>
                      <a:pt x="1169" y="193"/>
                    </a:lnTo>
                    <a:lnTo>
                      <a:pt x="1167" y="185"/>
                    </a:lnTo>
                    <a:lnTo>
                      <a:pt x="1163" y="179"/>
                    </a:lnTo>
                    <a:lnTo>
                      <a:pt x="1157" y="173"/>
                    </a:lnTo>
                    <a:lnTo>
                      <a:pt x="1149" y="173"/>
                    </a:lnTo>
                    <a:lnTo>
                      <a:pt x="1142" y="173"/>
                    </a:lnTo>
                    <a:lnTo>
                      <a:pt x="1136" y="179"/>
                    </a:lnTo>
                    <a:lnTo>
                      <a:pt x="1134" y="179"/>
                    </a:lnTo>
                    <a:lnTo>
                      <a:pt x="1130" y="185"/>
                    </a:lnTo>
                    <a:lnTo>
                      <a:pt x="1128" y="189"/>
                    </a:lnTo>
                    <a:lnTo>
                      <a:pt x="1126" y="197"/>
                    </a:lnTo>
                    <a:lnTo>
                      <a:pt x="1120" y="212"/>
                    </a:lnTo>
                    <a:lnTo>
                      <a:pt x="1118" y="220"/>
                    </a:lnTo>
                    <a:lnTo>
                      <a:pt x="1118" y="228"/>
                    </a:lnTo>
                    <a:lnTo>
                      <a:pt x="1136" y="234"/>
                    </a:lnTo>
                    <a:lnTo>
                      <a:pt x="1118" y="228"/>
                    </a:lnTo>
                    <a:lnTo>
                      <a:pt x="1107" y="259"/>
                    </a:lnTo>
                    <a:lnTo>
                      <a:pt x="1097" y="294"/>
                    </a:lnTo>
                    <a:lnTo>
                      <a:pt x="1089" y="315"/>
                    </a:lnTo>
                    <a:lnTo>
                      <a:pt x="1081" y="335"/>
                    </a:lnTo>
                    <a:lnTo>
                      <a:pt x="1077" y="350"/>
                    </a:lnTo>
                    <a:lnTo>
                      <a:pt x="1072" y="364"/>
                    </a:lnTo>
                    <a:lnTo>
                      <a:pt x="1066" y="378"/>
                    </a:lnTo>
                    <a:lnTo>
                      <a:pt x="1058" y="391"/>
                    </a:lnTo>
                    <a:lnTo>
                      <a:pt x="1048" y="409"/>
                    </a:lnTo>
                    <a:lnTo>
                      <a:pt x="1038" y="428"/>
                    </a:lnTo>
                    <a:lnTo>
                      <a:pt x="1054" y="438"/>
                    </a:lnTo>
                    <a:lnTo>
                      <a:pt x="1038" y="426"/>
                    </a:lnTo>
                    <a:lnTo>
                      <a:pt x="1037" y="432"/>
                    </a:lnTo>
                    <a:lnTo>
                      <a:pt x="1033" y="438"/>
                    </a:lnTo>
                    <a:lnTo>
                      <a:pt x="1029" y="446"/>
                    </a:lnTo>
                    <a:lnTo>
                      <a:pt x="1023" y="453"/>
                    </a:lnTo>
                    <a:lnTo>
                      <a:pt x="1029" y="448"/>
                    </a:lnTo>
                    <a:lnTo>
                      <a:pt x="1042" y="461"/>
                    </a:lnTo>
                    <a:lnTo>
                      <a:pt x="1035" y="444"/>
                    </a:lnTo>
                    <a:lnTo>
                      <a:pt x="1029" y="448"/>
                    </a:lnTo>
                    <a:lnTo>
                      <a:pt x="1035" y="465"/>
                    </a:lnTo>
                    <a:lnTo>
                      <a:pt x="1031" y="448"/>
                    </a:lnTo>
                    <a:lnTo>
                      <a:pt x="1029" y="444"/>
                    </a:lnTo>
                    <a:lnTo>
                      <a:pt x="1042" y="450"/>
                    </a:lnTo>
                    <a:lnTo>
                      <a:pt x="1037" y="446"/>
                    </a:lnTo>
                    <a:lnTo>
                      <a:pt x="1029" y="463"/>
                    </a:lnTo>
                    <a:lnTo>
                      <a:pt x="1048" y="455"/>
                    </a:lnTo>
                    <a:lnTo>
                      <a:pt x="1046" y="450"/>
                    </a:lnTo>
                    <a:lnTo>
                      <a:pt x="1027" y="457"/>
                    </a:lnTo>
                    <a:lnTo>
                      <a:pt x="1046" y="457"/>
                    </a:lnTo>
                    <a:lnTo>
                      <a:pt x="1046" y="450"/>
                    </a:lnTo>
                    <a:lnTo>
                      <a:pt x="1046" y="442"/>
                    </a:lnTo>
                    <a:lnTo>
                      <a:pt x="1048" y="413"/>
                    </a:lnTo>
                    <a:lnTo>
                      <a:pt x="1054" y="385"/>
                    </a:lnTo>
                    <a:lnTo>
                      <a:pt x="1035" y="381"/>
                    </a:lnTo>
                    <a:lnTo>
                      <a:pt x="1054" y="387"/>
                    </a:lnTo>
                    <a:lnTo>
                      <a:pt x="1054" y="385"/>
                    </a:lnTo>
                    <a:lnTo>
                      <a:pt x="1056" y="380"/>
                    </a:lnTo>
                    <a:lnTo>
                      <a:pt x="1058" y="372"/>
                    </a:lnTo>
                    <a:lnTo>
                      <a:pt x="1064" y="352"/>
                    </a:lnTo>
                    <a:lnTo>
                      <a:pt x="1070" y="331"/>
                    </a:lnTo>
                    <a:lnTo>
                      <a:pt x="1075" y="304"/>
                    </a:lnTo>
                    <a:lnTo>
                      <a:pt x="1083" y="278"/>
                    </a:lnTo>
                    <a:lnTo>
                      <a:pt x="1089" y="253"/>
                    </a:lnTo>
                    <a:lnTo>
                      <a:pt x="1089" y="245"/>
                    </a:lnTo>
                    <a:lnTo>
                      <a:pt x="1093" y="226"/>
                    </a:lnTo>
                    <a:lnTo>
                      <a:pt x="1073" y="222"/>
                    </a:lnTo>
                    <a:lnTo>
                      <a:pt x="1093" y="228"/>
                    </a:lnTo>
                    <a:lnTo>
                      <a:pt x="1093" y="218"/>
                    </a:lnTo>
                    <a:lnTo>
                      <a:pt x="1095" y="210"/>
                    </a:lnTo>
                    <a:lnTo>
                      <a:pt x="1093" y="199"/>
                    </a:lnTo>
                    <a:lnTo>
                      <a:pt x="1091" y="191"/>
                    </a:lnTo>
                    <a:lnTo>
                      <a:pt x="1089" y="177"/>
                    </a:lnTo>
                    <a:lnTo>
                      <a:pt x="1070" y="185"/>
                    </a:lnTo>
                    <a:lnTo>
                      <a:pt x="1089" y="185"/>
                    </a:lnTo>
                    <a:lnTo>
                      <a:pt x="1087" y="171"/>
                    </a:lnTo>
                    <a:lnTo>
                      <a:pt x="1085" y="166"/>
                    </a:lnTo>
                    <a:lnTo>
                      <a:pt x="1081" y="160"/>
                    </a:lnTo>
                    <a:lnTo>
                      <a:pt x="1075" y="156"/>
                    </a:lnTo>
                    <a:lnTo>
                      <a:pt x="1068" y="154"/>
                    </a:lnTo>
                    <a:lnTo>
                      <a:pt x="1060" y="156"/>
                    </a:lnTo>
                    <a:lnTo>
                      <a:pt x="1054" y="160"/>
                    </a:lnTo>
                    <a:lnTo>
                      <a:pt x="1050" y="166"/>
                    </a:lnTo>
                    <a:lnTo>
                      <a:pt x="1050" y="170"/>
                    </a:lnTo>
                    <a:lnTo>
                      <a:pt x="1048" y="168"/>
                    </a:lnTo>
                    <a:lnTo>
                      <a:pt x="1048" y="171"/>
                    </a:lnTo>
                    <a:lnTo>
                      <a:pt x="1046" y="177"/>
                    </a:lnTo>
                    <a:lnTo>
                      <a:pt x="1044" y="185"/>
                    </a:lnTo>
                    <a:lnTo>
                      <a:pt x="1038" y="203"/>
                    </a:lnTo>
                    <a:lnTo>
                      <a:pt x="1037" y="224"/>
                    </a:lnTo>
                    <a:lnTo>
                      <a:pt x="1054" y="228"/>
                    </a:lnTo>
                    <a:lnTo>
                      <a:pt x="1037" y="224"/>
                    </a:lnTo>
                    <a:lnTo>
                      <a:pt x="1015" y="300"/>
                    </a:lnTo>
                    <a:lnTo>
                      <a:pt x="996" y="381"/>
                    </a:lnTo>
                    <a:lnTo>
                      <a:pt x="996" y="383"/>
                    </a:lnTo>
                    <a:lnTo>
                      <a:pt x="994" y="383"/>
                    </a:lnTo>
                    <a:lnTo>
                      <a:pt x="992" y="389"/>
                    </a:lnTo>
                    <a:lnTo>
                      <a:pt x="988" y="405"/>
                    </a:lnTo>
                    <a:lnTo>
                      <a:pt x="982" y="424"/>
                    </a:lnTo>
                    <a:lnTo>
                      <a:pt x="976" y="440"/>
                    </a:lnTo>
                    <a:lnTo>
                      <a:pt x="972" y="448"/>
                    </a:lnTo>
                    <a:lnTo>
                      <a:pt x="992" y="455"/>
                    </a:lnTo>
                    <a:lnTo>
                      <a:pt x="978" y="442"/>
                    </a:lnTo>
                    <a:lnTo>
                      <a:pt x="974" y="448"/>
                    </a:lnTo>
                    <a:lnTo>
                      <a:pt x="970" y="450"/>
                    </a:lnTo>
                    <a:lnTo>
                      <a:pt x="976" y="446"/>
                    </a:lnTo>
                    <a:lnTo>
                      <a:pt x="984" y="463"/>
                    </a:lnTo>
                    <a:lnTo>
                      <a:pt x="984" y="444"/>
                    </a:lnTo>
                    <a:lnTo>
                      <a:pt x="980" y="446"/>
                    </a:lnTo>
                    <a:lnTo>
                      <a:pt x="980" y="465"/>
                    </a:lnTo>
                    <a:lnTo>
                      <a:pt x="988" y="448"/>
                    </a:lnTo>
                    <a:lnTo>
                      <a:pt x="984" y="444"/>
                    </a:lnTo>
                    <a:lnTo>
                      <a:pt x="990" y="448"/>
                    </a:lnTo>
                    <a:lnTo>
                      <a:pt x="976" y="461"/>
                    </a:lnTo>
                    <a:lnTo>
                      <a:pt x="996" y="453"/>
                    </a:lnTo>
                    <a:lnTo>
                      <a:pt x="992" y="448"/>
                    </a:lnTo>
                    <a:lnTo>
                      <a:pt x="988" y="438"/>
                    </a:lnTo>
                    <a:lnTo>
                      <a:pt x="986" y="428"/>
                    </a:lnTo>
                    <a:lnTo>
                      <a:pt x="967" y="432"/>
                    </a:lnTo>
                    <a:lnTo>
                      <a:pt x="986" y="436"/>
                    </a:lnTo>
                    <a:lnTo>
                      <a:pt x="994" y="381"/>
                    </a:lnTo>
                    <a:lnTo>
                      <a:pt x="1002" y="333"/>
                    </a:lnTo>
                    <a:lnTo>
                      <a:pt x="982" y="333"/>
                    </a:lnTo>
                    <a:lnTo>
                      <a:pt x="1002" y="341"/>
                    </a:lnTo>
                    <a:lnTo>
                      <a:pt x="1011" y="290"/>
                    </a:lnTo>
                    <a:lnTo>
                      <a:pt x="1027" y="240"/>
                    </a:lnTo>
                    <a:lnTo>
                      <a:pt x="990" y="238"/>
                    </a:lnTo>
                    <a:lnTo>
                      <a:pt x="994" y="245"/>
                    </a:lnTo>
                    <a:lnTo>
                      <a:pt x="1002" y="249"/>
                    </a:lnTo>
                    <a:lnTo>
                      <a:pt x="1007" y="251"/>
                    </a:lnTo>
                    <a:lnTo>
                      <a:pt x="1015" y="249"/>
                    </a:lnTo>
                    <a:lnTo>
                      <a:pt x="1023" y="245"/>
                    </a:lnTo>
                    <a:lnTo>
                      <a:pt x="1007" y="232"/>
                    </a:lnTo>
                    <a:lnTo>
                      <a:pt x="988" y="232"/>
                    </a:lnTo>
                    <a:lnTo>
                      <a:pt x="1007" y="232"/>
                    </a:lnTo>
                    <a:lnTo>
                      <a:pt x="990" y="224"/>
                    </a:lnTo>
                    <a:lnTo>
                      <a:pt x="988" y="228"/>
                    </a:lnTo>
                    <a:lnTo>
                      <a:pt x="988" y="236"/>
                    </a:lnTo>
                    <a:lnTo>
                      <a:pt x="984" y="251"/>
                    </a:lnTo>
                    <a:lnTo>
                      <a:pt x="982" y="259"/>
                    </a:lnTo>
                    <a:lnTo>
                      <a:pt x="982" y="267"/>
                    </a:lnTo>
                    <a:lnTo>
                      <a:pt x="982" y="271"/>
                    </a:lnTo>
                    <a:lnTo>
                      <a:pt x="978" y="292"/>
                    </a:lnTo>
                    <a:lnTo>
                      <a:pt x="976" y="308"/>
                    </a:lnTo>
                    <a:lnTo>
                      <a:pt x="974" y="321"/>
                    </a:lnTo>
                    <a:lnTo>
                      <a:pt x="972" y="331"/>
                    </a:lnTo>
                    <a:lnTo>
                      <a:pt x="972" y="341"/>
                    </a:lnTo>
                    <a:lnTo>
                      <a:pt x="972" y="346"/>
                    </a:lnTo>
                    <a:lnTo>
                      <a:pt x="970" y="358"/>
                    </a:lnTo>
                    <a:lnTo>
                      <a:pt x="968" y="366"/>
                    </a:lnTo>
                    <a:lnTo>
                      <a:pt x="988" y="366"/>
                    </a:lnTo>
                    <a:lnTo>
                      <a:pt x="970" y="358"/>
                    </a:lnTo>
                    <a:lnTo>
                      <a:pt x="967" y="368"/>
                    </a:lnTo>
                    <a:lnTo>
                      <a:pt x="965" y="376"/>
                    </a:lnTo>
                    <a:lnTo>
                      <a:pt x="963" y="383"/>
                    </a:lnTo>
                    <a:lnTo>
                      <a:pt x="959" y="393"/>
                    </a:lnTo>
                    <a:lnTo>
                      <a:pt x="955" y="409"/>
                    </a:lnTo>
                    <a:lnTo>
                      <a:pt x="972" y="415"/>
                    </a:lnTo>
                    <a:lnTo>
                      <a:pt x="957" y="407"/>
                    </a:lnTo>
                    <a:lnTo>
                      <a:pt x="947" y="420"/>
                    </a:lnTo>
                    <a:lnTo>
                      <a:pt x="941" y="436"/>
                    </a:lnTo>
                    <a:lnTo>
                      <a:pt x="933" y="450"/>
                    </a:lnTo>
                    <a:lnTo>
                      <a:pt x="939" y="442"/>
                    </a:lnTo>
                    <a:lnTo>
                      <a:pt x="953" y="457"/>
                    </a:lnTo>
                    <a:lnTo>
                      <a:pt x="945" y="440"/>
                    </a:lnTo>
                    <a:lnTo>
                      <a:pt x="933" y="448"/>
                    </a:lnTo>
                    <a:lnTo>
                      <a:pt x="939" y="465"/>
                    </a:lnTo>
                    <a:lnTo>
                      <a:pt x="935" y="448"/>
                    </a:lnTo>
                    <a:lnTo>
                      <a:pt x="928" y="448"/>
                    </a:lnTo>
                    <a:lnTo>
                      <a:pt x="943" y="448"/>
                    </a:lnTo>
                    <a:lnTo>
                      <a:pt x="935" y="446"/>
                    </a:lnTo>
                    <a:lnTo>
                      <a:pt x="935" y="465"/>
                    </a:lnTo>
                    <a:lnTo>
                      <a:pt x="949" y="451"/>
                    </a:lnTo>
                    <a:lnTo>
                      <a:pt x="945" y="450"/>
                    </a:lnTo>
                    <a:lnTo>
                      <a:pt x="932" y="463"/>
                    </a:lnTo>
                    <a:lnTo>
                      <a:pt x="951" y="455"/>
                    </a:lnTo>
                    <a:lnTo>
                      <a:pt x="949" y="450"/>
                    </a:lnTo>
                    <a:lnTo>
                      <a:pt x="932" y="457"/>
                    </a:lnTo>
                    <a:lnTo>
                      <a:pt x="951" y="457"/>
                    </a:lnTo>
                    <a:lnTo>
                      <a:pt x="951" y="451"/>
                    </a:lnTo>
                    <a:lnTo>
                      <a:pt x="951" y="438"/>
                    </a:lnTo>
                    <a:lnTo>
                      <a:pt x="953" y="426"/>
                    </a:lnTo>
                    <a:lnTo>
                      <a:pt x="955" y="397"/>
                    </a:lnTo>
                    <a:lnTo>
                      <a:pt x="959" y="368"/>
                    </a:lnTo>
                    <a:lnTo>
                      <a:pt x="939" y="366"/>
                    </a:lnTo>
                    <a:lnTo>
                      <a:pt x="959" y="370"/>
                    </a:lnTo>
                    <a:lnTo>
                      <a:pt x="959" y="372"/>
                    </a:lnTo>
                    <a:lnTo>
                      <a:pt x="959" y="370"/>
                    </a:lnTo>
                    <a:lnTo>
                      <a:pt x="961" y="364"/>
                    </a:lnTo>
                    <a:lnTo>
                      <a:pt x="963" y="356"/>
                    </a:lnTo>
                    <a:lnTo>
                      <a:pt x="967" y="339"/>
                    </a:lnTo>
                    <a:lnTo>
                      <a:pt x="972" y="315"/>
                    </a:lnTo>
                    <a:lnTo>
                      <a:pt x="978" y="290"/>
                    </a:lnTo>
                    <a:lnTo>
                      <a:pt x="986" y="265"/>
                    </a:lnTo>
                    <a:lnTo>
                      <a:pt x="992" y="241"/>
                    </a:lnTo>
                    <a:lnTo>
                      <a:pt x="1000" y="218"/>
                    </a:lnTo>
                    <a:lnTo>
                      <a:pt x="1000" y="212"/>
                    </a:lnTo>
                    <a:lnTo>
                      <a:pt x="1002" y="205"/>
                    </a:lnTo>
                    <a:lnTo>
                      <a:pt x="1007" y="187"/>
                    </a:lnTo>
                    <a:lnTo>
                      <a:pt x="1009" y="179"/>
                    </a:lnTo>
                    <a:lnTo>
                      <a:pt x="1011" y="173"/>
                    </a:lnTo>
                    <a:lnTo>
                      <a:pt x="992" y="166"/>
                    </a:lnTo>
                    <a:lnTo>
                      <a:pt x="1005" y="179"/>
                    </a:lnTo>
                    <a:lnTo>
                      <a:pt x="1007" y="177"/>
                    </a:lnTo>
                    <a:lnTo>
                      <a:pt x="976" y="171"/>
                    </a:lnTo>
                    <a:lnTo>
                      <a:pt x="980" y="177"/>
                    </a:lnTo>
                    <a:lnTo>
                      <a:pt x="986" y="183"/>
                    </a:lnTo>
                    <a:lnTo>
                      <a:pt x="994" y="183"/>
                    </a:lnTo>
                    <a:lnTo>
                      <a:pt x="1002" y="183"/>
                    </a:lnTo>
                    <a:lnTo>
                      <a:pt x="994" y="164"/>
                    </a:lnTo>
                    <a:lnTo>
                      <a:pt x="974" y="164"/>
                    </a:lnTo>
                    <a:lnTo>
                      <a:pt x="974" y="168"/>
                    </a:lnTo>
                    <a:lnTo>
                      <a:pt x="974" y="173"/>
                    </a:lnTo>
                    <a:lnTo>
                      <a:pt x="994" y="173"/>
                    </a:lnTo>
                    <a:lnTo>
                      <a:pt x="974" y="166"/>
                    </a:lnTo>
                    <a:lnTo>
                      <a:pt x="972" y="173"/>
                    </a:lnTo>
                    <a:lnTo>
                      <a:pt x="967" y="195"/>
                    </a:lnTo>
                    <a:lnTo>
                      <a:pt x="959" y="218"/>
                    </a:lnTo>
                    <a:lnTo>
                      <a:pt x="949" y="243"/>
                    </a:lnTo>
                    <a:lnTo>
                      <a:pt x="937" y="269"/>
                    </a:lnTo>
                    <a:lnTo>
                      <a:pt x="930" y="288"/>
                    </a:lnTo>
                    <a:lnTo>
                      <a:pt x="926" y="296"/>
                    </a:lnTo>
                    <a:lnTo>
                      <a:pt x="924" y="302"/>
                    </a:lnTo>
                    <a:lnTo>
                      <a:pt x="922" y="306"/>
                    </a:lnTo>
                    <a:lnTo>
                      <a:pt x="922" y="308"/>
                    </a:lnTo>
                    <a:lnTo>
                      <a:pt x="920" y="311"/>
                    </a:lnTo>
                    <a:lnTo>
                      <a:pt x="916" y="319"/>
                    </a:lnTo>
                    <a:lnTo>
                      <a:pt x="912" y="327"/>
                    </a:lnTo>
                    <a:lnTo>
                      <a:pt x="930" y="335"/>
                    </a:lnTo>
                    <a:lnTo>
                      <a:pt x="916" y="321"/>
                    </a:lnTo>
                    <a:lnTo>
                      <a:pt x="910" y="331"/>
                    </a:lnTo>
                    <a:lnTo>
                      <a:pt x="908" y="335"/>
                    </a:lnTo>
                    <a:lnTo>
                      <a:pt x="895" y="360"/>
                    </a:lnTo>
                    <a:lnTo>
                      <a:pt x="883" y="385"/>
                    </a:lnTo>
                    <a:lnTo>
                      <a:pt x="912" y="380"/>
                    </a:lnTo>
                    <a:lnTo>
                      <a:pt x="906" y="376"/>
                    </a:lnTo>
                    <a:lnTo>
                      <a:pt x="898" y="374"/>
                    </a:lnTo>
                    <a:lnTo>
                      <a:pt x="891" y="376"/>
                    </a:lnTo>
                    <a:lnTo>
                      <a:pt x="885" y="380"/>
                    </a:lnTo>
                    <a:lnTo>
                      <a:pt x="898" y="393"/>
                    </a:lnTo>
                    <a:lnTo>
                      <a:pt x="916" y="383"/>
                    </a:lnTo>
                    <a:lnTo>
                      <a:pt x="910" y="374"/>
                    </a:lnTo>
                    <a:lnTo>
                      <a:pt x="904" y="366"/>
                    </a:lnTo>
                    <a:lnTo>
                      <a:pt x="898" y="352"/>
                    </a:lnTo>
                    <a:lnTo>
                      <a:pt x="897" y="343"/>
                    </a:lnTo>
                    <a:lnTo>
                      <a:pt x="897" y="350"/>
                    </a:lnTo>
                    <a:lnTo>
                      <a:pt x="877" y="350"/>
                    </a:lnTo>
                    <a:lnTo>
                      <a:pt x="897" y="358"/>
                    </a:lnTo>
                    <a:lnTo>
                      <a:pt x="898" y="348"/>
                    </a:lnTo>
                    <a:lnTo>
                      <a:pt x="900" y="343"/>
                    </a:lnTo>
                    <a:lnTo>
                      <a:pt x="904" y="335"/>
                    </a:lnTo>
                    <a:lnTo>
                      <a:pt x="908" y="323"/>
                    </a:lnTo>
                    <a:lnTo>
                      <a:pt x="914" y="311"/>
                    </a:lnTo>
                    <a:lnTo>
                      <a:pt x="920" y="296"/>
                    </a:lnTo>
                    <a:lnTo>
                      <a:pt x="926" y="276"/>
                    </a:lnTo>
                    <a:lnTo>
                      <a:pt x="932" y="253"/>
                    </a:lnTo>
                    <a:lnTo>
                      <a:pt x="939" y="222"/>
                    </a:lnTo>
                    <a:lnTo>
                      <a:pt x="939" y="216"/>
                    </a:lnTo>
                    <a:lnTo>
                      <a:pt x="937" y="208"/>
                    </a:lnTo>
                    <a:lnTo>
                      <a:pt x="933" y="203"/>
                    </a:lnTo>
                    <a:lnTo>
                      <a:pt x="928" y="199"/>
                    </a:lnTo>
                    <a:lnTo>
                      <a:pt x="920" y="197"/>
                    </a:lnTo>
                    <a:lnTo>
                      <a:pt x="912" y="199"/>
                    </a:lnTo>
                    <a:lnTo>
                      <a:pt x="906" y="203"/>
                    </a:lnTo>
                    <a:lnTo>
                      <a:pt x="902" y="208"/>
                    </a:lnTo>
                    <a:lnTo>
                      <a:pt x="889" y="238"/>
                    </a:lnTo>
                    <a:lnTo>
                      <a:pt x="881" y="267"/>
                    </a:lnTo>
                    <a:lnTo>
                      <a:pt x="875" y="298"/>
                    </a:lnTo>
                    <a:lnTo>
                      <a:pt x="873" y="306"/>
                    </a:lnTo>
                    <a:lnTo>
                      <a:pt x="869" y="335"/>
                    </a:lnTo>
                    <a:lnTo>
                      <a:pt x="863" y="364"/>
                    </a:lnTo>
                    <a:lnTo>
                      <a:pt x="883" y="364"/>
                    </a:lnTo>
                    <a:lnTo>
                      <a:pt x="863" y="356"/>
                    </a:lnTo>
                    <a:lnTo>
                      <a:pt x="858" y="387"/>
                    </a:lnTo>
                    <a:lnTo>
                      <a:pt x="848" y="416"/>
                    </a:lnTo>
                    <a:lnTo>
                      <a:pt x="836" y="446"/>
                    </a:lnTo>
                    <a:lnTo>
                      <a:pt x="827" y="459"/>
                    </a:lnTo>
                    <a:lnTo>
                      <a:pt x="821" y="475"/>
                    </a:lnTo>
                    <a:lnTo>
                      <a:pt x="813" y="488"/>
                    </a:lnTo>
                    <a:lnTo>
                      <a:pt x="832" y="496"/>
                    </a:lnTo>
                    <a:lnTo>
                      <a:pt x="819" y="483"/>
                    </a:lnTo>
                    <a:lnTo>
                      <a:pt x="813" y="486"/>
                    </a:lnTo>
                    <a:lnTo>
                      <a:pt x="819" y="483"/>
                    </a:lnTo>
                    <a:lnTo>
                      <a:pt x="827" y="500"/>
                    </a:lnTo>
                    <a:lnTo>
                      <a:pt x="827" y="481"/>
                    </a:lnTo>
                    <a:lnTo>
                      <a:pt x="817" y="485"/>
                    </a:lnTo>
                    <a:lnTo>
                      <a:pt x="815" y="485"/>
                    </a:lnTo>
                    <a:lnTo>
                      <a:pt x="805" y="485"/>
                    </a:lnTo>
                    <a:lnTo>
                      <a:pt x="813" y="483"/>
                    </a:lnTo>
                    <a:lnTo>
                      <a:pt x="813" y="502"/>
                    </a:lnTo>
                    <a:lnTo>
                      <a:pt x="821" y="485"/>
                    </a:lnTo>
                    <a:lnTo>
                      <a:pt x="817" y="483"/>
                    </a:lnTo>
                    <a:lnTo>
                      <a:pt x="823" y="486"/>
                    </a:lnTo>
                    <a:lnTo>
                      <a:pt x="809" y="500"/>
                    </a:lnTo>
                    <a:lnTo>
                      <a:pt x="828" y="492"/>
                    </a:lnTo>
                    <a:lnTo>
                      <a:pt x="823" y="483"/>
                    </a:lnTo>
                    <a:lnTo>
                      <a:pt x="821" y="469"/>
                    </a:lnTo>
                    <a:lnTo>
                      <a:pt x="813" y="455"/>
                    </a:lnTo>
                    <a:lnTo>
                      <a:pt x="817" y="465"/>
                    </a:lnTo>
                    <a:lnTo>
                      <a:pt x="815" y="457"/>
                    </a:lnTo>
                    <a:lnTo>
                      <a:pt x="797" y="465"/>
                    </a:lnTo>
                    <a:lnTo>
                      <a:pt x="817" y="471"/>
                    </a:lnTo>
                    <a:lnTo>
                      <a:pt x="819" y="463"/>
                    </a:lnTo>
                    <a:lnTo>
                      <a:pt x="821" y="453"/>
                    </a:lnTo>
                    <a:lnTo>
                      <a:pt x="825" y="442"/>
                    </a:lnTo>
                    <a:lnTo>
                      <a:pt x="830" y="415"/>
                    </a:lnTo>
                    <a:lnTo>
                      <a:pt x="834" y="401"/>
                    </a:lnTo>
                    <a:lnTo>
                      <a:pt x="838" y="387"/>
                    </a:lnTo>
                    <a:lnTo>
                      <a:pt x="858" y="306"/>
                    </a:lnTo>
                    <a:lnTo>
                      <a:pt x="877" y="218"/>
                    </a:lnTo>
                    <a:lnTo>
                      <a:pt x="858" y="212"/>
                    </a:lnTo>
                    <a:lnTo>
                      <a:pt x="877" y="218"/>
                    </a:lnTo>
                    <a:lnTo>
                      <a:pt x="877" y="214"/>
                    </a:lnTo>
                    <a:lnTo>
                      <a:pt x="879" y="208"/>
                    </a:lnTo>
                    <a:lnTo>
                      <a:pt x="883" y="195"/>
                    </a:lnTo>
                    <a:lnTo>
                      <a:pt x="885" y="189"/>
                    </a:lnTo>
                    <a:lnTo>
                      <a:pt x="885" y="185"/>
                    </a:lnTo>
                    <a:lnTo>
                      <a:pt x="887" y="177"/>
                    </a:lnTo>
                    <a:lnTo>
                      <a:pt x="885" y="170"/>
                    </a:lnTo>
                    <a:lnTo>
                      <a:pt x="881" y="164"/>
                    </a:lnTo>
                    <a:lnTo>
                      <a:pt x="875" y="160"/>
                    </a:lnTo>
                    <a:lnTo>
                      <a:pt x="867" y="158"/>
                    </a:lnTo>
                    <a:lnTo>
                      <a:pt x="860" y="160"/>
                    </a:lnTo>
                    <a:lnTo>
                      <a:pt x="854" y="164"/>
                    </a:lnTo>
                    <a:lnTo>
                      <a:pt x="848" y="170"/>
                    </a:lnTo>
                    <a:lnTo>
                      <a:pt x="848" y="171"/>
                    </a:lnTo>
                    <a:lnTo>
                      <a:pt x="865" y="179"/>
                    </a:lnTo>
                    <a:lnTo>
                      <a:pt x="850" y="170"/>
                    </a:lnTo>
                    <a:lnTo>
                      <a:pt x="836" y="191"/>
                    </a:lnTo>
                    <a:lnTo>
                      <a:pt x="827" y="212"/>
                    </a:lnTo>
                    <a:lnTo>
                      <a:pt x="811" y="257"/>
                    </a:lnTo>
                    <a:lnTo>
                      <a:pt x="799" y="304"/>
                    </a:lnTo>
                    <a:lnTo>
                      <a:pt x="788" y="348"/>
                    </a:lnTo>
                    <a:lnTo>
                      <a:pt x="805" y="354"/>
                    </a:lnTo>
                    <a:lnTo>
                      <a:pt x="790" y="345"/>
                    </a:lnTo>
                    <a:lnTo>
                      <a:pt x="784" y="352"/>
                    </a:lnTo>
                    <a:lnTo>
                      <a:pt x="776" y="362"/>
                    </a:lnTo>
                    <a:lnTo>
                      <a:pt x="770" y="368"/>
                    </a:lnTo>
                    <a:lnTo>
                      <a:pt x="764" y="374"/>
                    </a:lnTo>
                    <a:lnTo>
                      <a:pt x="778" y="387"/>
                    </a:lnTo>
                    <a:lnTo>
                      <a:pt x="770" y="370"/>
                    </a:lnTo>
                    <a:lnTo>
                      <a:pt x="764" y="374"/>
                    </a:lnTo>
                    <a:lnTo>
                      <a:pt x="772" y="372"/>
                    </a:lnTo>
                    <a:lnTo>
                      <a:pt x="772" y="391"/>
                    </a:lnTo>
                    <a:lnTo>
                      <a:pt x="780" y="374"/>
                    </a:lnTo>
                    <a:lnTo>
                      <a:pt x="776" y="372"/>
                    </a:lnTo>
                    <a:lnTo>
                      <a:pt x="786" y="381"/>
                    </a:lnTo>
                    <a:lnTo>
                      <a:pt x="782" y="376"/>
                    </a:lnTo>
                    <a:lnTo>
                      <a:pt x="768" y="389"/>
                    </a:lnTo>
                    <a:lnTo>
                      <a:pt x="788" y="389"/>
                    </a:lnTo>
                    <a:lnTo>
                      <a:pt x="786" y="380"/>
                    </a:lnTo>
                    <a:lnTo>
                      <a:pt x="788" y="368"/>
                    </a:lnTo>
                    <a:lnTo>
                      <a:pt x="768" y="368"/>
                    </a:lnTo>
                    <a:lnTo>
                      <a:pt x="786" y="376"/>
                    </a:lnTo>
                    <a:lnTo>
                      <a:pt x="790" y="358"/>
                    </a:lnTo>
                    <a:lnTo>
                      <a:pt x="795" y="339"/>
                    </a:lnTo>
                    <a:lnTo>
                      <a:pt x="801" y="315"/>
                    </a:lnTo>
                    <a:lnTo>
                      <a:pt x="809" y="294"/>
                    </a:lnTo>
                    <a:lnTo>
                      <a:pt x="825" y="247"/>
                    </a:lnTo>
                    <a:lnTo>
                      <a:pt x="832" y="228"/>
                    </a:lnTo>
                    <a:lnTo>
                      <a:pt x="840" y="210"/>
                    </a:lnTo>
                    <a:lnTo>
                      <a:pt x="846" y="197"/>
                    </a:lnTo>
                    <a:lnTo>
                      <a:pt x="850" y="189"/>
                    </a:lnTo>
                    <a:lnTo>
                      <a:pt x="850" y="187"/>
                    </a:lnTo>
                    <a:lnTo>
                      <a:pt x="852" y="185"/>
                    </a:lnTo>
                    <a:lnTo>
                      <a:pt x="817" y="183"/>
                    </a:lnTo>
                    <a:lnTo>
                      <a:pt x="821" y="191"/>
                    </a:lnTo>
                    <a:lnTo>
                      <a:pt x="827" y="195"/>
                    </a:lnTo>
                    <a:lnTo>
                      <a:pt x="834" y="197"/>
                    </a:lnTo>
                    <a:lnTo>
                      <a:pt x="842" y="195"/>
                    </a:lnTo>
                    <a:lnTo>
                      <a:pt x="848" y="191"/>
                    </a:lnTo>
                    <a:lnTo>
                      <a:pt x="834" y="177"/>
                    </a:lnTo>
                    <a:lnTo>
                      <a:pt x="815" y="177"/>
                    </a:lnTo>
                    <a:lnTo>
                      <a:pt x="834" y="177"/>
                    </a:lnTo>
                    <a:lnTo>
                      <a:pt x="815" y="170"/>
                    </a:lnTo>
                    <a:lnTo>
                      <a:pt x="815" y="173"/>
                    </a:lnTo>
                    <a:lnTo>
                      <a:pt x="813" y="181"/>
                    </a:lnTo>
                    <a:lnTo>
                      <a:pt x="809" y="197"/>
                    </a:lnTo>
                    <a:lnTo>
                      <a:pt x="807" y="203"/>
                    </a:lnTo>
                    <a:lnTo>
                      <a:pt x="807" y="210"/>
                    </a:lnTo>
                    <a:lnTo>
                      <a:pt x="807" y="214"/>
                    </a:lnTo>
                    <a:lnTo>
                      <a:pt x="792" y="292"/>
                    </a:lnTo>
                    <a:lnTo>
                      <a:pt x="780" y="362"/>
                    </a:lnTo>
                    <a:lnTo>
                      <a:pt x="797" y="366"/>
                    </a:lnTo>
                    <a:lnTo>
                      <a:pt x="782" y="356"/>
                    </a:lnTo>
                    <a:lnTo>
                      <a:pt x="776" y="364"/>
                    </a:lnTo>
                    <a:lnTo>
                      <a:pt x="772" y="370"/>
                    </a:lnTo>
                    <a:lnTo>
                      <a:pt x="790" y="378"/>
                    </a:lnTo>
                    <a:lnTo>
                      <a:pt x="776" y="364"/>
                    </a:lnTo>
                    <a:lnTo>
                      <a:pt x="772" y="368"/>
                    </a:lnTo>
                    <a:lnTo>
                      <a:pt x="786" y="381"/>
                    </a:lnTo>
                    <a:lnTo>
                      <a:pt x="778" y="364"/>
                    </a:lnTo>
                    <a:lnTo>
                      <a:pt x="778" y="366"/>
                    </a:lnTo>
                    <a:lnTo>
                      <a:pt x="799" y="370"/>
                    </a:lnTo>
                    <a:lnTo>
                      <a:pt x="792" y="364"/>
                    </a:lnTo>
                    <a:lnTo>
                      <a:pt x="786" y="364"/>
                    </a:lnTo>
                    <a:lnTo>
                      <a:pt x="786" y="383"/>
                    </a:lnTo>
                    <a:lnTo>
                      <a:pt x="803" y="376"/>
                    </a:lnTo>
                    <a:lnTo>
                      <a:pt x="801" y="364"/>
                    </a:lnTo>
                    <a:lnTo>
                      <a:pt x="803" y="372"/>
                    </a:lnTo>
                    <a:lnTo>
                      <a:pt x="784" y="372"/>
                    </a:lnTo>
                    <a:lnTo>
                      <a:pt x="801" y="380"/>
                    </a:lnTo>
                    <a:lnTo>
                      <a:pt x="803" y="370"/>
                    </a:lnTo>
                    <a:lnTo>
                      <a:pt x="811" y="348"/>
                    </a:lnTo>
                    <a:lnTo>
                      <a:pt x="811" y="343"/>
                    </a:lnTo>
                    <a:lnTo>
                      <a:pt x="811" y="346"/>
                    </a:lnTo>
                    <a:lnTo>
                      <a:pt x="815" y="325"/>
                    </a:lnTo>
                    <a:lnTo>
                      <a:pt x="795" y="325"/>
                    </a:lnTo>
                    <a:lnTo>
                      <a:pt x="813" y="333"/>
                    </a:lnTo>
                    <a:lnTo>
                      <a:pt x="817" y="319"/>
                    </a:lnTo>
                    <a:lnTo>
                      <a:pt x="817" y="311"/>
                    </a:lnTo>
                    <a:lnTo>
                      <a:pt x="819" y="300"/>
                    </a:lnTo>
                    <a:lnTo>
                      <a:pt x="799" y="300"/>
                    </a:lnTo>
                    <a:lnTo>
                      <a:pt x="819" y="308"/>
                    </a:lnTo>
                    <a:lnTo>
                      <a:pt x="821" y="300"/>
                    </a:lnTo>
                    <a:lnTo>
                      <a:pt x="821" y="292"/>
                    </a:lnTo>
                    <a:lnTo>
                      <a:pt x="823" y="284"/>
                    </a:lnTo>
                    <a:lnTo>
                      <a:pt x="823" y="280"/>
                    </a:lnTo>
                    <a:lnTo>
                      <a:pt x="825" y="273"/>
                    </a:lnTo>
                    <a:lnTo>
                      <a:pt x="825" y="263"/>
                    </a:lnTo>
                    <a:lnTo>
                      <a:pt x="827" y="255"/>
                    </a:lnTo>
                    <a:lnTo>
                      <a:pt x="827" y="247"/>
                    </a:lnTo>
                    <a:lnTo>
                      <a:pt x="827" y="236"/>
                    </a:lnTo>
                    <a:lnTo>
                      <a:pt x="828" y="222"/>
                    </a:lnTo>
                    <a:lnTo>
                      <a:pt x="828" y="205"/>
                    </a:lnTo>
                    <a:lnTo>
                      <a:pt x="830" y="185"/>
                    </a:lnTo>
                    <a:lnTo>
                      <a:pt x="830" y="183"/>
                    </a:lnTo>
                    <a:lnTo>
                      <a:pt x="828" y="175"/>
                    </a:lnTo>
                    <a:lnTo>
                      <a:pt x="825" y="170"/>
                    </a:lnTo>
                    <a:lnTo>
                      <a:pt x="819" y="166"/>
                    </a:lnTo>
                    <a:lnTo>
                      <a:pt x="811" y="164"/>
                    </a:lnTo>
                    <a:lnTo>
                      <a:pt x="803" y="166"/>
                    </a:lnTo>
                    <a:lnTo>
                      <a:pt x="797" y="170"/>
                    </a:lnTo>
                    <a:lnTo>
                      <a:pt x="793" y="175"/>
                    </a:lnTo>
                    <a:lnTo>
                      <a:pt x="784" y="197"/>
                    </a:lnTo>
                    <a:lnTo>
                      <a:pt x="778" y="218"/>
                    </a:lnTo>
                    <a:lnTo>
                      <a:pt x="776" y="226"/>
                    </a:lnTo>
                    <a:lnTo>
                      <a:pt x="768" y="271"/>
                    </a:lnTo>
                    <a:lnTo>
                      <a:pt x="762" y="315"/>
                    </a:lnTo>
                    <a:lnTo>
                      <a:pt x="760" y="358"/>
                    </a:lnTo>
                    <a:lnTo>
                      <a:pt x="778" y="360"/>
                    </a:lnTo>
                    <a:lnTo>
                      <a:pt x="760" y="354"/>
                    </a:lnTo>
                    <a:lnTo>
                      <a:pt x="755" y="370"/>
                    </a:lnTo>
                    <a:lnTo>
                      <a:pt x="751" y="378"/>
                    </a:lnTo>
                    <a:lnTo>
                      <a:pt x="770" y="385"/>
                    </a:lnTo>
                    <a:lnTo>
                      <a:pt x="757" y="372"/>
                    </a:lnTo>
                    <a:lnTo>
                      <a:pt x="751" y="380"/>
                    </a:lnTo>
                    <a:lnTo>
                      <a:pt x="743" y="385"/>
                    </a:lnTo>
                    <a:lnTo>
                      <a:pt x="757" y="399"/>
                    </a:lnTo>
                    <a:lnTo>
                      <a:pt x="749" y="381"/>
                    </a:lnTo>
                    <a:lnTo>
                      <a:pt x="739" y="387"/>
                    </a:lnTo>
                    <a:lnTo>
                      <a:pt x="729" y="389"/>
                    </a:lnTo>
                    <a:lnTo>
                      <a:pt x="737" y="387"/>
                    </a:lnTo>
                    <a:lnTo>
                      <a:pt x="737" y="407"/>
                    </a:lnTo>
                    <a:lnTo>
                      <a:pt x="745" y="389"/>
                    </a:lnTo>
                    <a:lnTo>
                      <a:pt x="739" y="389"/>
                    </a:lnTo>
                    <a:lnTo>
                      <a:pt x="729" y="405"/>
                    </a:lnTo>
                    <a:lnTo>
                      <a:pt x="743" y="391"/>
                    </a:lnTo>
                    <a:lnTo>
                      <a:pt x="737" y="381"/>
                    </a:lnTo>
                    <a:lnTo>
                      <a:pt x="741" y="387"/>
                    </a:lnTo>
                    <a:lnTo>
                      <a:pt x="723" y="395"/>
                    </a:lnTo>
                    <a:lnTo>
                      <a:pt x="743" y="395"/>
                    </a:lnTo>
                    <a:lnTo>
                      <a:pt x="743" y="383"/>
                    </a:lnTo>
                    <a:lnTo>
                      <a:pt x="743" y="372"/>
                    </a:lnTo>
                    <a:lnTo>
                      <a:pt x="743" y="358"/>
                    </a:lnTo>
                    <a:lnTo>
                      <a:pt x="723" y="360"/>
                    </a:lnTo>
                    <a:lnTo>
                      <a:pt x="743" y="362"/>
                    </a:lnTo>
                    <a:lnTo>
                      <a:pt x="747" y="331"/>
                    </a:lnTo>
                    <a:lnTo>
                      <a:pt x="749" y="302"/>
                    </a:lnTo>
                    <a:lnTo>
                      <a:pt x="729" y="300"/>
                    </a:lnTo>
                    <a:lnTo>
                      <a:pt x="749" y="304"/>
                    </a:lnTo>
                    <a:lnTo>
                      <a:pt x="753" y="275"/>
                    </a:lnTo>
                    <a:lnTo>
                      <a:pt x="733" y="275"/>
                    </a:lnTo>
                    <a:lnTo>
                      <a:pt x="753" y="282"/>
                    </a:lnTo>
                    <a:lnTo>
                      <a:pt x="757" y="257"/>
                    </a:lnTo>
                    <a:lnTo>
                      <a:pt x="760" y="247"/>
                    </a:lnTo>
                    <a:lnTo>
                      <a:pt x="760" y="240"/>
                    </a:lnTo>
                    <a:lnTo>
                      <a:pt x="762" y="230"/>
                    </a:lnTo>
                    <a:lnTo>
                      <a:pt x="762" y="224"/>
                    </a:lnTo>
                    <a:lnTo>
                      <a:pt x="764" y="218"/>
                    </a:lnTo>
                    <a:lnTo>
                      <a:pt x="764" y="216"/>
                    </a:lnTo>
                    <a:lnTo>
                      <a:pt x="762" y="208"/>
                    </a:lnTo>
                    <a:lnTo>
                      <a:pt x="758" y="203"/>
                    </a:lnTo>
                    <a:lnTo>
                      <a:pt x="753" y="199"/>
                    </a:lnTo>
                    <a:lnTo>
                      <a:pt x="745" y="197"/>
                    </a:lnTo>
                    <a:lnTo>
                      <a:pt x="737" y="199"/>
                    </a:lnTo>
                    <a:lnTo>
                      <a:pt x="731" y="203"/>
                    </a:lnTo>
                    <a:lnTo>
                      <a:pt x="729" y="205"/>
                    </a:lnTo>
                    <a:lnTo>
                      <a:pt x="725" y="210"/>
                    </a:lnTo>
                    <a:lnTo>
                      <a:pt x="722" y="216"/>
                    </a:lnTo>
                    <a:lnTo>
                      <a:pt x="720" y="224"/>
                    </a:lnTo>
                    <a:lnTo>
                      <a:pt x="714" y="238"/>
                    </a:lnTo>
                    <a:lnTo>
                      <a:pt x="708" y="255"/>
                    </a:lnTo>
                    <a:lnTo>
                      <a:pt x="700" y="278"/>
                    </a:lnTo>
                    <a:lnTo>
                      <a:pt x="692" y="310"/>
                    </a:lnTo>
                    <a:lnTo>
                      <a:pt x="687" y="331"/>
                    </a:lnTo>
                    <a:lnTo>
                      <a:pt x="685" y="339"/>
                    </a:lnTo>
                    <a:lnTo>
                      <a:pt x="681" y="362"/>
                    </a:lnTo>
                    <a:lnTo>
                      <a:pt x="677" y="385"/>
                    </a:lnTo>
                    <a:lnTo>
                      <a:pt x="696" y="385"/>
                    </a:lnTo>
                    <a:lnTo>
                      <a:pt x="679" y="378"/>
                    </a:lnTo>
                    <a:lnTo>
                      <a:pt x="673" y="401"/>
                    </a:lnTo>
                    <a:lnTo>
                      <a:pt x="690" y="409"/>
                    </a:lnTo>
                    <a:lnTo>
                      <a:pt x="673" y="401"/>
                    </a:lnTo>
                    <a:lnTo>
                      <a:pt x="667" y="411"/>
                    </a:lnTo>
                    <a:lnTo>
                      <a:pt x="661" y="422"/>
                    </a:lnTo>
                    <a:lnTo>
                      <a:pt x="659" y="428"/>
                    </a:lnTo>
                    <a:lnTo>
                      <a:pt x="677" y="436"/>
                    </a:lnTo>
                    <a:lnTo>
                      <a:pt x="663" y="422"/>
                    </a:lnTo>
                    <a:lnTo>
                      <a:pt x="661" y="424"/>
                    </a:lnTo>
                    <a:lnTo>
                      <a:pt x="675" y="438"/>
                    </a:lnTo>
                    <a:lnTo>
                      <a:pt x="667" y="420"/>
                    </a:lnTo>
                    <a:lnTo>
                      <a:pt x="663" y="422"/>
                    </a:lnTo>
                    <a:lnTo>
                      <a:pt x="679" y="422"/>
                    </a:lnTo>
                    <a:lnTo>
                      <a:pt x="671" y="420"/>
                    </a:lnTo>
                    <a:lnTo>
                      <a:pt x="671" y="440"/>
                    </a:lnTo>
                    <a:lnTo>
                      <a:pt x="685" y="426"/>
                    </a:lnTo>
                    <a:lnTo>
                      <a:pt x="669" y="438"/>
                    </a:lnTo>
                    <a:lnTo>
                      <a:pt x="687" y="428"/>
                    </a:lnTo>
                    <a:lnTo>
                      <a:pt x="683" y="422"/>
                    </a:lnTo>
                    <a:lnTo>
                      <a:pt x="681" y="413"/>
                    </a:lnTo>
                    <a:lnTo>
                      <a:pt x="663" y="420"/>
                    </a:lnTo>
                    <a:lnTo>
                      <a:pt x="683" y="420"/>
                    </a:lnTo>
                    <a:lnTo>
                      <a:pt x="681" y="403"/>
                    </a:lnTo>
                    <a:lnTo>
                      <a:pt x="683" y="383"/>
                    </a:lnTo>
                    <a:lnTo>
                      <a:pt x="683" y="364"/>
                    </a:lnTo>
                    <a:lnTo>
                      <a:pt x="663" y="366"/>
                    </a:lnTo>
                    <a:lnTo>
                      <a:pt x="683" y="370"/>
                    </a:lnTo>
                    <a:lnTo>
                      <a:pt x="688" y="343"/>
                    </a:lnTo>
                    <a:lnTo>
                      <a:pt x="669" y="343"/>
                    </a:lnTo>
                    <a:lnTo>
                      <a:pt x="687" y="350"/>
                    </a:lnTo>
                    <a:lnTo>
                      <a:pt x="694" y="325"/>
                    </a:lnTo>
                    <a:lnTo>
                      <a:pt x="710" y="275"/>
                    </a:lnTo>
                    <a:lnTo>
                      <a:pt x="723" y="224"/>
                    </a:lnTo>
                    <a:lnTo>
                      <a:pt x="723" y="216"/>
                    </a:lnTo>
                    <a:lnTo>
                      <a:pt x="727" y="193"/>
                    </a:lnTo>
                    <a:lnTo>
                      <a:pt x="729" y="168"/>
                    </a:lnTo>
                    <a:lnTo>
                      <a:pt x="729" y="164"/>
                    </a:lnTo>
                    <a:lnTo>
                      <a:pt x="727" y="158"/>
                    </a:lnTo>
                    <a:lnTo>
                      <a:pt x="723" y="150"/>
                    </a:lnTo>
                    <a:lnTo>
                      <a:pt x="718" y="146"/>
                    </a:lnTo>
                    <a:lnTo>
                      <a:pt x="710" y="144"/>
                    </a:lnTo>
                    <a:lnTo>
                      <a:pt x="702" y="146"/>
                    </a:lnTo>
                    <a:lnTo>
                      <a:pt x="696" y="150"/>
                    </a:lnTo>
                    <a:lnTo>
                      <a:pt x="690" y="156"/>
                    </a:lnTo>
                    <a:lnTo>
                      <a:pt x="690" y="158"/>
                    </a:lnTo>
                    <a:lnTo>
                      <a:pt x="688" y="164"/>
                    </a:lnTo>
                    <a:lnTo>
                      <a:pt x="687" y="171"/>
                    </a:lnTo>
                    <a:lnTo>
                      <a:pt x="683" y="189"/>
                    </a:lnTo>
                    <a:lnTo>
                      <a:pt x="681" y="197"/>
                    </a:lnTo>
                    <a:lnTo>
                      <a:pt x="679" y="206"/>
                    </a:lnTo>
                    <a:lnTo>
                      <a:pt x="667" y="232"/>
                    </a:lnTo>
                    <a:lnTo>
                      <a:pt x="663" y="245"/>
                    </a:lnTo>
                    <a:lnTo>
                      <a:pt x="659" y="263"/>
                    </a:lnTo>
                    <a:lnTo>
                      <a:pt x="677" y="267"/>
                    </a:lnTo>
                    <a:lnTo>
                      <a:pt x="659" y="263"/>
                    </a:lnTo>
                    <a:lnTo>
                      <a:pt x="653" y="284"/>
                    </a:lnTo>
                    <a:lnTo>
                      <a:pt x="652" y="292"/>
                    </a:lnTo>
                    <a:lnTo>
                      <a:pt x="648" y="313"/>
                    </a:lnTo>
                    <a:lnTo>
                      <a:pt x="646" y="327"/>
                    </a:lnTo>
                    <a:lnTo>
                      <a:pt x="646" y="337"/>
                    </a:lnTo>
                    <a:lnTo>
                      <a:pt x="665" y="337"/>
                    </a:lnTo>
                    <a:lnTo>
                      <a:pt x="646" y="329"/>
                    </a:lnTo>
                    <a:lnTo>
                      <a:pt x="646" y="331"/>
                    </a:lnTo>
                    <a:lnTo>
                      <a:pt x="677" y="325"/>
                    </a:lnTo>
                    <a:lnTo>
                      <a:pt x="671" y="321"/>
                    </a:lnTo>
                    <a:lnTo>
                      <a:pt x="663" y="319"/>
                    </a:lnTo>
                    <a:lnTo>
                      <a:pt x="655" y="321"/>
                    </a:lnTo>
                    <a:lnTo>
                      <a:pt x="650" y="325"/>
                    </a:lnTo>
                    <a:lnTo>
                      <a:pt x="663" y="339"/>
                    </a:lnTo>
                    <a:lnTo>
                      <a:pt x="683" y="331"/>
                    </a:lnTo>
                    <a:lnTo>
                      <a:pt x="679" y="327"/>
                    </a:lnTo>
                    <a:lnTo>
                      <a:pt x="675" y="317"/>
                    </a:lnTo>
                    <a:lnTo>
                      <a:pt x="673" y="308"/>
                    </a:lnTo>
                    <a:lnTo>
                      <a:pt x="669" y="300"/>
                    </a:lnTo>
                    <a:lnTo>
                      <a:pt x="669" y="306"/>
                    </a:lnTo>
                    <a:lnTo>
                      <a:pt x="650" y="306"/>
                    </a:lnTo>
                    <a:lnTo>
                      <a:pt x="669" y="310"/>
                    </a:lnTo>
                    <a:lnTo>
                      <a:pt x="671" y="296"/>
                    </a:lnTo>
                    <a:lnTo>
                      <a:pt x="673" y="288"/>
                    </a:lnTo>
                    <a:lnTo>
                      <a:pt x="677" y="269"/>
                    </a:lnTo>
                    <a:lnTo>
                      <a:pt x="681" y="243"/>
                    </a:lnTo>
                    <a:lnTo>
                      <a:pt x="661" y="243"/>
                    </a:lnTo>
                    <a:lnTo>
                      <a:pt x="679" y="251"/>
                    </a:lnTo>
                    <a:lnTo>
                      <a:pt x="685" y="228"/>
                    </a:lnTo>
                    <a:lnTo>
                      <a:pt x="692" y="203"/>
                    </a:lnTo>
                    <a:lnTo>
                      <a:pt x="700" y="181"/>
                    </a:lnTo>
                    <a:lnTo>
                      <a:pt x="710" y="162"/>
                    </a:lnTo>
                    <a:lnTo>
                      <a:pt x="692" y="154"/>
                    </a:lnTo>
                    <a:lnTo>
                      <a:pt x="706" y="168"/>
                    </a:lnTo>
                    <a:lnTo>
                      <a:pt x="716" y="156"/>
                    </a:lnTo>
                    <a:lnTo>
                      <a:pt x="720" y="152"/>
                    </a:lnTo>
                    <a:lnTo>
                      <a:pt x="688" y="146"/>
                    </a:lnTo>
                    <a:lnTo>
                      <a:pt x="692" y="152"/>
                    </a:lnTo>
                    <a:lnTo>
                      <a:pt x="698" y="158"/>
                    </a:lnTo>
                    <a:lnTo>
                      <a:pt x="706" y="158"/>
                    </a:lnTo>
                    <a:lnTo>
                      <a:pt x="714" y="158"/>
                    </a:lnTo>
                    <a:lnTo>
                      <a:pt x="706" y="138"/>
                    </a:lnTo>
                    <a:lnTo>
                      <a:pt x="687" y="138"/>
                    </a:lnTo>
                    <a:lnTo>
                      <a:pt x="687" y="140"/>
                    </a:lnTo>
                    <a:lnTo>
                      <a:pt x="706" y="140"/>
                    </a:lnTo>
                    <a:lnTo>
                      <a:pt x="688" y="133"/>
                    </a:lnTo>
                    <a:lnTo>
                      <a:pt x="687" y="136"/>
                    </a:lnTo>
                    <a:lnTo>
                      <a:pt x="685" y="142"/>
                    </a:lnTo>
                    <a:lnTo>
                      <a:pt x="677" y="154"/>
                    </a:lnTo>
                    <a:lnTo>
                      <a:pt x="673" y="168"/>
                    </a:lnTo>
                    <a:lnTo>
                      <a:pt x="690" y="173"/>
                    </a:lnTo>
                    <a:lnTo>
                      <a:pt x="673" y="168"/>
                    </a:lnTo>
                    <a:lnTo>
                      <a:pt x="661" y="199"/>
                    </a:lnTo>
                    <a:lnTo>
                      <a:pt x="652" y="236"/>
                    </a:lnTo>
                    <a:lnTo>
                      <a:pt x="669" y="240"/>
                    </a:lnTo>
                    <a:lnTo>
                      <a:pt x="652" y="234"/>
                    </a:lnTo>
                    <a:lnTo>
                      <a:pt x="648" y="245"/>
                    </a:lnTo>
                    <a:lnTo>
                      <a:pt x="644" y="257"/>
                    </a:lnTo>
                    <a:lnTo>
                      <a:pt x="642" y="265"/>
                    </a:lnTo>
                    <a:lnTo>
                      <a:pt x="640" y="271"/>
                    </a:lnTo>
                    <a:lnTo>
                      <a:pt x="638" y="280"/>
                    </a:lnTo>
                    <a:lnTo>
                      <a:pt x="638" y="288"/>
                    </a:lnTo>
                    <a:lnTo>
                      <a:pt x="636" y="292"/>
                    </a:lnTo>
                    <a:lnTo>
                      <a:pt x="655" y="292"/>
                    </a:lnTo>
                    <a:lnTo>
                      <a:pt x="638" y="284"/>
                    </a:lnTo>
                    <a:lnTo>
                      <a:pt x="636" y="288"/>
                    </a:lnTo>
                    <a:lnTo>
                      <a:pt x="634" y="296"/>
                    </a:lnTo>
                    <a:lnTo>
                      <a:pt x="630" y="302"/>
                    </a:lnTo>
                    <a:lnTo>
                      <a:pt x="628" y="310"/>
                    </a:lnTo>
                    <a:lnTo>
                      <a:pt x="622" y="319"/>
                    </a:lnTo>
                    <a:lnTo>
                      <a:pt x="618" y="331"/>
                    </a:lnTo>
                    <a:lnTo>
                      <a:pt x="628" y="321"/>
                    </a:lnTo>
                    <a:lnTo>
                      <a:pt x="622" y="325"/>
                    </a:lnTo>
                    <a:lnTo>
                      <a:pt x="636" y="339"/>
                    </a:lnTo>
                    <a:lnTo>
                      <a:pt x="630" y="321"/>
                    </a:lnTo>
                    <a:lnTo>
                      <a:pt x="620" y="327"/>
                    </a:lnTo>
                    <a:lnTo>
                      <a:pt x="615" y="331"/>
                    </a:lnTo>
                    <a:lnTo>
                      <a:pt x="609" y="337"/>
                    </a:lnTo>
                    <a:lnTo>
                      <a:pt x="601" y="343"/>
                    </a:lnTo>
                    <a:lnTo>
                      <a:pt x="607" y="339"/>
                    </a:lnTo>
                    <a:lnTo>
                      <a:pt x="615" y="356"/>
                    </a:lnTo>
                    <a:lnTo>
                      <a:pt x="615" y="337"/>
                    </a:lnTo>
                    <a:lnTo>
                      <a:pt x="613" y="337"/>
                    </a:lnTo>
                    <a:lnTo>
                      <a:pt x="620" y="339"/>
                    </a:lnTo>
                    <a:lnTo>
                      <a:pt x="613" y="356"/>
                    </a:lnTo>
                    <a:lnTo>
                      <a:pt x="626" y="343"/>
                    </a:lnTo>
                    <a:lnTo>
                      <a:pt x="622" y="341"/>
                    </a:lnTo>
                    <a:lnTo>
                      <a:pt x="609" y="354"/>
                    </a:lnTo>
                    <a:lnTo>
                      <a:pt x="624" y="343"/>
                    </a:lnTo>
                    <a:lnTo>
                      <a:pt x="617" y="329"/>
                    </a:lnTo>
                    <a:lnTo>
                      <a:pt x="620" y="335"/>
                    </a:lnTo>
                    <a:lnTo>
                      <a:pt x="603" y="343"/>
                    </a:lnTo>
                    <a:lnTo>
                      <a:pt x="622" y="343"/>
                    </a:lnTo>
                    <a:lnTo>
                      <a:pt x="620" y="331"/>
                    </a:lnTo>
                    <a:lnTo>
                      <a:pt x="620" y="317"/>
                    </a:lnTo>
                    <a:lnTo>
                      <a:pt x="622" y="310"/>
                    </a:lnTo>
                    <a:lnTo>
                      <a:pt x="622" y="306"/>
                    </a:lnTo>
                    <a:lnTo>
                      <a:pt x="624" y="282"/>
                    </a:lnTo>
                    <a:lnTo>
                      <a:pt x="626" y="261"/>
                    </a:lnTo>
                    <a:lnTo>
                      <a:pt x="636" y="220"/>
                    </a:lnTo>
                    <a:lnTo>
                      <a:pt x="617" y="216"/>
                    </a:lnTo>
                    <a:lnTo>
                      <a:pt x="636" y="222"/>
                    </a:lnTo>
                    <a:lnTo>
                      <a:pt x="648" y="183"/>
                    </a:lnTo>
                    <a:lnTo>
                      <a:pt x="661" y="140"/>
                    </a:lnTo>
                    <a:lnTo>
                      <a:pt x="642" y="135"/>
                    </a:lnTo>
                    <a:lnTo>
                      <a:pt x="659" y="142"/>
                    </a:lnTo>
                    <a:lnTo>
                      <a:pt x="663" y="133"/>
                    </a:lnTo>
                    <a:lnTo>
                      <a:pt x="667" y="123"/>
                    </a:lnTo>
                    <a:lnTo>
                      <a:pt x="669" y="117"/>
                    </a:lnTo>
                    <a:lnTo>
                      <a:pt x="669" y="115"/>
                    </a:lnTo>
                    <a:lnTo>
                      <a:pt x="671" y="107"/>
                    </a:lnTo>
                    <a:lnTo>
                      <a:pt x="671" y="105"/>
                    </a:lnTo>
                    <a:lnTo>
                      <a:pt x="669" y="98"/>
                    </a:lnTo>
                    <a:lnTo>
                      <a:pt x="665" y="92"/>
                    </a:lnTo>
                    <a:lnTo>
                      <a:pt x="657" y="88"/>
                    </a:lnTo>
                    <a:lnTo>
                      <a:pt x="652" y="86"/>
                    </a:lnTo>
                    <a:lnTo>
                      <a:pt x="644" y="88"/>
                    </a:lnTo>
                    <a:lnTo>
                      <a:pt x="636" y="92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50" y="107"/>
                    </a:lnTo>
                    <a:lnTo>
                      <a:pt x="634" y="98"/>
                    </a:lnTo>
                    <a:lnTo>
                      <a:pt x="618" y="123"/>
                    </a:lnTo>
                    <a:lnTo>
                      <a:pt x="609" y="144"/>
                    </a:lnTo>
                    <a:lnTo>
                      <a:pt x="593" y="193"/>
                    </a:lnTo>
                    <a:lnTo>
                      <a:pt x="574" y="241"/>
                    </a:lnTo>
                    <a:lnTo>
                      <a:pt x="564" y="265"/>
                    </a:lnTo>
                    <a:lnTo>
                      <a:pt x="582" y="273"/>
                    </a:lnTo>
                    <a:lnTo>
                      <a:pt x="568" y="259"/>
                    </a:lnTo>
                    <a:lnTo>
                      <a:pt x="552" y="284"/>
                    </a:lnTo>
                    <a:lnTo>
                      <a:pt x="548" y="294"/>
                    </a:lnTo>
                    <a:lnTo>
                      <a:pt x="543" y="300"/>
                    </a:lnTo>
                    <a:lnTo>
                      <a:pt x="537" y="313"/>
                    </a:lnTo>
                    <a:lnTo>
                      <a:pt x="533" y="319"/>
                    </a:lnTo>
                    <a:lnTo>
                      <a:pt x="550" y="327"/>
                    </a:lnTo>
                    <a:lnTo>
                      <a:pt x="537" y="313"/>
                    </a:lnTo>
                    <a:lnTo>
                      <a:pt x="533" y="317"/>
                    </a:lnTo>
                    <a:lnTo>
                      <a:pt x="547" y="331"/>
                    </a:lnTo>
                    <a:lnTo>
                      <a:pt x="539" y="313"/>
                    </a:lnTo>
                    <a:lnTo>
                      <a:pt x="533" y="315"/>
                    </a:lnTo>
                    <a:lnTo>
                      <a:pt x="541" y="313"/>
                    </a:lnTo>
                    <a:lnTo>
                      <a:pt x="541" y="333"/>
                    </a:lnTo>
                    <a:lnTo>
                      <a:pt x="548" y="315"/>
                    </a:lnTo>
                    <a:lnTo>
                      <a:pt x="541" y="315"/>
                    </a:lnTo>
                    <a:lnTo>
                      <a:pt x="535" y="333"/>
                    </a:lnTo>
                    <a:lnTo>
                      <a:pt x="543" y="315"/>
                    </a:lnTo>
                    <a:lnTo>
                      <a:pt x="537" y="311"/>
                    </a:lnTo>
                    <a:lnTo>
                      <a:pt x="543" y="315"/>
                    </a:lnTo>
                    <a:lnTo>
                      <a:pt x="529" y="329"/>
                    </a:lnTo>
                    <a:lnTo>
                      <a:pt x="548" y="321"/>
                    </a:lnTo>
                    <a:lnTo>
                      <a:pt x="547" y="317"/>
                    </a:lnTo>
                    <a:lnTo>
                      <a:pt x="527" y="325"/>
                    </a:lnTo>
                    <a:lnTo>
                      <a:pt x="547" y="325"/>
                    </a:lnTo>
                    <a:lnTo>
                      <a:pt x="547" y="317"/>
                    </a:lnTo>
                    <a:lnTo>
                      <a:pt x="527" y="317"/>
                    </a:lnTo>
                    <a:lnTo>
                      <a:pt x="547" y="325"/>
                    </a:lnTo>
                    <a:lnTo>
                      <a:pt x="548" y="319"/>
                    </a:lnTo>
                    <a:lnTo>
                      <a:pt x="554" y="304"/>
                    </a:lnTo>
                    <a:lnTo>
                      <a:pt x="558" y="298"/>
                    </a:lnTo>
                    <a:lnTo>
                      <a:pt x="558" y="290"/>
                    </a:lnTo>
                    <a:lnTo>
                      <a:pt x="560" y="284"/>
                    </a:lnTo>
                    <a:lnTo>
                      <a:pt x="541" y="282"/>
                    </a:lnTo>
                    <a:lnTo>
                      <a:pt x="560" y="290"/>
                    </a:lnTo>
                    <a:lnTo>
                      <a:pt x="566" y="273"/>
                    </a:lnTo>
                    <a:lnTo>
                      <a:pt x="570" y="257"/>
                    </a:lnTo>
                    <a:lnTo>
                      <a:pt x="576" y="245"/>
                    </a:lnTo>
                    <a:lnTo>
                      <a:pt x="580" y="234"/>
                    </a:lnTo>
                    <a:lnTo>
                      <a:pt x="582" y="226"/>
                    </a:lnTo>
                    <a:lnTo>
                      <a:pt x="583" y="220"/>
                    </a:lnTo>
                    <a:lnTo>
                      <a:pt x="585" y="216"/>
                    </a:lnTo>
                    <a:lnTo>
                      <a:pt x="585" y="214"/>
                    </a:lnTo>
                    <a:lnTo>
                      <a:pt x="587" y="206"/>
                    </a:lnTo>
                    <a:lnTo>
                      <a:pt x="585" y="199"/>
                    </a:lnTo>
                    <a:lnTo>
                      <a:pt x="582" y="193"/>
                    </a:lnTo>
                    <a:lnTo>
                      <a:pt x="576" y="189"/>
                    </a:lnTo>
                    <a:lnTo>
                      <a:pt x="568" y="187"/>
                    </a:lnTo>
                    <a:lnTo>
                      <a:pt x="560" y="189"/>
                    </a:lnTo>
                    <a:lnTo>
                      <a:pt x="554" y="193"/>
                    </a:lnTo>
                    <a:lnTo>
                      <a:pt x="548" y="199"/>
                    </a:lnTo>
                    <a:lnTo>
                      <a:pt x="548" y="203"/>
                    </a:lnTo>
                    <a:lnTo>
                      <a:pt x="547" y="206"/>
                    </a:lnTo>
                    <a:lnTo>
                      <a:pt x="543" y="214"/>
                    </a:lnTo>
                    <a:lnTo>
                      <a:pt x="539" y="224"/>
                    </a:lnTo>
                    <a:lnTo>
                      <a:pt x="535" y="236"/>
                    </a:lnTo>
                    <a:lnTo>
                      <a:pt x="529" y="249"/>
                    </a:lnTo>
                    <a:lnTo>
                      <a:pt x="523" y="265"/>
                    </a:lnTo>
                    <a:lnTo>
                      <a:pt x="521" y="269"/>
                    </a:lnTo>
                    <a:lnTo>
                      <a:pt x="517" y="275"/>
                    </a:lnTo>
                    <a:lnTo>
                      <a:pt x="513" y="284"/>
                    </a:lnTo>
                    <a:lnTo>
                      <a:pt x="512" y="290"/>
                    </a:lnTo>
                    <a:lnTo>
                      <a:pt x="527" y="300"/>
                    </a:lnTo>
                    <a:lnTo>
                      <a:pt x="513" y="286"/>
                    </a:lnTo>
                    <a:lnTo>
                      <a:pt x="508" y="294"/>
                    </a:lnTo>
                    <a:lnTo>
                      <a:pt x="500" y="304"/>
                    </a:lnTo>
                    <a:lnTo>
                      <a:pt x="496" y="308"/>
                    </a:lnTo>
                    <a:lnTo>
                      <a:pt x="494" y="310"/>
                    </a:lnTo>
                    <a:lnTo>
                      <a:pt x="500" y="306"/>
                    </a:lnTo>
                    <a:lnTo>
                      <a:pt x="508" y="323"/>
                    </a:lnTo>
                    <a:lnTo>
                      <a:pt x="508" y="304"/>
                    </a:lnTo>
                    <a:lnTo>
                      <a:pt x="504" y="304"/>
                    </a:lnTo>
                    <a:lnTo>
                      <a:pt x="517" y="310"/>
                    </a:lnTo>
                    <a:lnTo>
                      <a:pt x="512" y="306"/>
                    </a:lnTo>
                    <a:lnTo>
                      <a:pt x="504" y="323"/>
                    </a:lnTo>
                    <a:lnTo>
                      <a:pt x="523" y="315"/>
                    </a:lnTo>
                    <a:lnTo>
                      <a:pt x="519" y="311"/>
                    </a:lnTo>
                    <a:lnTo>
                      <a:pt x="517" y="311"/>
                    </a:lnTo>
                    <a:lnTo>
                      <a:pt x="513" y="302"/>
                    </a:lnTo>
                    <a:lnTo>
                      <a:pt x="517" y="308"/>
                    </a:lnTo>
                    <a:lnTo>
                      <a:pt x="500" y="315"/>
                    </a:lnTo>
                    <a:lnTo>
                      <a:pt x="519" y="315"/>
                    </a:lnTo>
                    <a:lnTo>
                      <a:pt x="519" y="311"/>
                    </a:lnTo>
                    <a:lnTo>
                      <a:pt x="500" y="311"/>
                    </a:lnTo>
                    <a:lnTo>
                      <a:pt x="517" y="319"/>
                    </a:lnTo>
                    <a:lnTo>
                      <a:pt x="521" y="308"/>
                    </a:lnTo>
                    <a:lnTo>
                      <a:pt x="527" y="296"/>
                    </a:lnTo>
                    <a:lnTo>
                      <a:pt x="533" y="282"/>
                    </a:lnTo>
                    <a:lnTo>
                      <a:pt x="513" y="276"/>
                    </a:lnTo>
                    <a:lnTo>
                      <a:pt x="531" y="284"/>
                    </a:lnTo>
                    <a:lnTo>
                      <a:pt x="543" y="257"/>
                    </a:lnTo>
                    <a:lnTo>
                      <a:pt x="552" y="230"/>
                    </a:lnTo>
                    <a:lnTo>
                      <a:pt x="554" y="228"/>
                    </a:lnTo>
                    <a:lnTo>
                      <a:pt x="554" y="224"/>
                    </a:lnTo>
                    <a:lnTo>
                      <a:pt x="556" y="218"/>
                    </a:lnTo>
                    <a:lnTo>
                      <a:pt x="558" y="214"/>
                    </a:lnTo>
                    <a:lnTo>
                      <a:pt x="541" y="206"/>
                    </a:lnTo>
                    <a:lnTo>
                      <a:pt x="554" y="220"/>
                    </a:lnTo>
                    <a:lnTo>
                      <a:pt x="554" y="218"/>
                    </a:lnTo>
                    <a:lnTo>
                      <a:pt x="523" y="212"/>
                    </a:lnTo>
                    <a:lnTo>
                      <a:pt x="527" y="218"/>
                    </a:lnTo>
                    <a:lnTo>
                      <a:pt x="533" y="224"/>
                    </a:lnTo>
                    <a:lnTo>
                      <a:pt x="541" y="224"/>
                    </a:lnTo>
                    <a:lnTo>
                      <a:pt x="548" y="224"/>
                    </a:lnTo>
                    <a:lnTo>
                      <a:pt x="541" y="205"/>
                    </a:lnTo>
                    <a:lnTo>
                      <a:pt x="521" y="205"/>
                    </a:lnTo>
                    <a:lnTo>
                      <a:pt x="521" y="206"/>
                    </a:lnTo>
                    <a:lnTo>
                      <a:pt x="519" y="228"/>
                    </a:lnTo>
                    <a:lnTo>
                      <a:pt x="539" y="228"/>
                    </a:lnTo>
                    <a:lnTo>
                      <a:pt x="519" y="220"/>
                    </a:lnTo>
                    <a:lnTo>
                      <a:pt x="515" y="245"/>
                    </a:lnTo>
                    <a:lnTo>
                      <a:pt x="506" y="271"/>
                    </a:lnTo>
                    <a:lnTo>
                      <a:pt x="496" y="296"/>
                    </a:lnTo>
                    <a:lnTo>
                      <a:pt x="486" y="321"/>
                    </a:lnTo>
                    <a:lnTo>
                      <a:pt x="475" y="346"/>
                    </a:lnTo>
                    <a:lnTo>
                      <a:pt x="465" y="368"/>
                    </a:lnTo>
                    <a:lnTo>
                      <a:pt x="457" y="385"/>
                    </a:lnTo>
                    <a:lnTo>
                      <a:pt x="453" y="391"/>
                    </a:lnTo>
                    <a:lnTo>
                      <a:pt x="451" y="399"/>
                    </a:lnTo>
                    <a:lnTo>
                      <a:pt x="447" y="415"/>
                    </a:lnTo>
                    <a:lnTo>
                      <a:pt x="445" y="420"/>
                    </a:lnTo>
                    <a:lnTo>
                      <a:pt x="442" y="424"/>
                    </a:lnTo>
                    <a:lnTo>
                      <a:pt x="447" y="418"/>
                    </a:lnTo>
                    <a:lnTo>
                      <a:pt x="461" y="432"/>
                    </a:lnTo>
                    <a:lnTo>
                      <a:pt x="453" y="415"/>
                    </a:lnTo>
                    <a:lnTo>
                      <a:pt x="449" y="416"/>
                    </a:lnTo>
                    <a:lnTo>
                      <a:pt x="465" y="416"/>
                    </a:lnTo>
                    <a:lnTo>
                      <a:pt x="457" y="415"/>
                    </a:lnTo>
                    <a:lnTo>
                      <a:pt x="457" y="434"/>
                    </a:lnTo>
                    <a:lnTo>
                      <a:pt x="471" y="420"/>
                    </a:lnTo>
                    <a:lnTo>
                      <a:pt x="467" y="418"/>
                    </a:lnTo>
                    <a:lnTo>
                      <a:pt x="461" y="413"/>
                    </a:lnTo>
                    <a:lnTo>
                      <a:pt x="447" y="426"/>
                    </a:lnTo>
                    <a:lnTo>
                      <a:pt x="467" y="418"/>
                    </a:lnTo>
                    <a:lnTo>
                      <a:pt x="463" y="411"/>
                    </a:lnTo>
                    <a:lnTo>
                      <a:pt x="445" y="418"/>
                    </a:lnTo>
                    <a:lnTo>
                      <a:pt x="465" y="418"/>
                    </a:lnTo>
                    <a:lnTo>
                      <a:pt x="465" y="403"/>
                    </a:lnTo>
                    <a:lnTo>
                      <a:pt x="467" y="387"/>
                    </a:lnTo>
                    <a:lnTo>
                      <a:pt x="467" y="370"/>
                    </a:lnTo>
                    <a:lnTo>
                      <a:pt x="447" y="372"/>
                    </a:lnTo>
                    <a:lnTo>
                      <a:pt x="467" y="376"/>
                    </a:lnTo>
                    <a:lnTo>
                      <a:pt x="469" y="366"/>
                    </a:lnTo>
                    <a:lnTo>
                      <a:pt x="475" y="346"/>
                    </a:lnTo>
                    <a:lnTo>
                      <a:pt x="478" y="325"/>
                    </a:lnTo>
                    <a:lnTo>
                      <a:pt x="484" y="300"/>
                    </a:lnTo>
                    <a:lnTo>
                      <a:pt x="490" y="276"/>
                    </a:lnTo>
                    <a:lnTo>
                      <a:pt x="490" y="269"/>
                    </a:lnTo>
                    <a:lnTo>
                      <a:pt x="494" y="245"/>
                    </a:lnTo>
                    <a:lnTo>
                      <a:pt x="496" y="226"/>
                    </a:lnTo>
                    <a:lnTo>
                      <a:pt x="494" y="218"/>
                    </a:lnTo>
                    <a:lnTo>
                      <a:pt x="494" y="208"/>
                    </a:lnTo>
                    <a:lnTo>
                      <a:pt x="494" y="206"/>
                    </a:lnTo>
                    <a:lnTo>
                      <a:pt x="492" y="203"/>
                    </a:lnTo>
                    <a:lnTo>
                      <a:pt x="486" y="197"/>
                    </a:lnTo>
                    <a:lnTo>
                      <a:pt x="480" y="193"/>
                    </a:lnTo>
                    <a:lnTo>
                      <a:pt x="473" y="191"/>
                    </a:lnTo>
                    <a:lnTo>
                      <a:pt x="465" y="193"/>
                    </a:lnTo>
                    <a:lnTo>
                      <a:pt x="463" y="193"/>
                    </a:lnTo>
                    <a:lnTo>
                      <a:pt x="457" y="197"/>
                    </a:lnTo>
                    <a:lnTo>
                      <a:pt x="453" y="201"/>
                    </a:lnTo>
                    <a:lnTo>
                      <a:pt x="449" y="206"/>
                    </a:lnTo>
                    <a:lnTo>
                      <a:pt x="445" y="212"/>
                    </a:lnTo>
                    <a:lnTo>
                      <a:pt x="440" y="226"/>
                    </a:lnTo>
                    <a:lnTo>
                      <a:pt x="438" y="232"/>
                    </a:lnTo>
                    <a:lnTo>
                      <a:pt x="436" y="238"/>
                    </a:lnTo>
                    <a:lnTo>
                      <a:pt x="432" y="251"/>
                    </a:lnTo>
                    <a:lnTo>
                      <a:pt x="430" y="269"/>
                    </a:lnTo>
                    <a:lnTo>
                      <a:pt x="447" y="273"/>
                    </a:lnTo>
                    <a:lnTo>
                      <a:pt x="432" y="263"/>
                    </a:lnTo>
                    <a:lnTo>
                      <a:pt x="426" y="269"/>
                    </a:lnTo>
                    <a:lnTo>
                      <a:pt x="422" y="275"/>
                    </a:lnTo>
                    <a:lnTo>
                      <a:pt x="442" y="282"/>
                    </a:lnTo>
                    <a:lnTo>
                      <a:pt x="428" y="269"/>
                    </a:lnTo>
                    <a:lnTo>
                      <a:pt x="416" y="284"/>
                    </a:lnTo>
                    <a:lnTo>
                      <a:pt x="410" y="292"/>
                    </a:lnTo>
                    <a:lnTo>
                      <a:pt x="405" y="298"/>
                    </a:lnTo>
                    <a:lnTo>
                      <a:pt x="418" y="311"/>
                    </a:lnTo>
                    <a:lnTo>
                      <a:pt x="410" y="294"/>
                    </a:lnTo>
                    <a:lnTo>
                      <a:pt x="405" y="298"/>
                    </a:lnTo>
                    <a:lnTo>
                      <a:pt x="412" y="296"/>
                    </a:lnTo>
                    <a:lnTo>
                      <a:pt x="412" y="315"/>
                    </a:lnTo>
                    <a:lnTo>
                      <a:pt x="420" y="298"/>
                    </a:lnTo>
                    <a:lnTo>
                      <a:pt x="412" y="298"/>
                    </a:lnTo>
                    <a:lnTo>
                      <a:pt x="410" y="298"/>
                    </a:lnTo>
                    <a:lnTo>
                      <a:pt x="399" y="292"/>
                    </a:lnTo>
                    <a:lnTo>
                      <a:pt x="412" y="298"/>
                    </a:lnTo>
                    <a:lnTo>
                      <a:pt x="407" y="294"/>
                    </a:lnTo>
                    <a:lnTo>
                      <a:pt x="399" y="311"/>
                    </a:lnTo>
                    <a:lnTo>
                      <a:pt x="418" y="304"/>
                    </a:lnTo>
                    <a:lnTo>
                      <a:pt x="414" y="294"/>
                    </a:lnTo>
                    <a:lnTo>
                      <a:pt x="397" y="302"/>
                    </a:lnTo>
                    <a:lnTo>
                      <a:pt x="416" y="302"/>
                    </a:lnTo>
                    <a:lnTo>
                      <a:pt x="414" y="292"/>
                    </a:lnTo>
                    <a:lnTo>
                      <a:pt x="412" y="284"/>
                    </a:lnTo>
                    <a:lnTo>
                      <a:pt x="412" y="276"/>
                    </a:lnTo>
                    <a:lnTo>
                      <a:pt x="412" y="282"/>
                    </a:lnTo>
                    <a:lnTo>
                      <a:pt x="393" y="282"/>
                    </a:lnTo>
                    <a:lnTo>
                      <a:pt x="412" y="290"/>
                    </a:lnTo>
                    <a:lnTo>
                      <a:pt x="414" y="278"/>
                    </a:lnTo>
                    <a:lnTo>
                      <a:pt x="418" y="263"/>
                    </a:lnTo>
                    <a:lnTo>
                      <a:pt x="422" y="247"/>
                    </a:lnTo>
                    <a:lnTo>
                      <a:pt x="426" y="232"/>
                    </a:lnTo>
                    <a:lnTo>
                      <a:pt x="428" y="226"/>
                    </a:lnTo>
                    <a:lnTo>
                      <a:pt x="430" y="222"/>
                    </a:lnTo>
                    <a:lnTo>
                      <a:pt x="410" y="214"/>
                    </a:lnTo>
                    <a:lnTo>
                      <a:pt x="424" y="228"/>
                    </a:lnTo>
                    <a:lnTo>
                      <a:pt x="426" y="226"/>
                    </a:lnTo>
                    <a:lnTo>
                      <a:pt x="420" y="230"/>
                    </a:lnTo>
                    <a:lnTo>
                      <a:pt x="412" y="212"/>
                    </a:lnTo>
                    <a:lnTo>
                      <a:pt x="412" y="232"/>
                    </a:lnTo>
                    <a:lnTo>
                      <a:pt x="416" y="232"/>
                    </a:lnTo>
                    <a:lnTo>
                      <a:pt x="408" y="232"/>
                    </a:lnTo>
                    <a:lnTo>
                      <a:pt x="416" y="212"/>
                    </a:lnTo>
                    <a:lnTo>
                      <a:pt x="403" y="226"/>
                    </a:lnTo>
                    <a:lnTo>
                      <a:pt x="405" y="230"/>
                    </a:lnTo>
                    <a:lnTo>
                      <a:pt x="418" y="216"/>
                    </a:lnTo>
                    <a:lnTo>
                      <a:pt x="399" y="224"/>
                    </a:lnTo>
                    <a:lnTo>
                      <a:pt x="403" y="230"/>
                    </a:lnTo>
                    <a:lnTo>
                      <a:pt x="405" y="240"/>
                    </a:lnTo>
                    <a:lnTo>
                      <a:pt x="424" y="232"/>
                    </a:lnTo>
                    <a:lnTo>
                      <a:pt x="405" y="232"/>
                    </a:lnTo>
                    <a:lnTo>
                      <a:pt x="408" y="249"/>
                    </a:lnTo>
                    <a:lnTo>
                      <a:pt x="426" y="245"/>
                    </a:lnTo>
                    <a:lnTo>
                      <a:pt x="407" y="243"/>
                    </a:lnTo>
                    <a:lnTo>
                      <a:pt x="401" y="306"/>
                    </a:lnTo>
                    <a:lnTo>
                      <a:pt x="395" y="335"/>
                    </a:lnTo>
                    <a:lnTo>
                      <a:pt x="414" y="335"/>
                    </a:lnTo>
                    <a:lnTo>
                      <a:pt x="395" y="327"/>
                    </a:lnTo>
                    <a:lnTo>
                      <a:pt x="389" y="360"/>
                    </a:lnTo>
                    <a:lnTo>
                      <a:pt x="424" y="358"/>
                    </a:lnTo>
                    <a:lnTo>
                      <a:pt x="420" y="352"/>
                    </a:lnTo>
                    <a:lnTo>
                      <a:pt x="414" y="348"/>
                    </a:lnTo>
                    <a:lnTo>
                      <a:pt x="407" y="346"/>
                    </a:lnTo>
                    <a:lnTo>
                      <a:pt x="399" y="348"/>
                    </a:lnTo>
                    <a:lnTo>
                      <a:pt x="393" y="352"/>
                    </a:lnTo>
                    <a:lnTo>
                      <a:pt x="389" y="358"/>
                    </a:lnTo>
                    <a:lnTo>
                      <a:pt x="407" y="366"/>
                    </a:lnTo>
                    <a:lnTo>
                      <a:pt x="426" y="362"/>
                    </a:lnTo>
                    <a:lnTo>
                      <a:pt x="410" y="282"/>
                    </a:lnTo>
                    <a:lnTo>
                      <a:pt x="393" y="290"/>
                    </a:lnTo>
                    <a:lnTo>
                      <a:pt x="412" y="290"/>
                    </a:lnTo>
                    <a:lnTo>
                      <a:pt x="407" y="251"/>
                    </a:lnTo>
                    <a:lnTo>
                      <a:pt x="403" y="212"/>
                    </a:lnTo>
                    <a:lnTo>
                      <a:pt x="403" y="171"/>
                    </a:lnTo>
                    <a:lnTo>
                      <a:pt x="405" y="135"/>
                    </a:lnTo>
                    <a:lnTo>
                      <a:pt x="410" y="96"/>
                    </a:lnTo>
                    <a:lnTo>
                      <a:pt x="391" y="96"/>
                    </a:lnTo>
                    <a:lnTo>
                      <a:pt x="410" y="103"/>
                    </a:lnTo>
                    <a:lnTo>
                      <a:pt x="420" y="63"/>
                    </a:lnTo>
                    <a:lnTo>
                      <a:pt x="383" y="65"/>
                    </a:lnTo>
                    <a:lnTo>
                      <a:pt x="387" y="70"/>
                    </a:lnTo>
                    <a:lnTo>
                      <a:pt x="393" y="74"/>
                    </a:lnTo>
                    <a:lnTo>
                      <a:pt x="401" y="76"/>
                    </a:lnTo>
                    <a:lnTo>
                      <a:pt x="408" y="74"/>
                    </a:lnTo>
                    <a:lnTo>
                      <a:pt x="414" y="70"/>
                    </a:lnTo>
                    <a:lnTo>
                      <a:pt x="418" y="65"/>
                    </a:lnTo>
                    <a:lnTo>
                      <a:pt x="401" y="57"/>
                    </a:lnTo>
                    <a:lnTo>
                      <a:pt x="383" y="61"/>
                    </a:lnTo>
                    <a:lnTo>
                      <a:pt x="391" y="117"/>
                    </a:lnTo>
                    <a:lnTo>
                      <a:pt x="410" y="109"/>
                    </a:lnTo>
                    <a:lnTo>
                      <a:pt x="391" y="109"/>
                    </a:lnTo>
                    <a:lnTo>
                      <a:pt x="397" y="162"/>
                    </a:lnTo>
                    <a:lnTo>
                      <a:pt x="401" y="214"/>
                    </a:lnTo>
                    <a:lnTo>
                      <a:pt x="401" y="267"/>
                    </a:lnTo>
                    <a:lnTo>
                      <a:pt x="401" y="282"/>
                    </a:lnTo>
                    <a:lnTo>
                      <a:pt x="401" y="292"/>
                    </a:lnTo>
                    <a:lnTo>
                      <a:pt x="401" y="300"/>
                    </a:lnTo>
                    <a:lnTo>
                      <a:pt x="420" y="300"/>
                    </a:lnTo>
                    <a:lnTo>
                      <a:pt x="403" y="292"/>
                    </a:lnTo>
                    <a:lnTo>
                      <a:pt x="401" y="298"/>
                    </a:lnTo>
                    <a:lnTo>
                      <a:pt x="418" y="306"/>
                    </a:lnTo>
                    <a:lnTo>
                      <a:pt x="405" y="292"/>
                    </a:lnTo>
                    <a:lnTo>
                      <a:pt x="403" y="296"/>
                    </a:lnTo>
                    <a:lnTo>
                      <a:pt x="416" y="310"/>
                    </a:lnTo>
                    <a:lnTo>
                      <a:pt x="408" y="292"/>
                    </a:lnTo>
                    <a:lnTo>
                      <a:pt x="403" y="294"/>
                    </a:lnTo>
                    <a:lnTo>
                      <a:pt x="397" y="298"/>
                    </a:lnTo>
                    <a:lnTo>
                      <a:pt x="385" y="306"/>
                    </a:lnTo>
                    <a:lnTo>
                      <a:pt x="410" y="313"/>
                    </a:lnTo>
                    <a:lnTo>
                      <a:pt x="407" y="308"/>
                    </a:lnTo>
                    <a:lnTo>
                      <a:pt x="401" y="304"/>
                    </a:lnTo>
                    <a:lnTo>
                      <a:pt x="393" y="302"/>
                    </a:lnTo>
                    <a:lnTo>
                      <a:pt x="385" y="304"/>
                    </a:lnTo>
                    <a:lnTo>
                      <a:pt x="393" y="321"/>
                    </a:lnTo>
                    <a:lnTo>
                      <a:pt x="412" y="315"/>
                    </a:lnTo>
                    <a:lnTo>
                      <a:pt x="399" y="261"/>
                    </a:lnTo>
                    <a:lnTo>
                      <a:pt x="379" y="269"/>
                    </a:lnTo>
                    <a:lnTo>
                      <a:pt x="399" y="269"/>
                    </a:lnTo>
                    <a:lnTo>
                      <a:pt x="391" y="214"/>
                    </a:lnTo>
                    <a:lnTo>
                      <a:pt x="385" y="162"/>
                    </a:lnTo>
                    <a:lnTo>
                      <a:pt x="379" y="105"/>
                    </a:lnTo>
                    <a:lnTo>
                      <a:pt x="377" y="94"/>
                    </a:lnTo>
                    <a:lnTo>
                      <a:pt x="375" y="84"/>
                    </a:lnTo>
                    <a:lnTo>
                      <a:pt x="373" y="68"/>
                    </a:lnTo>
                    <a:lnTo>
                      <a:pt x="372" y="61"/>
                    </a:lnTo>
                    <a:lnTo>
                      <a:pt x="370" y="49"/>
                    </a:lnTo>
                    <a:lnTo>
                      <a:pt x="350" y="57"/>
                    </a:lnTo>
                    <a:lnTo>
                      <a:pt x="370" y="57"/>
                    </a:lnTo>
                    <a:lnTo>
                      <a:pt x="370" y="49"/>
                    </a:lnTo>
                    <a:lnTo>
                      <a:pt x="370" y="45"/>
                    </a:lnTo>
                    <a:lnTo>
                      <a:pt x="350" y="45"/>
                    </a:lnTo>
                    <a:lnTo>
                      <a:pt x="368" y="53"/>
                    </a:lnTo>
                    <a:lnTo>
                      <a:pt x="370" y="47"/>
                    </a:lnTo>
                    <a:lnTo>
                      <a:pt x="373" y="39"/>
                    </a:lnTo>
                    <a:lnTo>
                      <a:pt x="377" y="28"/>
                    </a:lnTo>
                    <a:lnTo>
                      <a:pt x="342" y="28"/>
                    </a:lnTo>
                    <a:lnTo>
                      <a:pt x="346" y="33"/>
                    </a:lnTo>
                    <a:lnTo>
                      <a:pt x="352" y="37"/>
                    </a:lnTo>
                    <a:lnTo>
                      <a:pt x="360" y="39"/>
                    </a:lnTo>
                    <a:lnTo>
                      <a:pt x="368" y="37"/>
                    </a:lnTo>
                    <a:lnTo>
                      <a:pt x="373" y="33"/>
                    </a:lnTo>
                    <a:lnTo>
                      <a:pt x="360" y="20"/>
                    </a:lnTo>
                    <a:lnTo>
                      <a:pt x="342" y="24"/>
                    </a:lnTo>
                    <a:lnTo>
                      <a:pt x="340" y="22"/>
                    </a:lnTo>
                    <a:lnTo>
                      <a:pt x="342" y="30"/>
                    </a:lnTo>
                    <a:lnTo>
                      <a:pt x="344" y="41"/>
                    </a:lnTo>
                    <a:lnTo>
                      <a:pt x="346" y="55"/>
                    </a:lnTo>
                    <a:lnTo>
                      <a:pt x="348" y="63"/>
                    </a:lnTo>
                    <a:lnTo>
                      <a:pt x="354" y="94"/>
                    </a:lnTo>
                    <a:lnTo>
                      <a:pt x="358" y="107"/>
                    </a:lnTo>
                    <a:lnTo>
                      <a:pt x="362" y="119"/>
                    </a:lnTo>
                    <a:lnTo>
                      <a:pt x="362" y="121"/>
                    </a:lnTo>
                    <a:lnTo>
                      <a:pt x="362" y="123"/>
                    </a:lnTo>
                    <a:lnTo>
                      <a:pt x="364" y="127"/>
                    </a:lnTo>
                    <a:lnTo>
                      <a:pt x="368" y="135"/>
                    </a:lnTo>
                    <a:lnTo>
                      <a:pt x="372" y="146"/>
                    </a:lnTo>
                    <a:lnTo>
                      <a:pt x="375" y="158"/>
                    </a:lnTo>
                    <a:lnTo>
                      <a:pt x="379" y="171"/>
                    </a:lnTo>
                    <a:lnTo>
                      <a:pt x="391" y="203"/>
                    </a:lnTo>
                    <a:lnTo>
                      <a:pt x="401" y="234"/>
                    </a:lnTo>
                    <a:lnTo>
                      <a:pt x="408" y="267"/>
                    </a:lnTo>
                    <a:lnTo>
                      <a:pt x="426" y="259"/>
                    </a:lnTo>
                    <a:lnTo>
                      <a:pt x="407" y="259"/>
                    </a:lnTo>
                    <a:lnTo>
                      <a:pt x="410" y="286"/>
                    </a:lnTo>
                    <a:lnTo>
                      <a:pt x="408" y="296"/>
                    </a:lnTo>
                    <a:lnTo>
                      <a:pt x="428" y="296"/>
                    </a:lnTo>
                    <a:lnTo>
                      <a:pt x="410" y="288"/>
                    </a:lnTo>
                    <a:lnTo>
                      <a:pt x="408" y="298"/>
                    </a:lnTo>
                    <a:lnTo>
                      <a:pt x="440" y="292"/>
                    </a:lnTo>
                    <a:lnTo>
                      <a:pt x="434" y="288"/>
                    </a:lnTo>
                    <a:lnTo>
                      <a:pt x="426" y="286"/>
                    </a:lnTo>
                    <a:lnTo>
                      <a:pt x="418" y="288"/>
                    </a:lnTo>
                    <a:lnTo>
                      <a:pt x="412" y="292"/>
                    </a:lnTo>
                    <a:lnTo>
                      <a:pt x="426" y="306"/>
                    </a:lnTo>
                    <a:lnTo>
                      <a:pt x="442" y="294"/>
                    </a:lnTo>
                    <a:lnTo>
                      <a:pt x="430" y="280"/>
                    </a:lnTo>
                    <a:lnTo>
                      <a:pt x="422" y="273"/>
                    </a:lnTo>
                    <a:lnTo>
                      <a:pt x="416" y="267"/>
                    </a:lnTo>
                    <a:lnTo>
                      <a:pt x="403" y="280"/>
                    </a:lnTo>
                    <a:lnTo>
                      <a:pt x="422" y="273"/>
                    </a:lnTo>
                    <a:lnTo>
                      <a:pt x="418" y="265"/>
                    </a:lnTo>
                    <a:lnTo>
                      <a:pt x="414" y="259"/>
                    </a:lnTo>
                    <a:lnTo>
                      <a:pt x="408" y="249"/>
                    </a:lnTo>
                    <a:lnTo>
                      <a:pt x="403" y="234"/>
                    </a:lnTo>
                    <a:lnTo>
                      <a:pt x="391" y="214"/>
                    </a:lnTo>
                    <a:lnTo>
                      <a:pt x="373" y="179"/>
                    </a:lnTo>
                    <a:lnTo>
                      <a:pt x="358" y="144"/>
                    </a:lnTo>
                    <a:lnTo>
                      <a:pt x="338" y="150"/>
                    </a:lnTo>
                    <a:lnTo>
                      <a:pt x="358" y="144"/>
                    </a:lnTo>
                    <a:lnTo>
                      <a:pt x="350" y="119"/>
                    </a:lnTo>
                    <a:lnTo>
                      <a:pt x="333" y="127"/>
                    </a:lnTo>
                    <a:lnTo>
                      <a:pt x="352" y="127"/>
                    </a:lnTo>
                    <a:lnTo>
                      <a:pt x="348" y="103"/>
                    </a:lnTo>
                    <a:lnTo>
                      <a:pt x="344" y="80"/>
                    </a:lnTo>
                    <a:lnTo>
                      <a:pt x="342" y="72"/>
                    </a:lnTo>
                    <a:lnTo>
                      <a:pt x="338" y="53"/>
                    </a:lnTo>
                    <a:lnTo>
                      <a:pt x="338" y="51"/>
                    </a:lnTo>
                    <a:lnTo>
                      <a:pt x="337" y="47"/>
                    </a:lnTo>
                    <a:lnTo>
                      <a:pt x="333" y="41"/>
                    </a:lnTo>
                    <a:lnTo>
                      <a:pt x="325" y="37"/>
                    </a:lnTo>
                    <a:lnTo>
                      <a:pt x="319" y="35"/>
                    </a:lnTo>
                    <a:lnTo>
                      <a:pt x="311" y="37"/>
                    </a:lnTo>
                    <a:lnTo>
                      <a:pt x="303" y="41"/>
                    </a:lnTo>
                    <a:lnTo>
                      <a:pt x="300" y="47"/>
                    </a:lnTo>
                    <a:lnTo>
                      <a:pt x="300" y="55"/>
                    </a:lnTo>
                    <a:lnTo>
                      <a:pt x="300" y="57"/>
                    </a:lnTo>
                    <a:lnTo>
                      <a:pt x="300" y="61"/>
                    </a:lnTo>
                    <a:lnTo>
                      <a:pt x="300" y="68"/>
                    </a:lnTo>
                    <a:lnTo>
                      <a:pt x="303" y="88"/>
                    </a:lnTo>
                    <a:lnTo>
                      <a:pt x="305" y="96"/>
                    </a:lnTo>
                    <a:lnTo>
                      <a:pt x="307" y="105"/>
                    </a:lnTo>
                    <a:lnTo>
                      <a:pt x="307" y="107"/>
                    </a:lnTo>
                    <a:lnTo>
                      <a:pt x="313" y="142"/>
                    </a:lnTo>
                    <a:lnTo>
                      <a:pt x="321" y="173"/>
                    </a:lnTo>
                    <a:lnTo>
                      <a:pt x="331" y="206"/>
                    </a:lnTo>
                    <a:lnTo>
                      <a:pt x="342" y="236"/>
                    </a:lnTo>
                    <a:lnTo>
                      <a:pt x="354" y="265"/>
                    </a:lnTo>
                    <a:lnTo>
                      <a:pt x="372" y="257"/>
                    </a:lnTo>
                    <a:lnTo>
                      <a:pt x="352" y="257"/>
                    </a:lnTo>
                    <a:lnTo>
                      <a:pt x="362" y="292"/>
                    </a:lnTo>
                    <a:lnTo>
                      <a:pt x="362" y="300"/>
                    </a:lnTo>
                    <a:lnTo>
                      <a:pt x="362" y="308"/>
                    </a:lnTo>
                    <a:lnTo>
                      <a:pt x="362" y="313"/>
                    </a:lnTo>
                    <a:lnTo>
                      <a:pt x="381" y="313"/>
                    </a:lnTo>
                    <a:lnTo>
                      <a:pt x="362" y="306"/>
                    </a:lnTo>
                    <a:lnTo>
                      <a:pt x="360" y="310"/>
                    </a:lnTo>
                    <a:lnTo>
                      <a:pt x="364" y="304"/>
                    </a:lnTo>
                    <a:lnTo>
                      <a:pt x="377" y="317"/>
                    </a:lnTo>
                    <a:lnTo>
                      <a:pt x="370" y="300"/>
                    </a:lnTo>
                    <a:lnTo>
                      <a:pt x="362" y="306"/>
                    </a:lnTo>
                    <a:lnTo>
                      <a:pt x="354" y="308"/>
                    </a:lnTo>
                    <a:lnTo>
                      <a:pt x="348" y="310"/>
                    </a:lnTo>
                    <a:lnTo>
                      <a:pt x="366" y="313"/>
                    </a:lnTo>
                    <a:lnTo>
                      <a:pt x="360" y="310"/>
                    </a:lnTo>
                    <a:lnTo>
                      <a:pt x="352" y="308"/>
                    </a:lnTo>
                    <a:lnTo>
                      <a:pt x="352" y="327"/>
                    </a:lnTo>
                    <a:lnTo>
                      <a:pt x="368" y="317"/>
                    </a:lnTo>
                    <a:lnTo>
                      <a:pt x="358" y="302"/>
                    </a:lnTo>
                    <a:lnTo>
                      <a:pt x="354" y="296"/>
                    </a:lnTo>
                    <a:lnTo>
                      <a:pt x="346" y="284"/>
                    </a:lnTo>
                    <a:lnTo>
                      <a:pt x="333" y="298"/>
                    </a:lnTo>
                    <a:lnTo>
                      <a:pt x="350" y="290"/>
                    </a:lnTo>
                    <a:lnTo>
                      <a:pt x="344" y="280"/>
                    </a:lnTo>
                    <a:lnTo>
                      <a:pt x="340" y="273"/>
                    </a:lnTo>
                    <a:lnTo>
                      <a:pt x="337" y="265"/>
                    </a:lnTo>
                    <a:lnTo>
                      <a:pt x="331" y="253"/>
                    </a:lnTo>
                    <a:lnTo>
                      <a:pt x="325" y="238"/>
                    </a:lnTo>
                    <a:lnTo>
                      <a:pt x="321" y="226"/>
                    </a:lnTo>
                    <a:lnTo>
                      <a:pt x="317" y="216"/>
                    </a:lnTo>
                    <a:lnTo>
                      <a:pt x="298" y="222"/>
                    </a:lnTo>
                    <a:lnTo>
                      <a:pt x="317" y="216"/>
                    </a:lnTo>
                    <a:lnTo>
                      <a:pt x="303" y="177"/>
                    </a:lnTo>
                    <a:lnTo>
                      <a:pt x="292" y="140"/>
                    </a:lnTo>
                    <a:lnTo>
                      <a:pt x="290" y="138"/>
                    </a:lnTo>
                    <a:lnTo>
                      <a:pt x="288" y="133"/>
                    </a:lnTo>
                    <a:lnTo>
                      <a:pt x="286" y="127"/>
                    </a:lnTo>
                    <a:lnTo>
                      <a:pt x="280" y="113"/>
                    </a:lnTo>
                    <a:lnTo>
                      <a:pt x="278" y="107"/>
                    </a:lnTo>
                    <a:lnTo>
                      <a:pt x="272" y="101"/>
                    </a:lnTo>
                    <a:lnTo>
                      <a:pt x="270" y="98"/>
                    </a:lnTo>
                    <a:lnTo>
                      <a:pt x="265" y="94"/>
                    </a:lnTo>
                    <a:lnTo>
                      <a:pt x="263" y="94"/>
                    </a:lnTo>
                    <a:lnTo>
                      <a:pt x="255" y="92"/>
                    </a:lnTo>
                    <a:lnTo>
                      <a:pt x="247" y="94"/>
                    </a:lnTo>
                    <a:lnTo>
                      <a:pt x="239" y="98"/>
                    </a:lnTo>
                    <a:lnTo>
                      <a:pt x="235" y="103"/>
                    </a:lnTo>
                    <a:lnTo>
                      <a:pt x="232" y="111"/>
                    </a:lnTo>
                    <a:lnTo>
                      <a:pt x="230" y="119"/>
                    </a:lnTo>
                    <a:lnTo>
                      <a:pt x="230" y="123"/>
                    </a:lnTo>
                    <a:lnTo>
                      <a:pt x="232" y="131"/>
                    </a:lnTo>
                    <a:lnTo>
                      <a:pt x="233" y="142"/>
                    </a:lnTo>
                    <a:lnTo>
                      <a:pt x="241" y="154"/>
                    </a:lnTo>
                    <a:lnTo>
                      <a:pt x="247" y="164"/>
                    </a:lnTo>
                    <a:lnTo>
                      <a:pt x="263" y="197"/>
                    </a:lnTo>
                    <a:lnTo>
                      <a:pt x="280" y="230"/>
                    </a:lnTo>
                    <a:lnTo>
                      <a:pt x="280" y="232"/>
                    </a:lnTo>
                    <a:lnTo>
                      <a:pt x="296" y="263"/>
                    </a:lnTo>
                    <a:lnTo>
                      <a:pt x="309" y="298"/>
                    </a:lnTo>
                    <a:lnTo>
                      <a:pt x="335" y="368"/>
                    </a:lnTo>
                    <a:lnTo>
                      <a:pt x="360" y="343"/>
                    </a:lnTo>
                    <a:lnTo>
                      <a:pt x="352" y="341"/>
                    </a:lnTo>
                    <a:lnTo>
                      <a:pt x="344" y="343"/>
                    </a:lnTo>
                    <a:lnTo>
                      <a:pt x="338" y="346"/>
                    </a:lnTo>
                    <a:lnTo>
                      <a:pt x="335" y="352"/>
                    </a:lnTo>
                    <a:lnTo>
                      <a:pt x="333" y="360"/>
                    </a:lnTo>
                    <a:lnTo>
                      <a:pt x="352" y="360"/>
                    </a:lnTo>
                    <a:lnTo>
                      <a:pt x="362" y="343"/>
                    </a:lnTo>
                    <a:lnTo>
                      <a:pt x="348" y="337"/>
                    </a:lnTo>
                    <a:lnTo>
                      <a:pt x="340" y="333"/>
                    </a:lnTo>
                    <a:lnTo>
                      <a:pt x="335" y="329"/>
                    </a:lnTo>
                    <a:lnTo>
                      <a:pt x="327" y="346"/>
                    </a:lnTo>
                    <a:lnTo>
                      <a:pt x="340" y="333"/>
                    </a:lnTo>
                    <a:lnTo>
                      <a:pt x="337" y="329"/>
                    </a:lnTo>
                    <a:lnTo>
                      <a:pt x="333" y="325"/>
                    </a:lnTo>
                    <a:lnTo>
                      <a:pt x="325" y="317"/>
                    </a:lnTo>
                    <a:lnTo>
                      <a:pt x="315" y="308"/>
                    </a:lnTo>
                    <a:lnTo>
                      <a:pt x="300" y="292"/>
                    </a:lnTo>
                    <a:lnTo>
                      <a:pt x="292" y="284"/>
                    </a:lnTo>
                    <a:lnTo>
                      <a:pt x="282" y="275"/>
                    </a:lnTo>
                    <a:lnTo>
                      <a:pt x="265" y="249"/>
                    </a:lnTo>
                    <a:lnTo>
                      <a:pt x="245" y="224"/>
                    </a:lnTo>
                    <a:lnTo>
                      <a:pt x="232" y="238"/>
                    </a:lnTo>
                    <a:lnTo>
                      <a:pt x="251" y="230"/>
                    </a:lnTo>
                    <a:lnTo>
                      <a:pt x="233" y="203"/>
                    </a:lnTo>
                    <a:lnTo>
                      <a:pt x="218" y="181"/>
                    </a:lnTo>
                    <a:lnTo>
                      <a:pt x="212" y="173"/>
                    </a:lnTo>
                    <a:lnTo>
                      <a:pt x="208" y="166"/>
                    </a:lnTo>
                    <a:lnTo>
                      <a:pt x="204" y="160"/>
                    </a:lnTo>
                    <a:lnTo>
                      <a:pt x="200" y="156"/>
                    </a:lnTo>
                    <a:lnTo>
                      <a:pt x="195" y="152"/>
                    </a:lnTo>
                    <a:lnTo>
                      <a:pt x="187" y="150"/>
                    </a:lnTo>
                    <a:lnTo>
                      <a:pt x="179" y="152"/>
                    </a:lnTo>
                    <a:lnTo>
                      <a:pt x="173" y="156"/>
                    </a:lnTo>
                    <a:lnTo>
                      <a:pt x="169" y="162"/>
                    </a:lnTo>
                    <a:lnTo>
                      <a:pt x="167" y="170"/>
                    </a:lnTo>
                    <a:lnTo>
                      <a:pt x="167" y="177"/>
                    </a:lnTo>
                    <a:lnTo>
                      <a:pt x="169" y="181"/>
                    </a:lnTo>
                    <a:lnTo>
                      <a:pt x="173" y="189"/>
                    </a:lnTo>
                    <a:lnTo>
                      <a:pt x="202" y="243"/>
                    </a:lnTo>
                    <a:lnTo>
                      <a:pt x="218" y="273"/>
                    </a:lnTo>
                    <a:lnTo>
                      <a:pt x="233" y="302"/>
                    </a:lnTo>
                    <a:lnTo>
                      <a:pt x="241" y="321"/>
                    </a:lnTo>
                    <a:lnTo>
                      <a:pt x="249" y="337"/>
                    </a:lnTo>
                    <a:lnTo>
                      <a:pt x="253" y="350"/>
                    </a:lnTo>
                    <a:lnTo>
                      <a:pt x="259" y="362"/>
                    </a:lnTo>
                    <a:lnTo>
                      <a:pt x="263" y="376"/>
                    </a:lnTo>
                    <a:lnTo>
                      <a:pt x="265" y="387"/>
                    </a:lnTo>
                    <a:lnTo>
                      <a:pt x="268" y="403"/>
                    </a:lnTo>
                    <a:lnTo>
                      <a:pt x="274" y="420"/>
                    </a:lnTo>
                    <a:lnTo>
                      <a:pt x="305" y="401"/>
                    </a:lnTo>
                    <a:lnTo>
                      <a:pt x="300" y="397"/>
                    </a:lnTo>
                    <a:lnTo>
                      <a:pt x="292" y="395"/>
                    </a:lnTo>
                    <a:lnTo>
                      <a:pt x="284" y="397"/>
                    </a:lnTo>
                    <a:lnTo>
                      <a:pt x="278" y="401"/>
                    </a:lnTo>
                    <a:lnTo>
                      <a:pt x="274" y="407"/>
                    </a:lnTo>
                    <a:lnTo>
                      <a:pt x="272" y="415"/>
                    </a:lnTo>
                    <a:lnTo>
                      <a:pt x="292" y="415"/>
                    </a:lnTo>
                    <a:lnTo>
                      <a:pt x="309" y="405"/>
                    </a:lnTo>
                    <a:lnTo>
                      <a:pt x="302" y="393"/>
                    </a:lnTo>
                    <a:lnTo>
                      <a:pt x="296" y="383"/>
                    </a:lnTo>
                    <a:lnTo>
                      <a:pt x="292" y="376"/>
                    </a:lnTo>
                    <a:lnTo>
                      <a:pt x="286" y="370"/>
                    </a:lnTo>
                    <a:lnTo>
                      <a:pt x="282" y="364"/>
                    </a:lnTo>
                    <a:lnTo>
                      <a:pt x="276" y="358"/>
                    </a:lnTo>
                    <a:lnTo>
                      <a:pt x="268" y="348"/>
                    </a:lnTo>
                    <a:lnTo>
                      <a:pt x="259" y="339"/>
                    </a:lnTo>
                    <a:lnTo>
                      <a:pt x="245" y="325"/>
                    </a:lnTo>
                    <a:lnTo>
                      <a:pt x="222" y="304"/>
                    </a:lnTo>
                    <a:lnTo>
                      <a:pt x="197" y="280"/>
                    </a:lnTo>
                    <a:lnTo>
                      <a:pt x="183" y="294"/>
                    </a:lnTo>
                    <a:lnTo>
                      <a:pt x="198" y="282"/>
                    </a:lnTo>
                    <a:lnTo>
                      <a:pt x="191" y="273"/>
                    </a:lnTo>
                    <a:lnTo>
                      <a:pt x="181" y="265"/>
                    </a:lnTo>
                    <a:lnTo>
                      <a:pt x="175" y="259"/>
                    </a:lnTo>
                    <a:lnTo>
                      <a:pt x="162" y="273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62" y="292"/>
                    </a:lnTo>
                    <a:lnTo>
                      <a:pt x="169" y="290"/>
                    </a:lnTo>
                    <a:lnTo>
                      <a:pt x="175" y="286"/>
                    </a:lnTo>
                    <a:lnTo>
                      <a:pt x="179" y="280"/>
                    </a:lnTo>
                    <a:lnTo>
                      <a:pt x="181" y="273"/>
                    </a:lnTo>
                    <a:lnTo>
                      <a:pt x="162" y="273"/>
                    </a:lnTo>
                    <a:lnTo>
                      <a:pt x="154" y="290"/>
                    </a:lnTo>
                    <a:lnTo>
                      <a:pt x="156" y="290"/>
                    </a:lnTo>
                    <a:lnTo>
                      <a:pt x="158" y="292"/>
                    </a:lnTo>
                    <a:lnTo>
                      <a:pt x="165" y="294"/>
                    </a:lnTo>
                    <a:lnTo>
                      <a:pt x="173" y="276"/>
                    </a:lnTo>
                    <a:lnTo>
                      <a:pt x="160" y="290"/>
                    </a:lnTo>
                    <a:lnTo>
                      <a:pt x="169" y="298"/>
                    </a:lnTo>
                    <a:lnTo>
                      <a:pt x="183" y="311"/>
                    </a:lnTo>
                    <a:lnTo>
                      <a:pt x="183" y="313"/>
                    </a:lnTo>
                    <a:lnTo>
                      <a:pt x="195" y="325"/>
                    </a:lnTo>
                    <a:lnTo>
                      <a:pt x="208" y="341"/>
                    </a:lnTo>
                    <a:lnTo>
                      <a:pt x="224" y="358"/>
                    </a:lnTo>
                    <a:lnTo>
                      <a:pt x="239" y="378"/>
                    </a:lnTo>
                    <a:lnTo>
                      <a:pt x="253" y="364"/>
                    </a:lnTo>
                    <a:lnTo>
                      <a:pt x="233" y="372"/>
                    </a:lnTo>
                    <a:lnTo>
                      <a:pt x="247" y="389"/>
                    </a:lnTo>
                    <a:lnTo>
                      <a:pt x="257" y="409"/>
                    </a:lnTo>
                    <a:lnTo>
                      <a:pt x="261" y="426"/>
                    </a:lnTo>
                    <a:lnTo>
                      <a:pt x="261" y="418"/>
                    </a:lnTo>
                    <a:lnTo>
                      <a:pt x="280" y="418"/>
                    </a:lnTo>
                    <a:lnTo>
                      <a:pt x="261" y="411"/>
                    </a:lnTo>
                    <a:lnTo>
                      <a:pt x="261" y="426"/>
                    </a:lnTo>
                    <a:lnTo>
                      <a:pt x="286" y="415"/>
                    </a:lnTo>
                    <a:lnTo>
                      <a:pt x="278" y="413"/>
                    </a:lnTo>
                    <a:lnTo>
                      <a:pt x="270" y="415"/>
                    </a:lnTo>
                    <a:lnTo>
                      <a:pt x="265" y="418"/>
                    </a:lnTo>
                    <a:lnTo>
                      <a:pt x="261" y="424"/>
                    </a:lnTo>
                    <a:lnTo>
                      <a:pt x="278" y="432"/>
                    </a:lnTo>
                    <a:lnTo>
                      <a:pt x="292" y="418"/>
                    </a:lnTo>
                    <a:lnTo>
                      <a:pt x="290" y="416"/>
                    </a:lnTo>
                    <a:lnTo>
                      <a:pt x="284" y="413"/>
                    </a:lnTo>
                    <a:lnTo>
                      <a:pt x="278" y="407"/>
                    </a:lnTo>
                    <a:lnTo>
                      <a:pt x="272" y="401"/>
                    </a:lnTo>
                    <a:lnTo>
                      <a:pt x="270" y="401"/>
                    </a:lnTo>
                    <a:lnTo>
                      <a:pt x="255" y="387"/>
                    </a:lnTo>
                    <a:lnTo>
                      <a:pt x="233" y="372"/>
                    </a:lnTo>
                    <a:lnTo>
                      <a:pt x="193" y="339"/>
                    </a:lnTo>
                    <a:lnTo>
                      <a:pt x="173" y="321"/>
                    </a:lnTo>
                    <a:lnTo>
                      <a:pt x="156" y="302"/>
                    </a:lnTo>
                    <a:lnTo>
                      <a:pt x="140" y="282"/>
                    </a:lnTo>
                    <a:lnTo>
                      <a:pt x="127" y="296"/>
                    </a:lnTo>
                    <a:lnTo>
                      <a:pt x="146" y="288"/>
                    </a:lnTo>
                    <a:lnTo>
                      <a:pt x="136" y="271"/>
                    </a:lnTo>
                    <a:lnTo>
                      <a:pt x="109" y="294"/>
                    </a:lnTo>
                    <a:lnTo>
                      <a:pt x="117" y="296"/>
                    </a:lnTo>
                    <a:lnTo>
                      <a:pt x="125" y="294"/>
                    </a:lnTo>
                    <a:lnTo>
                      <a:pt x="130" y="290"/>
                    </a:lnTo>
                    <a:lnTo>
                      <a:pt x="134" y="284"/>
                    </a:lnTo>
                    <a:lnTo>
                      <a:pt x="136" y="276"/>
                    </a:lnTo>
                    <a:lnTo>
                      <a:pt x="117" y="276"/>
                    </a:lnTo>
                    <a:lnTo>
                      <a:pt x="107" y="292"/>
                    </a:lnTo>
                    <a:lnTo>
                      <a:pt x="132" y="311"/>
                    </a:lnTo>
                    <a:lnTo>
                      <a:pt x="140" y="294"/>
                    </a:lnTo>
                    <a:lnTo>
                      <a:pt x="127" y="308"/>
                    </a:lnTo>
                    <a:lnTo>
                      <a:pt x="154" y="327"/>
                    </a:lnTo>
                    <a:lnTo>
                      <a:pt x="181" y="350"/>
                    </a:lnTo>
                    <a:lnTo>
                      <a:pt x="206" y="376"/>
                    </a:lnTo>
                    <a:lnTo>
                      <a:pt x="228" y="403"/>
                    </a:lnTo>
                    <a:lnTo>
                      <a:pt x="241" y="389"/>
                    </a:lnTo>
                    <a:lnTo>
                      <a:pt x="224" y="397"/>
                    </a:lnTo>
                    <a:lnTo>
                      <a:pt x="232" y="409"/>
                    </a:lnTo>
                    <a:lnTo>
                      <a:pt x="239" y="422"/>
                    </a:lnTo>
                    <a:lnTo>
                      <a:pt x="245" y="436"/>
                    </a:lnTo>
                    <a:lnTo>
                      <a:pt x="247" y="448"/>
                    </a:lnTo>
                    <a:lnTo>
                      <a:pt x="267" y="440"/>
                    </a:lnTo>
                    <a:lnTo>
                      <a:pt x="247" y="440"/>
                    </a:lnTo>
                    <a:lnTo>
                      <a:pt x="247" y="453"/>
                    </a:lnTo>
                    <a:lnTo>
                      <a:pt x="267" y="453"/>
                    </a:lnTo>
                    <a:lnTo>
                      <a:pt x="249" y="446"/>
                    </a:lnTo>
                    <a:lnTo>
                      <a:pt x="247" y="459"/>
                    </a:lnTo>
                    <a:lnTo>
                      <a:pt x="272" y="448"/>
                    </a:lnTo>
                    <a:lnTo>
                      <a:pt x="265" y="446"/>
                    </a:lnTo>
                    <a:lnTo>
                      <a:pt x="257" y="448"/>
                    </a:lnTo>
                    <a:lnTo>
                      <a:pt x="251" y="451"/>
                    </a:lnTo>
                    <a:lnTo>
                      <a:pt x="247" y="457"/>
                    </a:lnTo>
                    <a:lnTo>
                      <a:pt x="265" y="465"/>
                    </a:lnTo>
                    <a:lnTo>
                      <a:pt x="274" y="450"/>
                    </a:lnTo>
                    <a:lnTo>
                      <a:pt x="257" y="440"/>
                    </a:lnTo>
                    <a:lnTo>
                      <a:pt x="245" y="432"/>
                    </a:lnTo>
                    <a:lnTo>
                      <a:pt x="235" y="428"/>
                    </a:lnTo>
                    <a:lnTo>
                      <a:pt x="228" y="422"/>
                    </a:lnTo>
                    <a:lnTo>
                      <a:pt x="220" y="416"/>
                    </a:lnTo>
                    <a:lnTo>
                      <a:pt x="212" y="434"/>
                    </a:lnTo>
                    <a:lnTo>
                      <a:pt x="226" y="420"/>
                    </a:lnTo>
                    <a:lnTo>
                      <a:pt x="216" y="415"/>
                    </a:lnTo>
                    <a:lnTo>
                      <a:pt x="204" y="407"/>
                    </a:lnTo>
                    <a:lnTo>
                      <a:pt x="189" y="393"/>
                    </a:lnTo>
                    <a:lnTo>
                      <a:pt x="167" y="378"/>
                    </a:lnTo>
                    <a:lnTo>
                      <a:pt x="144" y="358"/>
                    </a:lnTo>
                    <a:lnTo>
                      <a:pt x="130" y="372"/>
                    </a:lnTo>
                    <a:lnTo>
                      <a:pt x="144" y="358"/>
                    </a:lnTo>
                    <a:lnTo>
                      <a:pt x="140" y="352"/>
                    </a:lnTo>
                    <a:lnTo>
                      <a:pt x="127" y="366"/>
                    </a:lnTo>
                    <a:lnTo>
                      <a:pt x="144" y="358"/>
                    </a:lnTo>
                    <a:lnTo>
                      <a:pt x="140" y="350"/>
                    </a:lnTo>
                    <a:lnTo>
                      <a:pt x="136" y="346"/>
                    </a:lnTo>
                    <a:lnTo>
                      <a:pt x="132" y="341"/>
                    </a:lnTo>
                    <a:lnTo>
                      <a:pt x="130" y="339"/>
                    </a:lnTo>
                    <a:lnTo>
                      <a:pt x="125" y="335"/>
                    </a:lnTo>
                    <a:lnTo>
                      <a:pt x="117" y="333"/>
                    </a:lnTo>
                    <a:lnTo>
                      <a:pt x="109" y="335"/>
                    </a:lnTo>
                    <a:lnTo>
                      <a:pt x="103" y="339"/>
                    </a:lnTo>
                    <a:lnTo>
                      <a:pt x="99" y="346"/>
                    </a:lnTo>
                    <a:lnTo>
                      <a:pt x="97" y="352"/>
                    </a:lnTo>
                    <a:lnTo>
                      <a:pt x="97" y="354"/>
                    </a:lnTo>
                    <a:lnTo>
                      <a:pt x="99" y="362"/>
                    </a:lnTo>
                    <a:lnTo>
                      <a:pt x="99" y="370"/>
                    </a:lnTo>
                    <a:lnTo>
                      <a:pt x="103" y="380"/>
                    </a:lnTo>
                    <a:lnTo>
                      <a:pt x="113" y="393"/>
                    </a:lnTo>
                    <a:lnTo>
                      <a:pt x="117" y="399"/>
                    </a:lnTo>
                    <a:lnTo>
                      <a:pt x="130" y="415"/>
                    </a:lnTo>
                    <a:lnTo>
                      <a:pt x="144" y="428"/>
                    </a:lnTo>
                    <a:lnTo>
                      <a:pt x="158" y="415"/>
                    </a:lnTo>
                    <a:lnTo>
                      <a:pt x="144" y="426"/>
                    </a:lnTo>
                    <a:lnTo>
                      <a:pt x="160" y="446"/>
                    </a:lnTo>
                    <a:lnTo>
                      <a:pt x="179" y="463"/>
                    </a:lnTo>
                    <a:lnTo>
                      <a:pt x="216" y="498"/>
                    </a:lnTo>
                    <a:lnTo>
                      <a:pt x="233" y="514"/>
                    </a:lnTo>
                    <a:lnTo>
                      <a:pt x="251" y="533"/>
                    </a:lnTo>
                    <a:lnTo>
                      <a:pt x="265" y="520"/>
                    </a:lnTo>
                    <a:lnTo>
                      <a:pt x="245" y="527"/>
                    </a:lnTo>
                    <a:lnTo>
                      <a:pt x="259" y="547"/>
                    </a:lnTo>
                    <a:lnTo>
                      <a:pt x="268" y="564"/>
                    </a:lnTo>
                    <a:lnTo>
                      <a:pt x="294" y="541"/>
                    </a:lnTo>
                    <a:lnTo>
                      <a:pt x="286" y="539"/>
                    </a:lnTo>
                    <a:lnTo>
                      <a:pt x="278" y="541"/>
                    </a:lnTo>
                    <a:lnTo>
                      <a:pt x="272" y="545"/>
                    </a:lnTo>
                    <a:lnTo>
                      <a:pt x="268" y="551"/>
                    </a:lnTo>
                    <a:lnTo>
                      <a:pt x="267" y="558"/>
                    </a:lnTo>
                    <a:lnTo>
                      <a:pt x="286" y="558"/>
                    </a:lnTo>
                    <a:lnTo>
                      <a:pt x="296" y="543"/>
                    </a:lnTo>
                    <a:lnTo>
                      <a:pt x="290" y="539"/>
                    </a:lnTo>
                    <a:lnTo>
                      <a:pt x="282" y="533"/>
                    </a:lnTo>
                    <a:lnTo>
                      <a:pt x="270" y="525"/>
                    </a:lnTo>
                    <a:lnTo>
                      <a:pt x="255" y="518"/>
                    </a:lnTo>
                    <a:lnTo>
                      <a:pt x="220" y="494"/>
                    </a:lnTo>
                    <a:lnTo>
                      <a:pt x="204" y="485"/>
                    </a:lnTo>
                    <a:lnTo>
                      <a:pt x="197" y="502"/>
                    </a:lnTo>
                    <a:lnTo>
                      <a:pt x="210" y="488"/>
                    </a:lnTo>
                    <a:lnTo>
                      <a:pt x="195" y="477"/>
                    </a:lnTo>
                    <a:lnTo>
                      <a:pt x="183" y="492"/>
                    </a:lnTo>
                    <a:lnTo>
                      <a:pt x="195" y="477"/>
                    </a:lnTo>
                    <a:lnTo>
                      <a:pt x="175" y="463"/>
                    </a:lnTo>
                    <a:lnTo>
                      <a:pt x="158" y="450"/>
                    </a:lnTo>
                    <a:lnTo>
                      <a:pt x="146" y="440"/>
                    </a:lnTo>
                    <a:lnTo>
                      <a:pt x="136" y="430"/>
                    </a:lnTo>
                    <a:lnTo>
                      <a:pt x="128" y="422"/>
                    </a:lnTo>
                    <a:lnTo>
                      <a:pt x="121" y="411"/>
                    </a:lnTo>
                    <a:lnTo>
                      <a:pt x="109" y="397"/>
                    </a:lnTo>
                    <a:lnTo>
                      <a:pt x="97" y="381"/>
                    </a:lnTo>
                    <a:lnTo>
                      <a:pt x="82" y="413"/>
                    </a:lnTo>
                    <a:lnTo>
                      <a:pt x="90" y="411"/>
                    </a:lnTo>
                    <a:lnTo>
                      <a:pt x="95" y="407"/>
                    </a:lnTo>
                    <a:lnTo>
                      <a:pt x="99" y="401"/>
                    </a:lnTo>
                    <a:lnTo>
                      <a:pt x="101" y="393"/>
                    </a:lnTo>
                    <a:lnTo>
                      <a:pt x="99" y="385"/>
                    </a:lnTo>
                    <a:lnTo>
                      <a:pt x="82" y="393"/>
                    </a:lnTo>
                    <a:lnTo>
                      <a:pt x="74" y="411"/>
                    </a:lnTo>
                    <a:lnTo>
                      <a:pt x="115" y="430"/>
                    </a:lnTo>
                    <a:lnTo>
                      <a:pt x="152" y="451"/>
                    </a:lnTo>
                    <a:lnTo>
                      <a:pt x="160" y="434"/>
                    </a:lnTo>
                    <a:lnTo>
                      <a:pt x="146" y="448"/>
                    </a:lnTo>
                    <a:lnTo>
                      <a:pt x="179" y="473"/>
                    </a:lnTo>
                    <a:lnTo>
                      <a:pt x="212" y="502"/>
                    </a:lnTo>
                    <a:lnTo>
                      <a:pt x="232" y="520"/>
                    </a:lnTo>
                    <a:lnTo>
                      <a:pt x="251" y="539"/>
                    </a:lnTo>
                    <a:lnTo>
                      <a:pt x="253" y="541"/>
                    </a:lnTo>
                    <a:lnTo>
                      <a:pt x="257" y="543"/>
                    </a:lnTo>
                    <a:lnTo>
                      <a:pt x="263" y="547"/>
                    </a:lnTo>
                    <a:lnTo>
                      <a:pt x="270" y="551"/>
                    </a:lnTo>
                    <a:lnTo>
                      <a:pt x="276" y="555"/>
                    </a:lnTo>
                    <a:lnTo>
                      <a:pt x="267" y="543"/>
                    </a:lnTo>
                    <a:lnTo>
                      <a:pt x="270" y="551"/>
                    </a:lnTo>
                    <a:lnTo>
                      <a:pt x="284" y="537"/>
                    </a:lnTo>
                    <a:lnTo>
                      <a:pt x="265" y="537"/>
                    </a:lnTo>
                    <a:lnTo>
                      <a:pt x="267" y="541"/>
                    </a:lnTo>
                    <a:lnTo>
                      <a:pt x="267" y="543"/>
                    </a:lnTo>
                    <a:lnTo>
                      <a:pt x="278" y="525"/>
                    </a:lnTo>
                    <a:lnTo>
                      <a:pt x="272" y="529"/>
                    </a:lnTo>
                    <a:lnTo>
                      <a:pt x="267" y="535"/>
                    </a:lnTo>
                    <a:lnTo>
                      <a:pt x="267" y="543"/>
                    </a:lnTo>
                    <a:lnTo>
                      <a:pt x="286" y="543"/>
                    </a:lnTo>
                    <a:lnTo>
                      <a:pt x="286" y="523"/>
                    </a:lnTo>
                    <a:lnTo>
                      <a:pt x="284" y="523"/>
                    </a:lnTo>
                    <a:lnTo>
                      <a:pt x="284" y="543"/>
                    </a:lnTo>
                    <a:lnTo>
                      <a:pt x="292" y="525"/>
                    </a:lnTo>
                    <a:lnTo>
                      <a:pt x="286" y="521"/>
                    </a:lnTo>
                    <a:lnTo>
                      <a:pt x="278" y="539"/>
                    </a:lnTo>
                    <a:lnTo>
                      <a:pt x="292" y="525"/>
                    </a:lnTo>
                    <a:lnTo>
                      <a:pt x="284" y="521"/>
                    </a:lnTo>
                    <a:lnTo>
                      <a:pt x="278" y="518"/>
                    </a:lnTo>
                    <a:lnTo>
                      <a:pt x="270" y="514"/>
                    </a:lnTo>
                    <a:lnTo>
                      <a:pt x="265" y="531"/>
                    </a:lnTo>
                    <a:lnTo>
                      <a:pt x="272" y="514"/>
                    </a:lnTo>
                    <a:lnTo>
                      <a:pt x="245" y="502"/>
                    </a:lnTo>
                    <a:lnTo>
                      <a:pt x="216" y="490"/>
                    </a:lnTo>
                    <a:lnTo>
                      <a:pt x="171" y="475"/>
                    </a:lnTo>
                    <a:lnTo>
                      <a:pt x="127" y="457"/>
                    </a:lnTo>
                    <a:lnTo>
                      <a:pt x="82" y="440"/>
                    </a:lnTo>
                    <a:lnTo>
                      <a:pt x="37" y="420"/>
                    </a:lnTo>
                    <a:lnTo>
                      <a:pt x="33" y="418"/>
                    </a:lnTo>
                    <a:lnTo>
                      <a:pt x="31" y="418"/>
                    </a:lnTo>
                    <a:lnTo>
                      <a:pt x="23" y="416"/>
                    </a:lnTo>
                    <a:lnTo>
                      <a:pt x="18" y="418"/>
                    </a:lnTo>
                    <a:lnTo>
                      <a:pt x="10" y="422"/>
                    </a:lnTo>
                    <a:lnTo>
                      <a:pt x="6" y="428"/>
                    </a:lnTo>
                    <a:lnTo>
                      <a:pt x="4" y="436"/>
                    </a:lnTo>
                    <a:lnTo>
                      <a:pt x="6" y="444"/>
                    </a:lnTo>
                    <a:lnTo>
                      <a:pt x="10" y="450"/>
                    </a:lnTo>
                    <a:lnTo>
                      <a:pt x="12" y="451"/>
                    </a:lnTo>
                    <a:lnTo>
                      <a:pt x="18" y="455"/>
                    </a:lnTo>
                    <a:lnTo>
                      <a:pt x="25" y="459"/>
                    </a:lnTo>
                    <a:lnTo>
                      <a:pt x="35" y="465"/>
                    </a:lnTo>
                    <a:lnTo>
                      <a:pt x="47" y="473"/>
                    </a:lnTo>
                    <a:lnTo>
                      <a:pt x="60" y="481"/>
                    </a:lnTo>
                    <a:lnTo>
                      <a:pt x="72" y="486"/>
                    </a:lnTo>
                    <a:lnTo>
                      <a:pt x="82" y="492"/>
                    </a:lnTo>
                    <a:lnTo>
                      <a:pt x="90" y="475"/>
                    </a:lnTo>
                    <a:lnTo>
                      <a:pt x="80" y="492"/>
                    </a:lnTo>
                    <a:lnTo>
                      <a:pt x="111" y="508"/>
                    </a:lnTo>
                    <a:lnTo>
                      <a:pt x="144" y="521"/>
                    </a:lnTo>
                    <a:lnTo>
                      <a:pt x="150" y="502"/>
                    </a:lnTo>
                    <a:lnTo>
                      <a:pt x="142" y="520"/>
                    </a:lnTo>
                    <a:lnTo>
                      <a:pt x="148" y="521"/>
                    </a:lnTo>
                    <a:lnTo>
                      <a:pt x="156" y="504"/>
                    </a:lnTo>
                    <a:lnTo>
                      <a:pt x="142" y="518"/>
                    </a:lnTo>
                    <a:lnTo>
                      <a:pt x="144" y="520"/>
                    </a:lnTo>
                    <a:lnTo>
                      <a:pt x="144" y="492"/>
                    </a:lnTo>
                    <a:lnTo>
                      <a:pt x="140" y="498"/>
                    </a:lnTo>
                    <a:lnTo>
                      <a:pt x="138" y="506"/>
                    </a:lnTo>
                    <a:lnTo>
                      <a:pt x="140" y="514"/>
                    </a:lnTo>
                    <a:lnTo>
                      <a:pt x="158" y="506"/>
                    </a:lnTo>
                    <a:lnTo>
                      <a:pt x="150" y="488"/>
                    </a:lnTo>
                    <a:lnTo>
                      <a:pt x="150" y="490"/>
                    </a:lnTo>
                    <a:lnTo>
                      <a:pt x="158" y="508"/>
                    </a:lnTo>
                    <a:lnTo>
                      <a:pt x="158" y="488"/>
                    </a:lnTo>
                    <a:lnTo>
                      <a:pt x="154" y="486"/>
                    </a:lnTo>
                    <a:lnTo>
                      <a:pt x="146" y="486"/>
                    </a:lnTo>
                    <a:lnTo>
                      <a:pt x="138" y="485"/>
                    </a:lnTo>
                    <a:lnTo>
                      <a:pt x="138" y="504"/>
                    </a:lnTo>
                    <a:lnTo>
                      <a:pt x="146" y="486"/>
                    </a:lnTo>
                    <a:lnTo>
                      <a:pt x="125" y="481"/>
                    </a:lnTo>
                    <a:lnTo>
                      <a:pt x="99" y="475"/>
                    </a:lnTo>
                    <a:lnTo>
                      <a:pt x="74" y="469"/>
                    </a:lnTo>
                    <a:lnTo>
                      <a:pt x="49" y="461"/>
                    </a:lnTo>
                    <a:lnTo>
                      <a:pt x="39" y="459"/>
                    </a:lnTo>
                    <a:lnTo>
                      <a:pt x="25" y="457"/>
                    </a:lnTo>
                    <a:lnTo>
                      <a:pt x="22" y="455"/>
                    </a:lnTo>
                    <a:lnTo>
                      <a:pt x="20" y="455"/>
                    </a:lnTo>
                    <a:lnTo>
                      <a:pt x="14" y="457"/>
                    </a:lnTo>
                    <a:lnTo>
                      <a:pt x="6" y="461"/>
                    </a:lnTo>
                    <a:lnTo>
                      <a:pt x="2" y="467"/>
                    </a:lnTo>
                    <a:lnTo>
                      <a:pt x="0" y="475"/>
                    </a:lnTo>
                    <a:lnTo>
                      <a:pt x="2" y="483"/>
                    </a:lnTo>
                    <a:lnTo>
                      <a:pt x="6" y="488"/>
                    </a:lnTo>
                    <a:lnTo>
                      <a:pt x="12" y="492"/>
                    </a:lnTo>
                    <a:lnTo>
                      <a:pt x="14" y="492"/>
                    </a:lnTo>
                    <a:lnTo>
                      <a:pt x="20" y="494"/>
                    </a:lnTo>
                    <a:lnTo>
                      <a:pt x="27" y="496"/>
                    </a:lnTo>
                    <a:lnTo>
                      <a:pt x="39" y="500"/>
                    </a:lnTo>
                    <a:lnTo>
                      <a:pt x="43" y="481"/>
                    </a:lnTo>
                    <a:lnTo>
                      <a:pt x="37" y="500"/>
                    </a:lnTo>
                    <a:lnTo>
                      <a:pt x="76" y="512"/>
                    </a:lnTo>
                    <a:lnTo>
                      <a:pt x="113" y="529"/>
                    </a:lnTo>
                    <a:lnTo>
                      <a:pt x="152" y="547"/>
                    </a:lnTo>
                    <a:lnTo>
                      <a:pt x="189" y="564"/>
                    </a:lnTo>
                    <a:lnTo>
                      <a:pt x="191" y="566"/>
                    </a:lnTo>
                    <a:lnTo>
                      <a:pt x="191" y="564"/>
                    </a:lnTo>
                    <a:lnTo>
                      <a:pt x="198" y="566"/>
                    </a:lnTo>
                    <a:lnTo>
                      <a:pt x="206" y="566"/>
                    </a:lnTo>
                    <a:lnTo>
                      <a:pt x="212" y="560"/>
                    </a:lnTo>
                    <a:lnTo>
                      <a:pt x="218" y="555"/>
                    </a:lnTo>
                    <a:lnTo>
                      <a:pt x="218" y="547"/>
                    </a:lnTo>
                    <a:lnTo>
                      <a:pt x="218" y="541"/>
                    </a:lnTo>
                    <a:lnTo>
                      <a:pt x="212" y="533"/>
                    </a:lnTo>
                    <a:lnTo>
                      <a:pt x="206" y="529"/>
                    </a:lnTo>
                    <a:lnTo>
                      <a:pt x="202" y="529"/>
                    </a:lnTo>
                    <a:lnTo>
                      <a:pt x="197" y="527"/>
                    </a:lnTo>
                    <a:lnTo>
                      <a:pt x="183" y="521"/>
                    </a:lnTo>
                    <a:lnTo>
                      <a:pt x="177" y="520"/>
                    </a:lnTo>
                    <a:lnTo>
                      <a:pt x="169" y="518"/>
                    </a:lnTo>
                    <a:lnTo>
                      <a:pt x="165" y="516"/>
                    </a:lnTo>
                    <a:lnTo>
                      <a:pt x="134" y="514"/>
                    </a:lnTo>
                    <a:lnTo>
                      <a:pt x="105" y="512"/>
                    </a:lnTo>
                    <a:lnTo>
                      <a:pt x="103" y="531"/>
                    </a:lnTo>
                    <a:lnTo>
                      <a:pt x="107" y="514"/>
                    </a:lnTo>
                    <a:lnTo>
                      <a:pt x="92" y="510"/>
                    </a:lnTo>
                    <a:lnTo>
                      <a:pt x="80" y="508"/>
                    </a:lnTo>
                    <a:lnTo>
                      <a:pt x="80" y="527"/>
                    </a:lnTo>
                    <a:lnTo>
                      <a:pt x="88" y="510"/>
                    </a:lnTo>
                    <a:lnTo>
                      <a:pt x="72" y="506"/>
                    </a:lnTo>
                    <a:lnTo>
                      <a:pt x="64" y="504"/>
                    </a:lnTo>
                    <a:lnTo>
                      <a:pt x="62" y="502"/>
                    </a:lnTo>
                    <a:lnTo>
                      <a:pt x="62" y="537"/>
                    </a:lnTo>
                    <a:lnTo>
                      <a:pt x="68" y="533"/>
                    </a:lnTo>
                    <a:lnTo>
                      <a:pt x="72" y="527"/>
                    </a:lnTo>
                    <a:lnTo>
                      <a:pt x="74" y="520"/>
                    </a:lnTo>
                    <a:lnTo>
                      <a:pt x="72" y="512"/>
                    </a:lnTo>
                    <a:lnTo>
                      <a:pt x="68" y="506"/>
                    </a:lnTo>
                    <a:lnTo>
                      <a:pt x="55" y="520"/>
                    </a:lnTo>
                    <a:lnTo>
                      <a:pt x="55" y="539"/>
                    </a:lnTo>
                    <a:lnTo>
                      <a:pt x="57" y="539"/>
                    </a:lnTo>
                    <a:lnTo>
                      <a:pt x="64" y="539"/>
                    </a:lnTo>
                    <a:lnTo>
                      <a:pt x="76" y="541"/>
                    </a:lnTo>
                    <a:lnTo>
                      <a:pt x="76" y="521"/>
                    </a:lnTo>
                    <a:lnTo>
                      <a:pt x="68" y="539"/>
                    </a:lnTo>
                    <a:lnTo>
                      <a:pt x="84" y="545"/>
                    </a:lnTo>
                    <a:lnTo>
                      <a:pt x="88" y="545"/>
                    </a:lnTo>
                    <a:lnTo>
                      <a:pt x="93" y="545"/>
                    </a:lnTo>
                    <a:lnTo>
                      <a:pt x="93" y="525"/>
                    </a:lnTo>
                    <a:lnTo>
                      <a:pt x="86" y="543"/>
                    </a:lnTo>
                    <a:lnTo>
                      <a:pt x="90" y="545"/>
                    </a:lnTo>
                    <a:lnTo>
                      <a:pt x="105" y="549"/>
                    </a:lnTo>
                    <a:lnTo>
                      <a:pt x="121" y="553"/>
                    </a:lnTo>
                    <a:lnTo>
                      <a:pt x="136" y="556"/>
                    </a:lnTo>
                    <a:lnTo>
                      <a:pt x="142" y="558"/>
                    </a:lnTo>
                    <a:lnTo>
                      <a:pt x="146" y="558"/>
                    </a:lnTo>
                    <a:lnTo>
                      <a:pt x="150" y="560"/>
                    </a:lnTo>
                    <a:lnTo>
                      <a:pt x="158" y="562"/>
                    </a:lnTo>
                    <a:lnTo>
                      <a:pt x="165" y="560"/>
                    </a:lnTo>
                    <a:lnTo>
                      <a:pt x="171" y="556"/>
                    </a:lnTo>
                    <a:lnTo>
                      <a:pt x="175" y="551"/>
                    </a:lnTo>
                    <a:lnTo>
                      <a:pt x="177" y="543"/>
                    </a:lnTo>
                    <a:lnTo>
                      <a:pt x="175" y="535"/>
                    </a:lnTo>
                    <a:lnTo>
                      <a:pt x="171" y="529"/>
                    </a:lnTo>
                    <a:lnTo>
                      <a:pt x="165" y="525"/>
                    </a:lnTo>
                    <a:lnTo>
                      <a:pt x="162" y="523"/>
                    </a:lnTo>
                    <a:lnTo>
                      <a:pt x="156" y="521"/>
                    </a:lnTo>
                    <a:lnTo>
                      <a:pt x="144" y="518"/>
                    </a:lnTo>
                    <a:lnTo>
                      <a:pt x="128" y="514"/>
                    </a:lnTo>
                    <a:lnTo>
                      <a:pt x="125" y="512"/>
                    </a:lnTo>
                    <a:lnTo>
                      <a:pt x="107" y="510"/>
                    </a:lnTo>
                    <a:lnTo>
                      <a:pt x="93" y="506"/>
                    </a:lnTo>
                    <a:lnTo>
                      <a:pt x="78" y="506"/>
                    </a:lnTo>
                    <a:lnTo>
                      <a:pt x="58" y="508"/>
                    </a:lnTo>
                    <a:lnTo>
                      <a:pt x="57" y="508"/>
                    </a:lnTo>
                    <a:lnTo>
                      <a:pt x="53" y="510"/>
                    </a:lnTo>
                    <a:lnTo>
                      <a:pt x="47" y="514"/>
                    </a:lnTo>
                    <a:lnTo>
                      <a:pt x="43" y="521"/>
                    </a:lnTo>
                    <a:lnTo>
                      <a:pt x="41" y="527"/>
                    </a:lnTo>
                    <a:lnTo>
                      <a:pt x="41" y="535"/>
                    </a:lnTo>
                    <a:lnTo>
                      <a:pt x="43" y="541"/>
                    </a:lnTo>
                    <a:lnTo>
                      <a:pt x="49" y="547"/>
                    </a:lnTo>
                    <a:lnTo>
                      <a:pt x="53" y="551"/>
                    </a:lnTo>
                    <a:lnTo>
                      <a:pt x="58" y="555"/>
                    </a:lnTo>
                    <a:lnTo>
                      <a:pt x="60" y="556"/>
                    </a:lnTo>
                    <a:lnTo>
                      <a:pt x="57" y="555"/>
                    </a:lnTo>
                    <a:lnTo>
                      <a:pt x="70" y="541"/>
                    </a:lnTo>
                    <a:lnTo>
                      <a:pt x="55" y="553"/>
                    </a:lnTo>
                    <a:lnTo>
                      <a:pt x="60" y="558"/>
                    </a:lnTo>
                    <a:lnTo>
                      <a:pt x="66" y="566"/>
                    </a:lnTo>
                    <a:lnTo>
                      <a:pt x="72" y="568"/>
                    </a:lnTo>
                    <a:lnTo>
                      <a:pt x="82" y="576"/>
                    </a:lnTo>
                    <a:lnTo>
                      <a:pt x="93" y="580"/>
                    </a:lnTo>
                    <a:lnTo>
                      <a:pt x="111" y="588"/>
                    </a:lnTo>
                    <a:lnTo>
                      <a:pt x="115" y="588"/>
                    </a:lnTo>
                    <a:lnTo>
                      <a:pt x="146" y="593"/>
                    </a:lnTo>
                    <a:lnTo>
                      <a:pt x="146" y="574"/>
                    </a:lnTo>
                    <a:lnTo>
                      <a:pt x="138" y="591"/>
                    </a:lnTo>
                    <a:lnTo>
                      <a:pt x="163" y="597"/>
                    </a:lnTo>
                    <a:lnTo>
                      <a:pt x="171" y="599"/>
                    </a:lnTo>
                    <a:lnTo>
                      <a:pt x="197" y="601"/>
                    </a:lnTo>
                    <a:lnTo>
                      <a:pt x="210" y="601"/>
                    </a:lnTo>
                    <a:lnTo>
                      <a:pt x="228" y="599"/>
                    </a:lnTo>
                    <a:lnTo>
                      <a:pt x="232" y="597"/>
                    </a:lnTo>
                    <a:lnTo>
                      <a:pt x="237" y="593"/>
                    </a:lnTo>
                    <a:lnTo>
                      <a:pt x="241" y="588"/>
                    </a:lnTo>
                    <a:lnTo>
                      <a:pt x="243" y="580"/>
                    </a:lnTo>
                    <a:lnTo>
                      <a:pt x="241" y="572"/>
                    </a:lnTo>
                    <a:lnTo>
                      <a:pt x="237" y="566"/>
                    </a:lnTo>
                    <a:lnTo>
                      <a:pt x="232" y="562"/>
                    </a:lnTo>
                    <a:lnTo>
                      <a:pt x="226" y="560"/>
                    </a:lnTo>
                    <a:lnTo>
                      <a:pt x="198" y="556"/>
                    </a:lnTo>
                    <a:lnTo>
                      <a:pt x="171" y="555"/>
                    </a:lnTo>
                    <a:lnTo>
                      <a:pt x="169" y="555"/>
                    </a:lnTo>
                    <a:lnTo>
                      <a:pt x="162" y="556"/>
                    </a:lnTo>
                    <a:lnTo>
                      <a:pt x="156" y="560"/>
                    </a:lnTo>
                    <a:lnTo>
                      <a:pt x="152" y="566"/>
                    </a:lnTo>
                    <a:lnTo>
                      <a:pt x="150" y="574"/>
                    </a:lnTo>
                    <a:lnTo>
                      <a:pt x="152" y="582"/>
                    </a:lnTo>
                    <a:lnTo>
                      <a:pt x="156" y="588"/>
                    </a:lnTo>
                    <a:lnTo>
                      <a:pt x="162" y="591"/>
                    </a:lnTo>
                    <a:lnTo>
                      <a:pt x="167" y="593"/>
                    </a:lnTo>
                    <a:lnTo>
                      <a:pt x="175" y="595"/>
                    </a:lnTo>
                    <a:lnTo>
                      <a:pt x="187" y="599"/>
                    </a:lnTo>
                    <a:lnTo>
                      <a:pt x="189" y="599"/>
                    </a:lnTo>
                    <a:lnTo>
                      <a:pt x="210" y="601"/>
                    </a:lnTo>
                    <a:lnTo>
                      <a:pt x="226" y="603"/>
                    </a:lnTo>
                    <a:lnTo>
                      <a:pt x="237" y="603"/>
                    </a:lnTo>
                    <a:lnTo>
                      <a:pt x="243" y="605"/>
                    </a:lnTo>
                    <a:lnTo>
                      <a:pt x="224" y="586"/>
                    </a:lnTo>
                    <a:lnTo>
                      <a:pt x="226" y="593"/>
                    </a:lnTo>
                    <a:lnTo>
                      <a:pt x="230" y="599"/>
                    </a:lnTo>
                    <a:lnTo>
                      <a:pt x="235" y="603"/>
                    </a:lnTo>
                    <a:lnTo>
                      <a:pt x="243" y="586"/>
                    </a:lnTo>
                    <a:lnTo>
                      <a:pt x="226" y="578"/>
                    </a:lnTo>
                    <a:lnTo>
                      <a:pt x="224" y="578"/>
                    </a:lnTo>
                    <a:lnTo>
                      <a:pt x="235" y="568"/>
                    </a:lnTo>
                    <a:lnTo>
                      <a:pt x="230" y="572"/>
                    </a:lnTo>
                    <a:lnTo>
                      <a:pt x="243" y="586"/>
                    </a:lnTo>
                    <a:lnTo>
                      <a:pt x="243" y="566"/>
                    </a:lnTo>
                    <a:lnTo>
                      <a:pt x="239" y="566"/>
                    </a:lnTo>
                    <a:lnTo>
                      <a:pt x="235" y="568"/>
                    </a:lnTo>
                    <a:lnTo>
                      <a:pt x="230" y="568"/>
                    </a:lnTo>
                    <a:lnTo>
                      <a:pt x="220" y="570"/>
                    </a:lnTo>
                    <a:lnTo>
                      <a:pt x="210" y="570"/>
                    </a:lnTo>
                    <a:lnTo>
                      <a:pt x="195" y="574"/>
                    </a:lnTo>
                    <a:lnTo>
                      <a:pt x="197" y="591"/>
                    </a:lnTo>
                    <a:lnTo>
                      <a:pt x="198" y="572"/>
                    </a:lnTo>
                    <a:lnTo>
                      <a:pt x="169" y="570"/>
                    </a:lnTo>
                    <a:lnTo>
                      <a:pt x="150" y="568"/>
                    </a:lnTo>
                    <a:lnTo>
                      <a:pt x="134" y="568"/>
                    </a:lnTo>
                    <a:lnTo>
                      <a:pt x="123" y="568"/>
                    </a:lnTo>
                    <a:lnTo>
                      <a:pt x="117" y="566"/>
                    </a:lnTo>
                    <a:lnTo>
                      <a:pt x="113" y="566"/>
                    </a:lnTo>
                    <a:lnTo>
                      <a:pt x="111" y="566"/>
                    </a:lnTo>
                    <a:lnTo>
                      <a:pt x="109" y="566"/>
                    </a:lnTo>
                    <a:lnTo>
                      <a:pt x="117" y="568"/>
                    </a:lnTo>
                    <a:lnTo>
                      <a:pt x="109" y="586"/>
                    </a:lnTo>
                    <a:lnTo>
                      <a:pt x="123" y="572"/>
                    </a:lnTo>
                    <a:lnTo>
                      <a:pt x="117" y="568"/>
                    </a:lnTo>
                    <a:lnTo>
                      <a:pt x="115" y="566"/>
                    </a:lnTo>
                    <a:lnTo>
                      <a:pt x="113" y="566"/>
                    </a:lnTo>
                    <a:lnTo>
                      <a:pt x="107" y="564"/>
                    </a:lnTo>
                    <a:lnTo>
                      <a:pt x="97" y="562"/>
                    </a:lnTo>
                    <a:lnTo>
                      <a:pt x="90" y="560"/>
                    </a:lnTo>
                    <a:lnTo>
                      <a:pt x="76" y="558"/>
                    </a:lnTo>
                    <a:lnTo>
                      <a:pt x="60" y="556"/>
                    </a:lnTo>
                    <a:lnTo>
                      <a:pt x="57" y="555"/>
                    </a:lnTo>
                    <a:lnTo>
                      <a:pt x="55" y="555"/>
                    </a:lnTo>
                    <a:lnTo>
                      <a:pt x="47" y="556"/>
                    </a:lnTo>
                    <a:lnTo>
                      <a:pt x="41" y="560"/>
                    </a:lnTo>
                    <a:lnTo>
                      <a:pt x="37" y="566"/>
                    </a:lnTo>
                    <a:lnTo>
                      <a:pt x="35" y="574"/>
                    </a:lnTo>
                    <a:lnTo>
                      <a:pt x="37" y="582"/>
                    </a:lnTo>
                    <a:lnTo>
                      <a:pt x="41" y="588"/>
                    </a:lnTo>
                    <a:lnTo>
                      <a:pt x="47" y="591"/>
                    </a:lnTo>
                    <a:lnTo>
                      <a:pt x="53" y="593"/>
                    </a:lnTo>
                    <a:lnTo>
                      <a:pt x="62" y="595"/>
                    </a:lnTo>
                    <a:lnTo>
                      <a:pt x="70" y="599"/>
                    </a:lnTo>
                    <a:lnTo>
                      <a:pt x="78" y="601"/>
                    </a:lnTo>
                    <a:lnTo>
                      <a:pt x="86" y="603"/>
                    </a:lnTo>
                    <a:lnTo>
                      <a:pt x="95" y="609"/>
                    </a:lnTo>
                    <a:lnTo>
                      <a:pt x="107" y="615"/>
                    </a:lnTo>
                    <a:lnTo>
                      <a:pt x="113" y="619"/>
                    </a:lnTo>
                    <a:lnTo>
                      <a:pt x="121" y="625"/>
                    </a:lnTo>
                    <a:lnTo>
                      <a:pt x="127" y="626"/>
                    </a:lnTo>
                    <a:lnTo>
                      <a:pt x="130" y="626"/>
                    </a:lnTo>
                    <a:lnTo>
                      <a:pt x="134" y="628"/>
                    </a:lnTo>
                    <a:lnTo>
                      <a:pt x="140" y="628"/>
                    </a:lnTo>
                    <a:lnTo>
                      <a:pt x="142" y="630"/>
                    </a:lnTo>
                    <a:lnTo>
                      <a:pt x="130" y="613"/>
                    </a:lnTo>
                    <a:lnTo>
                      <a:pt x="132" y="621"/>
                    </a:lnTo>
                    <a:lnTo>
                      <a:pt x="136" y="626"/>
                    </a:lnTo>
                    <a:lnTo>
                      <a:pt x="150" y="613"/>
                    </a:lnTo>
                    <a:lnTo>
                      <a:pt x="132" y="605"/>
                    </a:lnTo>
                    <a:lnTo>
                      <a:pt x="130" y="613"/>
                    </a:lnTo>
                    <a:lnTo>
                      <a:pt x="130" y="615"/>
                    </a:lnTo>
                    <a:lnTo>
                      <a:pt x="132" y="623"/>
                    </a:lnTo>
                    <a:lnTo>
                      <a:pt x="136" y="628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50" y="640"/>
                    </a:lnTo>
                    <a:lnTo>
                      <a:pt x="156" y="644"/>
                    </a:lnTo>
                    <a:lnTo>
                      <a:pt x="162" y="648"/>
                    </a:lnTo>
                    <a:lnTo>
                      <a:pt x="187" y="660"/>
                    </a:lnTo>
                    <a:lnTo>
                      <a:pt x="210" y="6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2" name="Arc 219"/>
              <p:cNvSpPr>
                <a:spLocks/>
              </p:cNvSpPr>
              <p:nvPr/>
            </p:nvSpPr>
            <p:spPr bwMode="auto">
              <a:xfrm flipH="1" flipV="1">
                <a:off x="4765" y="1380"/>
                <a:ext cx="507" cy="273"/>
              </a:xfrm>
              <a:custGeom>
                <a:avLst/>
                <a:gdLst>
                  <a:gd name="T0" fmla="*/ 0 w 26318"/>
                  <a:gd name="T1" fmla="*/ 0 h 21600"/>
                  <a:gd name="T2" fmla="*/ 0 w 26318"/>
                  <a:gd name="T3" fmla="*/ 0 h 21600"/>
                  <a:gd name="T4" fmla="*/ 0 w 263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318"/>
                  <a:gd name="T10" fmla="*/ 0 h 21600"/>
                  <a:gd name="T11" fmla="*/ 26318 w 263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18" h="21600" fill="none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</a:path>
                  <a:path w="26318" h="21600" stroke="0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  <a:lnTo>
                      <a:pt x="7778" y="21600"/>
                    </a:lnTo>
                    <a:lnTo>
                      <a:pt x="0" y="1449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3" name="Arc 220"/>
              <p:cNvSpPr>
                <a:spLocks/>
              </p:cNvSpPr>
              <p:nvPr/>
            </p:nvSpPr>
            <p:spPr bwMode="auto">
              <a:xfrm flipH="1" flipV="1">
                <a:off x="4759" y="1468"/>
                <a:ext cx="507" cy="273"/>
              </a:xfrm>
              <a:custGeom>
                <a:avLst/>
                <a:gdLst>
                  <a:gd name="T0" fmla="*/ 0 w 26318"/>
                  <a:gd name="T1" fmla="*/ 0 h 21600"/>
                  <a:gd name="T2" fmla="*/ 0 w 26318"/>
                  <a:gd name="T3" fmla="*/ 0 h 21600"/>
                  <a:gd name="T4" fmla="*/ 0 w 263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318"/>
                  <a:gd name="T10" fmla="*/ 0 h 21600"/>
                  <a:gd name="T11" fmla="*/ 26318 w 263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18" h="21600" fill="none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</a:path>
                  <a:path w="26318" h="21600" stroke="0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  <a:lnTo>
                      <a:pt x="7778" y="21600"/>
                    </a:lnTo>
                    <a:lnTo>
                      <a:pt x="0" y="1449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4" name="Line 221"/>
              <p:cNvSpPr>
                <a:spLocks noChangeShapeType="1"/>
              </p:cNvSpPr>
              <p:nvPr/>
            </p:nvSpPr>
            <p:spPr bwMode="auto">
              <a:xfrm>
                <a:off x="5156" y="1656"/>
                <a:ext cx="0" cy="8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5" name="Line 222"/>
              <p:cNvSpPr>
                <a:spLocks noChangeShapeType="1"/>
              </p:cNvSpPr>
              <p:nvPr/>
            </p:nvSpPr>
            <p:spPr bwMode="auto">
              <a:xfrm>
                <a:off x="5231" y="164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6" name="Line 223"/>
              <p:cNvSpPr>
                <a:spLocks noChangeShapeType="1"/>
              </p:cNvSpPr>
              <p:nvPr/>
            </p:nvSpPr>
            <p:spPr bwMode="auto">
              <a:xfrm>
                <a:off x="5006" y="1646"/>
                <a:ext cx="0" cy="8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7" name="Line 224"/>
              <p:cNvSpPr>
                <a:spLocks noChangeShapeType="1"/>
              </p:cNvSpPr>
              <p:nvPr/>
            </p:nvSpPr>
            <p:spPr bwMode="auto">
              <a:xfrm>
                <a:off x="5081" y="165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8" name="Line 225"/>
              <p:cNvSpPr>
                <a:spLocks noChangeShapeType="1"/>
              </p:cNvSpPr>
              <p:nvPr/>
            </p:nvSpPr>
            <p:spPr bwMode="auto">
              <a:xfrm>
                <a:off x="4853" y="1590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9" name="Line 226"/>
              <p:cNvSpPr>
                <a:spLocks noChangeShapeType="1"/>
              </p:cNvSpPr>
              <p:nvPr/>
            </p:nvSpPr>
            <p:spPr bwMode="auto">
              <a:xfrm>
                <a:off x="4928" y="162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0" name="Line 227"/>
              <p:cNvSpPr>
                <a:spLocks noChangeShapeType="1"/>
              </p:cNvSpPr>
              <p:nvPr/>
            </p:nvSpPr>
            <p:spPr bwMode="auto">
              <a:xfrm>
                <a:off x="4778" y="1535"/>
                <a:ext cx="0" cy="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09" name="Line 228"/>
            <p:cNvSpPr>
              <a:spLocks noChangeShapeType="1"/>
            </p:cNvSpPr>
            <p:nvPr/>
          </p:nvSpPr>
          <p:spPr bwMode="auto">
            <a:xfrm>
              <a:off x="2499" y="3504"/>
              <a:ext cx="5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0" name="Text Box 229"/>
            <p:cNvSpPr txBox="1">
              <a:spLocks noChangeArrowheads="1"/>
            </p:cNvSpPr>
            <p:nvPr/>
          </p:nvSpPr>
          <p:spPr bwMode="auto">
            <a:xfrm>
              <a:off x="2334" y="3625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ORTHODONTIST</a:t>
              </a:r>
            </a:p>
          </p:txBody>
        </p:sp>
      </p:grpSp>
      <p:grpSp>
        <p:nvGrpSpPr>
          <p:cNvPr id="230" name="Group 230"/>
          <p:cNvGrpSpPr>
            <a:grpSpLocks/>
          </p:cNvGrpSpPr>
          <p:nvPr/>
        </p:nvGrpSpPr>
        <p:grpSpPr bwMode="auto">
          <a:xfrm>
            <a:off x="7694613" y="2940050"/>
            <a:ext cx="2478087" cy="588963"/>
            <a:chOff x="3944" y="1820"/>
            <a:chExt cx="1561" cy="371"/>
          </a:xfrm>
        </p:grpSpPr>
        <p:sp>
          <p:nvSpPr>
            <p:cNvPr id="48204" name="Line 231"/>
            <p:cNvSpPr>
              <a:spLocks noChangeShapeType="1"/>
            </p:cNvSpPr>
            <p:nvPr/>
          </p:nvSpPr>
          <p:spPr bwMode="auto">
            <a:xfrm>
              <a:off x="3944" y="1925"/>
              <a:ext cx="58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Text Box 232"/>
            <p:cNvSpPr txBox="1">
              <a:spLocks noChangeArrowheads="1"/>
            </p:cNvSpPr>
            <p:nvPr/>
          </p:nvSpPr>
          <p:spPr bwMode="auto">
            <a:xfrm>
              <a:off x="4519" y="1836"/>
              <a:ext cx="9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SPECTROMETER</a:t>
              </a:r>
            </a:p>
          </p:txBody>
        </p:sp>
        <p:sp>
          <p:nvSpPr>
            <p:cNvPr id="48206" name="Rectangle 233"/>
            <p:cNvSpPr>
              <a:spLocks noChangeArrowheads="1"/>
            </p:cNvSpPr>
            <p:nvPr/>
          </p:nvSpPr>
          <p:spPr bwMode="auto">
            <a:xfrm>
              <a:off x="4548" y="1820"/>
              <a:ext cx="93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207" name="Line 234"/>
            <p:cNvSpPr>
              <a:spLocks noChangeShapeType="1"/>
            </p:cNvSpPr>
            <p:nvPr/>
          </p:nvSpPr>
          <p:spPr bwMode="auto">
            <a:xfrm>
              <a:off x="5014" y="2046"/>
              <a:ext cx="0" cy="14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7" name="Group 235"/>
          <p:cNvGrpSpPr>
            <a:grpSpLocks/>
          </p:cNvGrpSpPr>
          <p:nvPr/>
        </p:nvGrpSpPr>
        <p:grpSpPr bwMode="auto">
          <a:xfrm>
            <a:off x="1687513" y="644525"/>
            <a:ext cx="3951287" cy="1666875"/>
            <a:chOff x="160" y="374"/>
            <a:chExt cx="2489" cy="1050"/>
          </a:xfrm>
        </p:grpSpPr>
        <p:sp>
          <p:nvSpPr>
            <p:cNvPr id="48171" name="Freeform 236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75 w 243"/>
                <a:gd name="T1" fmla="*/ 118 h 120"/>
                <a:gd name="T2" fmla="*/ 73 w 243"/>
                <a:gd name="T3" fmla="*/ 108 h 120"/>
                <a:gd name="T4" fmla="*/ 2 w 243"/>
                <a:gd name="T5" fmla="*/ 0 h 120"/>
                <a:gd name="T6" fmla="*/ 0 w 243"/>
                <a:gd name="T7" fmla="*/ 12 h 120"/>
                <a:gd name="T8" fmla="*/ 72 w 243"/>
                <a:gd name="T9" fmla="*/ 119 h 120"/>
                <a:gd name="T10" fmla="*/ 71 w 243"/>
                <a:gd name="T11" fmla="*/ 109 h 120"/>
                <a:gd name="T12" fmla="*/ 75 w 243"/>
                <a:gd name="T13" fmla="*/ 118 h 120"/>
                <a:gd name="T14" fmla="*/ 76 w 243"/>
                <a:gd name="T15" fmla="*/ 112 h 120"/>
                <a:gd name="T16" fmla="*/ 73 w 243"/>
                <a:gd name="T17" fmla="*/ 108 h 120"/>
                <a:gd name="T18" fmla="*/ 75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Freeform 237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75 w 243"/>
                <a:gd name="T1" fmla="*/ 118 h 120"/>
                <a:gd name="T2" fmla="*/ 73 w 243"/>
                <a:gd name="T3" fmla="*/ 108 h 120"/>
                <a:gd name="T4" fmla="*/ 2 w 243"/>
                <a:gd name="T5" fmla="*/ 0 h 120"/>
                <a:gd name="T6" fmla="*/ 0 w 243"/>
                <a:gd name="T7" fmla="*/ 12 h 120"/>
                <a:gd name="T8" fmla="*/ 72 w 243"/>
                <a:gd name="T9" fmla="*/ 119 h 120"/>
                <a:gd name="T10" fmla="*/ 71 w 243"/>
                <a:gd name="T11" fmla="*/ 109 h 120"/>
                <a:gd name="T12" fmla="*/ 75 w 243"/>
                <a:gd name="T13" fmla="*/ 118 h 120"/>
                <a:gd name="T14" fmla="*/ 76 w 243"/>
                <a:gd name="T15" fmla="*/ 112 h 120"/>
                <a:gd name="T16" fmla="*/ 73 w 243"/>
                <a:gd name="T17" fmla="*/ 108 h 120"/>
                <a:gd name="T18" fmla="*/ 75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238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75 w 243"/>
                <a:gd name="T1" fmla="*/ 118 h 120"/>
                <a:gd name="T2" fmla="*/ 73 w 243"/>
                <a:gd name="T3" fmla="*/ 108 h 120"/>
                <a:gd name="T4" fmla="*/ 2 w 243"/>
                <a:gd name="T5" fmla="*/ 0 h 120"/>
                <a:gd name="T6" fmla="*/ 0 w 243"/>
                <a:gd name="T7" fmla="*/ 12 h 120"/>
                <a:gd name="T8" fmla="*/ 72 w 243"/>
                <a:gd name="T9" fmla="*/ 119 h 120"/>
                <a:gd name="T10" fmla="*/ 71 w 243"/>
                <a:gd name="T11" fmla="*/ 109 h 120"/>
                <a:gd name="T12" fmla="*/ 75 w 243"/>
                <a:gd name="T13" fmla="*/ 118 h 120"/>
                <a:gd name="T14" fmla="*/ 76 w 243"/>
                <a:gd name="T15" fmla="*/ 112 h 120"/>
                <a:gd name="T16" fmla="*/ 73 w 243"/>
                <a:gd name="T17" fmla="*/ 108 h 120"/>
                <a:gd name="T18" fmla="*/ 75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239"/>
            <p:cNvSpPr>
              <a:spLocks noChangeShapeType="1"/>
            </p:cNvSpPr>
            <p:nvPr/>
          </p:nvSpPr>
          <p:spPr bwMode="auto">
            <a:xfrm>
              <a:off x="2169" y="470"/>
              <a:ext cx="0" cy="22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Rectangle 240"/>
            <p:cNvSpPr>
              <a:spLocks noChangeArrowheads="1"/>
            </p:cNvSpPr>
            <p:nvPr/>
          </p:nvSpPr>
          <p:spPr bwMode="auto">
            <a:xfrm>
              <a:off x="2383" y="429"/>
              <a:ext cx="222" cy="28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176" name="Rectangle 241"/>
            <p:cNvSpPr>
              <a:spLocks noChangeArrowheads="1"/>
            </p:cNvSpPr>
            <p:nvPr/>
          </p:nvSpPr>
          <p:spPr bwMode="auto">
            <a:xfrm>
              <a:off x="2392" y="436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>
                  <a:ea typeface="MS PGothic" pitchFamily="34" charset="-128"/>
                  <a:cs typeface="Arial" charset="0"/>
                </a:rPr>
                <a:t>D</a:t>
              </a:r>
            </a:p>
          </p:txBody>
        </p:sp>
        <p:sp>
          <p:nvSpPr>
            <p:cNvPr id="48177" name="Line 242"/>
            <p:cNvSpPr>
              <a:spLocks noChangeShapeType="1"/>
            </p:cNvSpPr>
            <p:nvPr/>
          </p:nvSpPr>
          <p:spPr bwMode="auto">
            <a:xfrm>
              <a:off x="2181" y="578"/>
              <a:ext cx="19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8" name="Line 243"/>
            <p:cNvSpPr>
              <a:spLocks noChangeShapeType="1"/>
            </p:cNvSpPr>
            <p:nvPr/>
          </p:nvSpPr>
          <p:spPr bwMode="auto">
            <a:xfrm>
              <a:off x="2038" y="374"/>
              <a:ext cx="0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9" name="Line 244"/>
            <p:cNvSpPr>
              <a:spLocks noChangeShapeType="1"/>
            </p:cNvSpPr>
            <p:nvPr/>
          </p:nvSpPr>
          <p:spPr bwMode="auto">
            <a:xfrm>
              <a:off x="2038" y="602"/>
              <a:ext cx="0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0" name="Line 245"/>
            <p:cNvSpPr>
              <a:spLocks noChangeShapeType="1"/>
            </p:cNvSpPr>
            <p:nvPr/>
          </p:nvSpPr>
          <p:spPr bwMode="auto">
            <a:xfrm>
              <a:off x="2017" y="60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Line 246"/>
            <p:cNvSpPr>
              <a:spLocks noChangeShapeType="1"/>
            </p:cNvSpPr>
            <p:nvPr/>
          </p:nvSpPr>
          <p:spPr bwMode="auto">
            <a:xfrm>
              <a:off x="2019" y="560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2" name="Rectangle 247"/>
            <p:cNvSpPr>
              <a:spLocks noChangeArrowheads="1"/>
            </p:cNvSpPr>
            <p:nvPr/>
          </p:nvSpPr>
          <p:spPr bwMode="auto">
            <a:xfrm>
              <a:off x="1991" y="757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>
                  <a:latin typeface="Symbol" pitchFamily="18" charset="2"/>
                  <a:ea typeface="MS PGothic" pitchFamily="34" charset="-128"/>
                  <a:cs typeface="Arial" charset="0"/>
                </a:rPr>
                <a:t>l</a:t>
              </a:r>
            </a:p>
          </p:txBody>
        </p:sp>
        <p:sp>
          <p:nvSpPr>
            <p:cNvPr id="48183" name="Line 248"/>
            <p:cNvSpPr>
              <a:spLocks noChangeShapeType="1"/>
            </p:cNvSpPr>
            <p:nvPr/>
          </p:nvSpPr>
          <p:spPr bwMode="auto">
            <a:xfrm>
              <a:off x="1826" y="579"/>
              <a:ext cx="32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4" name="Freeform 249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44 h 139"/>
                <a:gd name="T2" fmla="*/ 3 w 189"/>
                <a:gd name="T3" fmla="*/ 45 h 139"/>
                <a:gd name="T4" fmla="*/ 60 w 189"/>
                <a:gd name="T5" fmla="*/ 3 h 139"/>
                <a:gd name="T6" fmla="*/ 56 w 189"/>
                <a:gd name="T7" fmla="*/ 0 h 139"/>
                <a:gd name="T8" fmla="*/ 2 w 189"/>
                <a:gd name="T9" fmla="*/ 42 h 139"/>
                <a:gd name="T10" fmla="*/ 4 w 189"/>
                <a:gd name="T11" fmla="*/ 43 h 139"/>
                <a:gd name="T12" fmla="*/ 0 w 189"/>
                <a:gd name="T13" fmla="*/ 44 h 139"/>
                <a:gd name="T14" fmla="*/ 2 w 189"/>
                <a:gd name="T15" fmla="*/ 47 h 139"/>
                <a:gd name="T16" fmla="*/ 3 w 189"/>
                <a:gd name="T17" fmla="*/ 45 h 139"/>
                <a:gd name="T18" fmla="*/ 0 w 189"/>
                <a:gd name="T19" fmla="*/ 4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Freeform 250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4 h 251"/>
                <a:gd name="T4" fmla="*/ 14 w 58"/>
                <a:gd name="T5" fmla="*/ 85 h 251"/>
                <a:gd name="T6" fmla="*/ 18 w 58"/>
                <a:gd name="T7" fmla="*/ 85 h 251"/>
                <a:gd name="T8" fmla="*/ 4 w 58"/>
                <a:gd name="T9" fmla="*/ 3 h 251"/>
                <a:gd name="T10" fmla="*/ 2 w 58"/>
                <a:gd name="T11" fmla="*/ 5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4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Freeform 251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44 h 139"/>
                <a:gd name="T2" fmla="*/ 3 w 189"/>
                <a:gd name="T3" fmla="*/ 45 h 139"/>
                <a:gd name="T4" fmla="*/ 60 w 189"/>
                <a:gd name="T5" fmla="*/ 3 h 139"/>
                <a:gd name="T6" fmla="*/ 56 w 189"/>
                <a:gd name="T7" fmla="*/ 0 h 139"/>
                <a:gd name="T8" fmla="*/ 2 w 189"/>
                <a:gd name="T9" fmla="*/ 42 h 139"/>
                <a:gd name="T10" fmla="*/ 4 w 189"/>
                <a:gd name="T11" fmla="*/ 43 h 139"/>
                <a:gd name="T12" fmla="*/ 0 w 189"/>
                <a:gd name="T13" fmla="*/ 44 h 139"/>
                <a:gd name="T14" fmla="*/ 2 w 189"/>
                <a:gd name="T15" fmla="*/ 47 h 139"/>
                <a:gd name="T16" fmla="*/ 3 w 189"/>
                <a:gd name="T17" fmla="*/ 45 h 139"/>
                <a:gd name="T18" fmla="*/ 0 w 189"/>
                <a:gd name="T19" fmla="*/ 4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Freeform 252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4 h 251"/>
                <a:gd name="T4" fmla="*/ 14 w 58"/>
                <a:gd name="T5" fmla="*/ 85 h 251"/>
                <a:gd name="T6" fmla="*/ 18 w 58"/>
                <a:gd name="T7" fmla="*/ 85 h 251"/>
                <a:gd name="T8" fmla="*/ 4 w 58"/>
                <a:gd name="T9" fmla="*/ 3 h 251"/>
                <a:gd name="T10" fmla="*/ 2 w 58"/>
                <a:gd name="T11" fmla="*/ 5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4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Freeform 253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44 h 139"/>
                <a:gd name="T2" fmla="*/ 3 w 189"/>
                <a:gd name="T3" fmla="*/ 45 h 139"/>
                <a:gd name="T4" fmla="*/ 60 w 189"/>
                <a:gd name="T5" fmla="*/ 3 h 139"/>
                <a:gd name="T6" fmla="*/ 56 w 189"/>
                <a:gd name="T7" fmla="*/ 0 h 139"/>
                <a:gd name="T8" fmla="*/ 2 w 189"/>
                <a:gd name="T9" fmla="*/ 42 h 139"/>
                <a:gd name="T10" fmla="*/ 4 w 189"/>
                <a:gd name="T11" fmla="*/ 43 h 139"/>
                <a:gd name="T12" fmla="*/ 0 w 189"/>
                <a:gd name="T13" fmla="*/ 44 h 139"/>
                <a:gd name="T14" fmla="*/ 2 w 189"/>
                <a:gd name="T15" fmla="*/ 47 h 139"/>
                <a:gd name="T16" fmla="*/ 3 w 189"/>
                <a:gd name="T17" fmla="*/ 45 h 139"/>
                <a:gd name="T18" fmla="*/ 0 w 189"/>
                <a:gd name="T19" fmla="*/ 4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Freeform 254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4 h 251"/>
                <a:gd name="T4" fmla="*/ 14 w 58"/>
                <a:gd name="T5" fmla="*/ 85 h 251"/>
                <a:gd name="T6" fmla="*/ 18 w 58"/>
                <a:gd name="T7" fmla="*/ 85 h 251"/>
                <a:gd name="T8" fmla="*/ 4 w 58"/>
                <a:gd name="T9" fmla="*/ 3 h 251"/>
                <a:gd name="T10" fmla="*/ 2 w 58"/>
                <a:gd name="T11" fmla="*/ 5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4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Freeform 255"/>
            <p:cNvSpPr>
              <a:spLocks/>
            </p:cNvSpPr>
            <p:nvPr/>
          </p:nvSpPr>
          <p:spPr bwMode="auto">
            <a:xfrm>
              <a:off x="1817" y="647"/>
              <a:ext cx="155" cy="120"/>
            </a:xfrm>
            <a:custGeom>
              <a:avLst/>
              <a:gdLst>
                <a:gd name="T0" fmla="*/ 0 w 196"/>
                <a:gd name="T1" fmla="*/ 47 h 148"/>
                <a:gd name="T2" fmla="*/ 5 w 196"/>
                <a:gd name="T3" fmla="*/ 49 h 148"/>
                <a:gd name="T4" fmla="*/ 60 w 196"/>
                <a:gd name="T5" fmla="*/ 5 h 148"/>
                <a:gd name="T6" fmla="*/ 57 w 196"/>
                <a:gd name="T7" fmla="*/ 0 h 148"/>
                <a:gd name="T8" fmla="*/ 2 w 196"/>
                <a:gd name="T9" fmla="*/ 44 h 148"/>
                <a:gd name="T10" fmla="*/ 6 w 196"/>
                <a:gd name="T11" fmla="*/ 45 h 148"/>
                <a:gd name="T12" fmla="*/ 0 w 196"/>
                <a:gd name="T13" fmla="*/ 47 h 148"/>
                <a:gd name="T14" fmla="*/ 2 w 196"/>
                <a:gd name="T15" fmla="*/ 51 h 148"/>
                <a:gd name="T16" fmla="*/ 5 w 196"/>
                <a:gd name="T17" fmla="*/ 49 h 148"/>
                <a:gd name="T18" fmla="*/ 0 w 196"/>
                <a:gd name="T19" fmla="*/ 47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0" y="132"/>
                  </a:moveTo>
                  <a:lnTo>
                    <a:pt x="15" y="138"/>
                  </a:lnTo>
                  <a:lnTo>
                    <a:pt x="195" y="14"/>
                  </a:lnTo>
                  <a:lnTo>
                    <a:pt x="185" y="0"/>
                  </a:lnTo>
                  <a:lnTo>
                    <a:pt x="4" y="123"/>
                  </a:lnTo>
                  <a:lnTo>
                    <a:pt x="18" y="130"/>
                  </a:lnTo>
                  <a:lnTo>
                    <a:pt x="0" y="132"/>
                  </a:lnTo>
                  <a:lnTo>
                    <a:pt x="3" y="147"/>
                  </a:lnTo>
                  <a:lnTo>
                    <a:pt x="15" y="138"/>
                  </a:lnTo>
                  <a:lnTo>
                    <a:pt x="0" y="132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Line 256"/>
            <p:cNvSpPr>
              <a:spLocks noChangeShapeType="1"/>
            </p:cNvSpPr>
            <p:nvPr/>
          </p:nvSpPr>
          <p:spPr bwMode="auto">
            <a:xfrm flipH="1">
              <a:off x="578" y="1343"/>
              <a:ext cx="8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2" name="Line 257"/>
            <p:cNvSpPr>
              <a:spLocks noChangeShapeType="1"/>
            </p:cNvSpPr>
            <p:nvPr/>
          </p:nvSpPr>
          <p:spPr bwMode="auto">
            <a:xfrm flipV="1">
              <a:off x="575" y="1150"/>
              <a:ext cx="393" cy="1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3" name="Line 258"/>
            <p:cNvSpPr>
              <a:spLocks noChangeShapeType="1"/>
            </p:cNvSpPr>
            <p:nvPr/>
          </p:nvSpPr>
          <p:spPr bwMode="auto">
            <a:xfrm flipH="1">
              <a:off x="166" y="1153"/>
              <a:ext cx="80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4" name="Line 259"/>
            <p:cNvSpPr>
              <a:spLocks noChangeShapeType="1"/>
            </p:cNvSpPr>
            <p:nvPr/>
          </p:nvSpPr>
          <p:spPr bwMode="auto">
            <a:xfrm flipH="1">
              <a:off x="1528" y="615"/>
              <a:ext cx="263" cy="68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5" name="Rectangle 260"/>
            <p:cNvSpPr>
              <a:spLocks noChangeArrowheads="1"/>
            </p:cNvSpPr>
            <p:nvPr/>
          </p:nvSpPr>
          <p:spPr bwMode="auto">
            <a:xfrm>
              <a:off x="752" y="1201"/>
              <a:ext cx="26" cy="107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196" name="Arc 261"/>
            <p:cNvSpPr>
              <a:spLocks/>
            </p:cNvSpPr>
            <p:nvPr/>
          </p:nvSpPr>
          <p:spPr bwMode="auto">
            <a:xfrm>
              <a:off x="917" y="1076"/>
              <a:ext cx="80" cy="162"/>
            </a:xfrm>
            <a:custGeom>
              <a:avLst/>
              <a:gdLst>
                <a:gd name="T0" fmla="*/ 0 w 21816"/>
                <a:gd name="T1" fmla="*/ 0 h 21600"/>
                <a:gd name="T2" fmla="*/ 0 w 21816"/>
                <a:gd name="T3" fmla="*/ 0 h 21600"/>
                <a:gd name="T4" fmla="*/ 0 w 218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16"/>
                <a:gd name="T10" fmla="*/ 0 h 21600"/>
                <a:gd name="T11" fmla="*/ 21816 w 218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16" h="21600" fill="none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</a:path>
                <a:path w="21816" h="21600" stroke="0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  <a:lnTo>
                    <a:pt x="216" y="2160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7" name="Arc 262"/>
            <p:cNvSpPr>
              <a:spLocks/>
            </p:cNvSpPr>
            <p:nvPr/>
          </p:nvSpPr>
          <p:spPr bwMode="auto">
            <a:xfrm>
              <a:off x="538" y="1276"/>
              <a:ext cx="95" cy="1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8" name="Line 263"/>
            <p:cNvSpPr>
              <a:spLocks noChangeShapeType="1"/>
            </p:cNvSpPr>
            <p:nvPr/>
          </p:nvSpPr>
          <p:spPr bwMode="auto">
            <a:xfrm>
              <a:off x="160" y="1050"/>
              <a:ext cx="0" cy="21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Freeform 264"/>
            <p:cNvSpPr>
              <a:spLocks/>
            </p:cNvSpPr>
            <p:nvPr/>
          </p:nvSpPr>
          <p:spPr bwMode="auto">
            <a:xfrm>
              <a:off x="1346" y="1153"/>
              <a:ext cx="155" cy="119"/>
            </a:xfrm>
            <a:custGeom>
              <a:avLst/>
              <a:gdLst>
                <a:gd name="T0" fmla="*/ 60 w 196"/>
                <a:gd name="T1" fmla="*/ 5 h 148"/>
                <a:gd name="T2" fmla="*/ 55 w 196"/>
                <a:gd name="T3" fmla="*/ 2 h 148"/>
                <a:gd name="T4" fmla="*/ 0 w 196"/>
                <a:gd name="T5" fmla="*/ 44 h 148"/>
                <a:gd name="T6" fmla="*/ 4 w 196"/>
                <a:gd name="T7" fmla="*/ 49 h 148"/>
                <a:gd name="T8" fmla="*/ 59 w 196"/>
                <a:gd name="T9" fmla="*/ 7 h 148"/>
                <a:gd name="T10" fmla="*/ 55 w 196"/>
                <a:gd name="T11" fmla="*/ 6 h 148"/>
                <a:gd name="T12" fmla="*/ 60 w 196"/>
                <a:gd name="T13" fmla="*/ 5 h 148"/>
                <a:gd name="T14" fmla="*/ 59 w 196"/>
                <a:gd name="T15" fmla="*/ 0 h 148"/>
                <a:gd name="T16" fmla="*/ 55 w 196"/>
                <a:gd name="T17" fmla="*/ 2 h 148"/>
                <a:gd name="T18" fmla="*/ 60 w 196"/>
                <a:gd name="T19" fmla="*/ 5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195" y="14"/>
                  </a:moveTo>
                  <a:lnTo>
                    <a:pt x="180" y="8"/>
                  </a:lnTo>
                  <a:lnTo>
                    <a:pt x="0" y="132"/>
                  </a:lnTo>
                  <a:lnTo>
                    <a:pt x="11" y="147"/>
                  </a:lnTo>
                  <a:lnTo>
                    <a:pt x="191" y="23"/>
                  </a:lnTo>
                  <a:lnTo>
                    <a:pt x="176" y="17"/>
                  </a:lnTo>
                  <a:lnTo>
                    <a:pt x="195" y="14"/>
                  </a:lnTo>
                  <a:lnTo>
                    <a:pt x="192" y="0"/>
                  </a:lnTo>
                  <a:lnTo>
                    <a:pt x="180" y="8"/>
                  </a:lnTo>
                  <a:lnTo>
                    <a:pt x="195" y="14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Freeform 265"/>
            <p:cNvSpPr>
              <a:spLocks/>
            </p:cNvSpPr>
            <p:nvPr/>
          </p:nvSpPr>
          <p:spPr bwMode="auto">
            <a:xfrm>
              <a:off x="1490" y="1166"/>
              <a:ext cx="54" cy="207"/>
            </a:xfrm>
            <a:custGeom>
              <a:avLst/>
              <a:gdLst>
                <a:gd name="T0" fmla="*/ 16 w 68"/>
                <a:gd name="T1" fmla="*/ 85 h 257"/>
                <a:gd name="T2" fmla="*/ 20 w 68"/>
                <a:gd name="T3" fmla="*/ 81 h 257"/>
                <a:gd name="T4" fmla="*/ 6 w 68"/>
                <a:gd name="T5" fmla="*/ 0 h 257"/>
                <a:gd name="T6" fmla="*/ 0 w 68"/>
                <a:gd name="T7" fmla="*/ 2 h 257"/>
                <a:gd name="T8" fmla="*/ 14 w 68"/>
                <a:gd name="T9" fmla="*/ 81 h 257"/>
                <a:gd name="T10" fmla="*/ 18 w 68"/>
                <a:gd name="T11" fmla="*/ 79 h 257"/>
                <a:gd name="T12" fmla="*/ 16 w 68"/>
                <a:gd name="T13" fmla="*/ 85 h 257"/>
                <a:gd name="T14" fmla="*/ 21 w 68"/>
                <a:gd name="T15" fmla="*/ 87 h 257"/>
                <a:gd name="T16" fmla="*/ 20 w 68"/>
                <a:gd name="T17" fmla="*/ 81 h 257"/>
                <a:gd name="T18" fmla="*/ 16 w 68"/>
                <a:gd name="T19" fmla="*/ 85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57"/>
                <a:gd name="T32" fmla="*/ 68 w 6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57">
                  <a:moveTo>
                    <a:pt x="50" y="248"/>
                  </a:moveTo>
                  <a:lnTo>
                    <a:pt x="63" y="239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241"/>
                  </a:lnTo>
                  <a:lnTo>
                    <a:pt x="59" y="232"/>
                  </a:lnTo>
                  <a:lnTo>
                    <a:pt x="50" y="248"/>
                  </a:lnTo>
                  <a:lnTo>
                    <a:pt x="67" y="256"/>
                  </a:lnTo>
                  <a:lnTo>
                    <a:pt x="63" y="239"/>
                  </a:lnTo>
                  <a:lnTo>
                    <a:pt x="50" y="24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Freeform 266"/>
            <p:cNvSpPr>
              <a:spLocks/>
            </p:cNvSpPr>
            <p:nvPr/>
          </p:nvSpPr>
          <p:spPr bwMode="auto">
            <a:xfrm>
              <a:off x="1337" y="1264"/>
              <a:ext cx="199" cy="102"/>
            </a:xfrm>
            <a:custGeom>
              <a:avLst/>
              <a:gdLst>
                <a:gd name="T0" fmla="*/ 4 w 252"/>
                <a:gd name="T1" fmla="*/ 0 h 126"/>
                <a:gd name="T2" fmla="*/ 5 w 252"/>
                <a:gd name="T3" fmla="*/ 6 h 126"/>
                <a:gd name="T4" fmla="*/ 74 w 252"/>
                <a:gd name="T5" fmla="*/ 43 h 126"/>
                <a:gd name="T6" fmla="*/ 77 w 252"/>
                <a:gd name="T7" fmla="*/ 37 h 126"/>
                <a:gd name="T8" fmla="*/ 6 w 252"/>
                <a:gd name="T9" fmla="*/ 0 h 126"/>
                <a:gd name="T10" fmla="*/ 7 w 252"/>
                <a:gd name="T11" fmla="*/ 5 h 126"/>
                <a:gd name="T12" fmla="*/ 4 w 252"/>
                <a:gd name="T13" fmla="*/ 0 h 126"/>
                <a:gd name="T14" fmla="*/ 0 w 252"/>
                <a:gd name="T15" fmla="*/ 2 h 126"/>
                <a:gd name="T16" fmla="*/ 5 w 252"/>
                <a:gd name="T17" fmla="*/ 6 h 126"/>
                <a:gd name="T18" fmla="*/ 4 w 252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126"/>
                <a:gd name="T32" fmla="*/ 252 w 25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126">
                  <a:moveTo>
                    <a:pt x="13" y="0"/>
                  </a:moveTo>
                  <a:lnTo>
                    <a:pt x="14" y="16"/>
                  </a:lnTo>
                  <a:lnTo>
                    <a:pt x="242" y="125"/>
                  </a:lnTo>
                  <a:lnTo>
                    <a:pt x="251" y="108"/>
                  </a:lnTo>
                  <a:lnTo>
                    <a:pt x="22" y="0"/>
                  </a:lnTo>
                  <a:lnTo>
                    <a:pt x="23" y="15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Freeform 267"/>
            <p:cNvSpPr>
              <a:spLocks/>
            </p:cNvSpPr>
            <p:nvPr/>
          </p:nvSpPr>
          <p:spPr bwMode="auto">
            <a:xfrm>
              <a:off x="1781" y="554"/>
              <a:ext cx="201" cy="125"/>
            </a:xfrm>
            <a:custGeom>
              <a:avLst/>
              <a:gdLst>
                <a:gd name="T0" fmla="*/ 75 w 253"/>
                <a:gd name="T1" fmla="*/ 123 h 125"/>
                <a:gd name="T2" fmla="*/ 75 w 253"/>
                <a:gd name="T3" fmla="*/ 108 h 125"/>
                <a:gd name="T4" fmla="*/ 2 w 253"/>
                <a:gd name="T5" fmla="*/ 0 h 125"/>
                <a:gd name="T6" fmla="*/ 0 w 253"/>
                <a:gd name="T7" fmla="*/ 16 h 125"/>
                <a:gd name="T8" fmla="*/ 72 w 253"/>
                <a:gd name="T9" fmla="*/ 124 h 125"/>
                <a:gd name="T10" fmla="*/ 72 w 253"/>
                <a:gd name="T11" fmla="*/ 108 h 125"/>
                <a:gd name="T12" fmla="*/ 75 w 253"/>
                <a:gd name="T13" fmla="*/ 123 h 125"/>
                <a:gd name="T14" fmla="*/ 79 w 253"/>
                <a:gd name="T15" fmla="*/ 115 h 125"/>
                <a:gd name="T16" fmla="*/ 75 w 253"/>
                <a:gd name="T17" fmla="*/ 108 h 125"/>
                <a:gd name="T18" fmla="*/ 75 w 253"/>
                <a:gd name="T19" fmla="*/ 123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125"/>
                <a:gd name="T32" fmla="*/ 253 w 25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125">
                  <a:moveTo>
                    <a:pt x="239" y="123"/>
                  </a:moveTo>
                  <a:lnTo>
                    <a:pt x="239" y="10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29" y="124"/>
                  </a:lnTo>
                  <a:lnTo>
                    <a:pt x="229" y="108"/>
                  </a:lnTo>
                  <a:lnTo>
                    <a:pt x="239" y="123"/>
                  </a:lnTo>
                  <a:lnTo>
                    <a:pt x="252" y="115"/>
                  </a:lnTo>
                  <a:lnTo>
                    <a:pt x="239" y="108"/>
                  </a:lnTo>
                  <a:lnTo>
                    <a:pt x="239" y="123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268"/>
            <p:cNvSpPr>
              <a:spLocks/>
            </p:cNvSpPr>
            <p:nvPr/>
          </p:nvSpPr>
          <p:spPr bwMode="auto">
            <a:xfrm>
              <a:off x="1776" y="548"/>
              <a:ext cx="51" cy="207"/>
            </a:xfrm>
            <a:custGeom>
              <a:avLst/>
              <a:gdLst>
                <a:gd name="T0" fmla="*/ 5 w 65"/>
                <a:gd name="T1" fmla="*/ 2 h 257"/>
                <a:gd name="T2" fmla="*/ 2 w 65"/>
                <a:gd name="T3" fmla="*/ 6 h 257"/>
                <a:gd name="T4" fmla="*/ 14 w 65"/>
                <a:gd name="T5" fmla="*/ 87 h 257"/>
                <a:gd name="T6" fmla="*/ 19 w 65"/>
                <a:gd name="T7" fmla="*/ 85 h 257"/>
                <a:gd name="T8" fmla="*/ 6 w 65"/>
                <a:gd name="T9" fmla="*/ 5 h 257"/>
                <a:gd name="T10" fmla="*/ 2 w 65"/>
                <a:gd name="T11" fmla="*/ 8 h 257"/>
                <a:gd name="T12" fmla="*/ 5 w 65"/>
                <a:gd name="T13" fmla="*/ 2 h 257"/>
                <a:gd name="T14" fmla="*/ 0 w 65"/>
                <a:gd name="T15" fmla="*/ 0 h 257"/>
                <a:gd name="T16" fmla="*/ 2 w 65"/>
                <a:gd name="T17" fmla="*/ 6 h 257"/>
                <a:gd name="T18" fmla="*/ 5 w 65"/>
                <a:gd name="T19" fmla="*/ 2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57"/>
                <a:gd name="T32" fmla="*/ 65 w 65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57">
                  <a:moveTo>
                    <a:pt x="16" y="8"/>
                  </a:moveTo>
                  <a:lnTo>
                    <a:pt x="3" y="18"/>
                  </a:lnTo>
                  <a:lnTo>
                    <a:pt x="47" y="256"/>
                  </a:lnTo>
                  <a:lnTo>
                    <a:pt x="64" y="252"/>
                  </a:lnTo>
                  <a:lnTo>
                    <a:pt x="21" y="14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3" y="1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" name="Freeform 269"/>
          <p:cNvSpPr>
            <a:spLocks/>
          </p:cNvSpPr>
          <p:nvPr/>
        </p:nvSpPr>
        <p:spPr bwMode="auto">
          <a:xfrm>
            <a:off x="2644775" y="1168400"/>
            <a:ext cx="2784475" cy="1800225"/>
          </a:xfrm>
          <a:custGeom>
            <a:avLst/>
            <a:gdLst>
              <a:gd name="T0" fmla="*/ 2147483647 w 1754"/>
              <a:gd name="T1" fmla="*/ 0 h 1134"/>
              <a:gd name="T2" fmla="*/ 2147483647 w 1754"/>
              <a:gd name="T3" fmla="*/ 2147483647 h 1134"/>
              <a:gd name="T4" fmla="*/ 2147483647 w 1754"/>
              <a:gd name="T5" fmla="*/ 2147483647 h 1134"/>
              <a:gd name="T6" fmla="*/ 2147483647 w 1754"/>
              <a:gd name="T7" fmla="*/ 2147483647 h 1134"/>
              <a:gd name="T8" fmla="*/ 2147483647 w 1754"/>
              <a:gd name="T9" fmla="*/ 2147483647 h 1134"/>
              <a:gd name="T10" fmla="*/ 2147483647 w 1754"/>
              <a:gd name="T11" fmla="*/ 2147483647 h 1134"/>
              <a:gd name="T12" fmla="*/ 2147483647 w 1754"/>
              <a:gd name="T13" fmla="*/ 2147483647 h 1134"/>
              <a:gd name="T14" fmla="*/ 2147483647 w 1754"/>
              <a:gd name="T15" fmla="*/ 2147483647 h 1134"/>
              <a:gd name="T16" fmla="*/ 2147483647 w 1754"/>
              <a:gd name="T17" fmla="*/ 2147483647 h 1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4"/>
              <a:gd name="T28" fmla="*/ 0 h 1134"/>
              <a:gd name="T29" fmla="*/ 1754 w 1754"/>
              <a:gd name="T30" fmla="*/ 1134 h 1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4" h="1134">
                <a:moveTo>
                  <a:pt x="1742" y="0"/>
                </a:moveTo>
                <a:cubicBezTo>
                  <a:pt x="1748" y="36"/>
                  <a:pt x="1754" y="73"/>
                  <a:pt x="1742" y="128"/>
                </a:cubicBezTo>
                <a:cubicBezTo>
                  <a:pt x="1730" y="183"/>
                  <a:pt x="1716" y="254"/>
                  <a:pt x="1669" y="329"/>
                </a:cubicBezTo>
                <a:cubicBezTo>
                  <a:pt x="1622" y="404"/>
                  <a:pt x="1587" y="497"/>
                  <a:pt x="1459" y="576"/>
                </a:cubicBezTo>
                <a:cubicBezTo>
                  <a:pt x="1331" y="655"/>
                  <a:pt x="1114" y="756"/>
                  <a:pt x="901" y="805"/>
                </a:cubicBezTo>
                <a:cubicBezTo>
                  <a:pt x="688" y="854"/>
                  <a:pt x="313" y="854"/>
                  <a:pt x="179" y="869"/>
                </a:cubicBezTo>
                <a:cubicBezTo>
                  <a:pt x="45" y="884"/>
                  <a:pt x="123" y="867"/>
                  <a:pt x="96" y="896"/>
                </a:cubicBezTo>
                <a:cubicBezTo>
                  <a:pt x="69" y="925"/>
                  <a:pt x="28" y="1002"/>
                  <a:pt x="14" y="1042"/>
                </a:cubicBezTo>
                <a:cubicBezTo>
                  <a:pt x="0" y="1082"/>
                  <a:pt x="14" y="1119"/>
                  <a:pt x="14" y="113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Rectangle 270"/>
          <p:cNvSpPr>
            <a:spLocks noChangeArrowheads="1"/>
          </p:cNvSpPr>
          <p:nvPr/>
        </p:nvSpPr>
        <p:spPr bwMode="auto">
          <a:xfrm>
            <a:off x="1766888" y="82073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ea typeface="MS PGothic" pitchFamily="34" charset="-128"/>
                <a:cs typeface="Arial" charset="0"/>
              </a:rPr>
              <a:t>Tuned cw laser</a:t>
            </a:r>
          </a:p>
        </p:txBody>
      </p:sp>
      <p:grpSp>
        <p:nvGrpSpPr>
          <p:cNvPr id="271" name="Group 271"/>
          <p:cNvGrpSpPr>
            <a:grpSpLocks/>
          </p:cNvGrpSpPr>
          <p:nvPr/>
        </p:nvGrpSpPr>
        <p:grpSpPr bwMode="auto">
          <a:xfrm>
            <a:off x="6116638" y="588963"/>
            <a:ext cx="3562350" cy="1552575"/>
            <a:chOff x="2951" y="339"/>
            <a:chExt cx="2244" cy="978"/>
          </a:xfrm>
        </p:grpSpPr>
        <p:sp>
          <p:nvSpPr>
            <p:cNvPr id="48143" name="Line 272"/>
            <p:cNvSpPr>
              <a:spLocks noChangeShapeType="1"/>
            </p:cNvSpPr>
            <p:nvPr/>
          </p:nvSpPr>
          <p:spPr bwMode="auto">
            <a:xfrm flipH="1">
              <a:off x="4345" y="485"/>
              <a:ext cx="268" cy="70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273"/>
            <p:cNvSpPr>
              <a:spLocks noChangeShapeType="1"/>
            </p:cNvSpPr>
            <p:nvPr/>
          </p:nvSpPr>
          <p:spPr bwMode="auto">
            <a:xfrm>
              <a:off x="4957" y="339"/>
              <a:ext cx="0" cy="22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274"/>
            <p:cNvSpPr>
              <a:spLocks noChangeShapeType="1"/>
            </p:cNvSpPr>
            <p:nvPr/>
          </p:nvSpPr>
          <p:spPr bwMode="auto">
            <a:xfrm>
              <a:off x="4648" y="447"/>
              <a:ext cx="29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Freeform 275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50 h 139"/>
                <a:gd name="T2" fmla="*/ 3 w 189"/>
                <a:gd name="T3" fmla="*/ 51 h 139"/>
                <a:gd name="T4" fmla="*/ 66 w 189"/>
                <a:gd name="T5" fmla="*/ 4 h 139"/>
                <a:gd name="T6" fmla="*/ 63 w 189"/>
                <a:gd name="T7" fmla="*/ 0 h 139"/>
                <a:gd name="T8" fmla="*/ 2 w 189"/>
                <a:gd name="T9" fmla="*/ 48 h 139"/>
                <a:gd name="T10" fmla="*/ 5 w 189"/>
                <a:gd name="T11" fmla="*/ 50 h 139"/>
                <a:gd name="T12" fmla="*/ 0 w 189"/>
                <a:gd name="T13" fmla="*/ 50 h 139"/>
                <a:gd name="T14" fmla="*/ 2 w 189"/>
                <a:gd name="T15" fmla="*/ 54 h 139"/>
                <a:gd name="T16" fmla="*/ 3 w 189"/>
                <a:gd name="T17" fmla="*/ 51 h 139"/>
                <a:gd name="T18" fmla="*/ 0 w 189"/>
                <a:gd name="T19" fmla="*/ 5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276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5 h 251"/>
                <a:gd name="T4" fmla="*/ 15 w 58"/>
                <a:gd name="T5" fmla="*/ 95 h 251"/>
                <a:gd name="T6" fmla="*/ 19 w 58"/>
                <a:gd name="T7" fmla="*/ 95 h 251"/>
                <a:gd name="T8" fmla="*/ 5 w 58"/>
                <a:gd name="T9" fmla="*/ 3 h 251"/>
                <a:gd name="T10" fmla="*/ 2 w 58"/>
                <a:gd name="T11" fmla="*/ 6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5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277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80 w 243"/>
                <a:gd name="T1" fmla="*/ 48 h 120"/>
                <a:gd name="T2" fmla="*/ 79 w 243"/>
                <a:gd name="T3" fmla="*/ 43 h 120"/>
                <a:gd name="T4" fmla="*/ 2 w 243"/>
                <a:gd name="T5" fmla="*/ 0 h 120"/>
                <a:gd name="T6" fmla="*/ 0 w 243"/>
                <a:gd name="T7" fmla="*/ 5 h 120"/>
                <a:gd name="T8" fmla="*/ 77 w 243"/>
                <a:gd name="T9" fmla="*/ 48 h 120"/>
                <a:gd name="T10" fmla="*/ 77 w 243"/>
                <a:gd name="T11" fmla="*/ 43 h 120"/>
                <a:gd name="T12" fmla="*/ 80 w 243"/>
                <a:gd name="T13" fmla="*/ 48 h 120"/>
                <a:gd name="T14" fmla="*/ 82 w 243"/>
                <a:gd name="T15" fmla="*/ 45 h 120"/>
                <a:gd name="T16" fmla="*/ 79 w 243"/>
                <a:gd name="T17" fmla="*/ 43 h 120"/>
                <a:gd name="T18" fmla="*/ 80 w 243"/>
                <a:gd name="T19" fmla="*/ 4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Freeform 278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50 h 139"/>
                <a:gd name="T2" fmla="*/ 3 w 189"/>
                <a:gd name="T3" fmla="*/ 51 h 139"/>
                <a:gd name="T4" fmla="*/ 66 w 189"/>
                <a:gd name="T5" fmla="*/ 4 h 139"/>
                <a:gd name="T6" fmla="*/ 63 w 189"/>
                <a:gd name="T7" fmla="*/ 0 h 139"/>
                <a:gd name="T8" fmla="*/ 2 w 189"/>
                <a:gd name="T9" fmla="*/ 48 h 139"/>
                <a:gd name="T10" fmla="*/ 5 w 189"/>
                <a:gd name="T11" fmla="*/ 50 h 139"/>
                <a:gd name="T12" fmla="*/ 0 w 189"/>
                <a:gd name="T13" fmla="*/ 50 h 139"/>
                <a:gd name="T14" fmla="*/ 2 w 189"/>
                <a:gd name="T15" fmla="*/ 54 h 139"/>
                <a:gd name="T16" fmla="*/ 3 w 189"/>
                <a:gd name="T17" fmla="*/ 51 h 139"/>
                <a:gd name="T18" fmla="*/ 0 w 189"/>
                <a:gd name="T19" fmla="*/ 5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Freeform 279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5 h 251"/>
                <a:gd name="T4" fmla="*/ 15 w 58"/>
                <a:gd name="T5" fmla="*/ 95 h 251"/>
                <a:gd name="T6" fmla="*/ 19 w 58"/>
                <a:gd name="T7" fmla="*/ 95 h 251"/>
                <a:gd name="T8" fmla="*/ 5 w 58"/>
                <a:gd name="T9" fmla="*/ 3 h 251"/>
                <a:gd name="T10" fmla="*/ 2 w 58"/>
                <a:gd name="T11" fmla="*/ 6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5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Freeform 280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80 w 243"/>
                <a:gd name="T1" fmla="*/ 48 h 120"/>
                <a:gd name="T2" fmla="*/ 79 w 243"/>
                <a:gd name="T3" fmla="*/ 43 h 120"/>
                <a:gd name="T4" fmla="*/ 2 w 243"/>
                <a:gd name="T5" fmla="*/ 0 h 120"/>
                <a:gd name="T6" fmla="*/ 0 w 243"/>
                <a:gd name="T7" fmla="*/ 5 h 120"/>
                <a:gd name="T8" fmla="*/ 77 w 243"/>
                <a:gd name="T9" fmla="*/ 48 h 120"/>
                <a:gd name="T10" fmla="*/ 77 w 243"/>
                <a:gd name="T11" fmla="*/ 43 h 120"/>
                <a:gd name="T12" fmla="*/ 80 w 243"/>
                <a:gd name="T13" fmla="*/ 48 h 120"/>
                <a:gd name="T14" fmla="*/ 82 w 243"/>
                <a:gd name="T15" fmla="*/ 45 h 120"/>
                <a:gd name="T16" fmla="*/ 79 w 243"/>
                <a:gd name="T17" fmla="*/ 43 h 120"/>
                <a:gd name="T18" fmla="*/ 80 w 243"/>
                <a:gd name="T19" fmla="*/ 4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281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50 h 139"/>
                <a:gd name="T2" fmla="*/ 3 w 189"/>
                <a:gd name="T3" fmla="*/ 51 h 139"/>
                <a:gd name="T4" fmla="*/ 66 w 189"/>
                <a:gd name="T5" fmla="*/ 4 h 139"/>
                <a:gd name="T6" fmla="*/ 63 w 189"/>
                <a:gd name="T7" fmla="*/ 0 h 139"/>
                <a:gd name="T8" fmla="*/ 2 w 189"/>
                <a:gd name="T9" fmla="*/ 48 h 139"/>
                <a:gd name="T10" fmla="*/ 5 w 189"/>
                <a:gd name="T11" fmla="*/ 50 h 139"/>
                <a:gd name="T12" fmla="*/ 0 w 189"/>
                <a:gd name="T13" fmla="*/ 50 h 139"/>
                <a:gd name="T14" fmla="*/ 2 w 189"/>
                <a:gd name="T15" fmla="*/ 54 h 139"/>
                <a:gd name="T16" fmla="*/ 3 w 189"/>
                <a:gd name="T17" fmla="*/ 51 h 139"/>
                <a:gd name="T18" fmla="*/ 0 w 189"/>
                <a:gd name="T19" fmla="*/ 5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282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5 h 251"/>
                <a:gd name="T4" fmla="*/ 15 w 58"/>
                <a:gd name="T5" fmla="*/ 95 h 251"/>
                <a:gd name="T6" fmla="*/ 19 w 58"/>
                <a:gd name="T7" fmla="*/ 95 h 251"/>
                <a:gd name="T8" fmla="*/ 5 w 58"/>
                <a:gd name="T9" fmla="*/ 3 h 251"/>
                <a:gd name="T10" fmla="*/ 2 w 58"/>
                <a:gd name="T11" fmla="*/ 6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5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283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80 w 243"/>
                <a:gd name="T1" fmla="*/ 48 h 120"/>
                <a:gd name="T2" fmla="*/ 79 w 243"/>
                <a:gd name="T3" fmla="*/ 43 h 120"/>
                <a:gd name="T4" fmla="*/ 2 w 243"/>
                <a:gd name="T5" fmla="*/ 0 h 120"/>
                <a:gd name="T6" fmla="*/ 0 w 243"/>
                <a:gd name="T7" fmla="*/ 5 h 120"/>
                <a:gd name="T8" fmla="*/ 77 w 243"/>
                <a:gd name="T9" fmla="*/ 48 h 120"/>
                <a:gd name="T10" fmla="*/ 77 w 243"/>
                <a:gd name="T11" fmla="*/ 43 h 120"/>
                <a:gd name="T12" fmla="*/ 80 w 243"/>
                <a:gd name="T13" fmla="*/ 48 h 120"/>
                <a:gd name="T14" fmla="*/ 82 w 243"/>
                <a:gd name="T15" fmla="*/ 45 h 120"/>
                <a:gd name="T16" fmla="*/ 79 w 243"/>
                <a:gd name="T17" fmla="*/ 43 h 120"/>
                <a:gd name="T18" fmla="*/ 80 w 243"/>
                <a:gd name="T19" fmla="*/ 4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284"/>
            <p:cNvSpPr>
              <a:spLocks/>
            </p:cNvSpPr>
            <p:nvPr/>
          </p:nvSpPr>
          <p:spPr bwMode="auto">
            <a:xfrm>
              <a:off x="4639" y="518"/>
              <a:ext cx="158" cy="123"/>
            </a:xfrm>
            <a:custGeom>
              <a:avLst/>
              <a:gdLst>
                <a:gd name="T0" fmla="*/ 0 w 196"/>
                <a:gd name="T1" fmla="*/ 52 h 148"/>
                <a:gd name="T2" fmla="*/ 5 w 196"/>
                <a:gd name="T3" fmla="*/ 55 h 148"/>
                <a:gd name="T4" fmla="*/ 66 w 196"/>
                <a:gd name="T5" fmla="*/ 6 h 148"/>
                <a:gd name="T6" fmla="*/ 63 w 196"/>
                <a:gd name="T7" fmla="*/ 0 h 148"/>
                <a:gd name="T8" fmla="*/ 2 w 196"/>
                <a:gd name="T9" fmla="*/ 49 h 148"/>
                <a:gd name="T10" fmla="*/ 6 w 196"/>
                <a:gd name="T11" fmla="*/ 52 h 148"/>
                <a:gd name="T12" fmla="*/ 0 w 196"/>
                <a:gd name="T13" fmla="*/ 52 h 148"/>
                <a:gd name="T14" fmla="*/ 2 w 196"/>
                <a:gd name="T15" fmla="*/ 58 h 148"/>
                <a:gd name="T16" fmla="*/ 5 w 196"/>
                <a:gd name="T17" fmla="*/ 55 h 148"/>
                <a:gd name="T18" fmla="*/ 0 w 196"/>
                <a:gd name="T19" fmla="*/ 52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0" y="132"/>
                  </a:moveTo>
                  <a:lnTo>
                    <a:pt x="15" y="138"/>
                  </a:lnTo>
                  <a:lnTo>
                    <a:pt x="195" y="14"/>
                  </a:lnTo>
                  <a:lnTo>
                    <a:pt x="185" y="0"/>
                  </a:lnTo>
                  <a:lnTo>
                    <a:pt x="4" y="123"/>
                  </a:lnTo>
                  <a:lnTo>
                    <a:pt x="18" y="130"/>
                  </a:lnTo>
                  <a:lnTo>
                    <a:pt x="0" y="132"/>
                  </a:lnTo>
                  <a:lnTo>
                    <a:pt x="3" y="147"/>
                  </a:lnTo>
                  <a:lnTo>
                    <a:pt x="15" y="138"/>
                  </a:lnTo>
                  <a:lnTo>
                    <a:pt x="0" y="13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Freeform 285"/>
            <p:cNvSpPr>
              <a:spLocks/>
            </p:cNvSpPr>
            <p:nvPr/>
          </p:nvSpPr>
          <p:spPr bwMode="auto">
            <a:xfrm>
              <a:off x="4597" y="416"/>
              <a:ext cx="53" cy="213"/>
            </a:xfrm>
            <a:custGeom>
              <a:avLst/>
              <a:gdLst>
                <a:gd name="T0" fmla="*/ 6 w 65"/>
                <a:gd name="T1" fmla="*/ 3 h 257"/>
                <a:gd name="T2" fmla="*/ 2 w 65"/>
                <a:gd name="T3" fmla="*/ 7 h 257"/>
                <a:gd name="T4" fmla="*/ 16 w 65"/>
                <a:gd name="T5" fmla="*/ 100 h 257"/>
                <a:gd name="T6" fmla="*/ 23 w 65"/>
                <a:gd name="T7" fmla="*/ 99 h 257"/>
                <a:gd name="T8" fmla="*/ 7 w 65"/>
                <a:gd name="T9" fmla="*/ 6 h 257"/>
                <a:gd name="T10" fmla="*/ 3 w 65"/>
                <a:gd name="T11" fmla="*/ 10 h 257"/>
                <a:gd name="T12" fmla="*/ 6 w 65"/>
                <a:gd name="T13" fmla="*/ 3 h 257"/>
                <a:gd name="T14" fmla="*/ 0 w 65"/>
                <a:gd name="T15" fmla="*/ 0 h 257"/>
                <a:gd name="T16" fmla="*/ 2 w 65"/>
                <a:gd name="T17" fmla="*/ 7 h 257"/>
                <a:gd name="T18" fmla="*/ 6 w 65"/>
                <a:gd name="T19" fmla="*/ 3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57"/>
                <a:gd name="T32" fmla="*/ 65 w 65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57">
                  <a:moveTo>
                    <a:pt x="16" y="8"/>
                  </a:moveTo>
                  <a:lnTo>
                    <a:pt x="3" y="18"/>
                  </a:lnTo>
                  <a:lnTo>
                    <a:pt x="47" y="256"/>
                  </a:lnTo>
                  <a:lnTo>
                    <a:pt x="64" y="252"/>
                  </a:lnTo>
                  <a:lnTo>
                    <a:pt x="21" y="14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3" y="1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Freeform 286"/>
            <p:cNvSpPr>
              <a:spLocks/>
            </p:cNvSpPr>
            <p:nvPr/>
          </p:nvSpPr>
          <p:spPr bwMode="auto">
            <a:xfrm>
              <a:off x="4603" y="422"/>
              <a:ext cx="204" cy="103"/>
            </a:xfrm>
            <a:custGeom>
              <a:avLst/>
              <a:gdLst>
                <a:gd name="T0" fmla="*/ 82 w 253"/>
                <a:gd name="T1" fmla="*/ 46 h 125"/>
                <a:gd name="T2" fmla="*/ 82 w 253"/>
                <a:gd name="T3" fmla="*/ 40 h 125"/>
                <a:gd name="T4" fmla="*/ 2 w 253"/>
                <a:gd name="T5" fmla="*/ 0 h 125"/>
                <a:gd name="T6" fmla="*/ 0 w 253"/>
                <a:gd name="T7" fmla="*/ 6 h 125"/>
                <a:gd name="T8" fmla="*/ 78 w 253"/>
                <a:gd name="T9" fmla="*/ 47 h 125"/>
                <a:gd name="T10" fmla="*/ 78 w 253"/>
                <a:gd name="T11" fmla="*/ 40 h 125"/>
                <a:gd name="T12" fmla="*/ 82 w 253"/>
                <a:gd name="T13" fmla="*/ 46 h 125"/>
                <a:gd name="T14" fmla="*/ 85 w 253"/>
                <a:gd name="T15" fmla="*/ 44 h 125"/>
                <a:gd name="T16" fmla="*/ 82 w 253"/>
                <a:gd name="T17" fmla="*/ 40 h 125"/>
                <a:gd name="T18" fmla="*/ 82 w 253"/>
                <a:gd name="T19" fmla="*/ 46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125"/>
                <a:gd name="T32" fmla="*/ 253 w 25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125">
                  <a:moveTo>
                    <a:pt x="239" y="123"/>
                  </a:moveTo>
                  <a:lnTo>
                    <a:pt x="239" y="10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29" y="124"/>
                  </a:lnTo>
                  <a:lnTo>
                    <a:pt x="229" y="108"/>
                  </a:lnTo>
                  <a:lnTo>
                    <a:pt x="239" y="123"/>
                  </a:lnTo>
                  <a:lnTo>
                    <a:pt x="252" y="115"/>
                  </a:lnTo>
                  <a:lnTo>
                    <a:pt x="239" y="108"/>
                  </a:lnTo>
                  <a:lnTo>
                    <a:pt x="239" y="12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287"/>
            <p:cNvSpPr>
              <a:spLocks/>
            </p:cNvSpPr>
            <p:nvPr/>
          </p:nvSpPr>
          <p:spPr bwMode="auto">
            <a:xfrm>
              <a:off x="4159" y="1038"/>
              <a:ext cx="158" cy="123"/>
            </a:xfrm>
            <a:custGeom>
              <a:avLst/>
              <a:gdLst>
                <a:gd name="T0" fmla="*/ 66 w 196"/>
                <a:gd name="T1" fmla="*/ 6 h 148"/>
                <a:gd name="T2" fmla="*/ 61 w 196"/>
                <a:gd name="T3" fmla="*/ 3 h 148"/>
                <a:gd name="T4" fmla="*/ 0 w 196"/>
                <a:gd name="T5" fmla="*/ 52 h 148"/>
                <a:gd name="T6" fmla="*/ 4 w 196"/>
                <a:gd name="T7" fmla="*/ 58 h 148"/>
                <a:gd name="T8" fmla="*/ 65 w 196"/>
                <a:gd name="T9" fmla="*/ 9 h 148"/>
                <a:gd name="T10" fmla="*/ 60 w 196"/>
                <a:gd name="T11" fmla="*/ 7 h 148"/>
                <a:gd name="T12" fmla="*/ 66 w 196"/>
                <a:gd name="T13" fmla="*/ 6 h 148"/>
                <a:gd name="T14" fmla="*/ 65 w 196"/>
                <a:gd name="T15" fmla="*/ 0 h 148"/>
                <a:gd name="T16" fmla="*/ 61 w 196"/>
                <a:gd name="T17" fmla="*/ 3 h 148"/>
                <a:gd name="T18" fmla="*/ 66 w 196"/>
                <a:gd name="T19" fmla="*/ 6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195" y="14"/>
                  </a:moveTo>
                  <a:lnTo>
                    <a:pt x="180" y="8"/>
                  </a:lnTo>
                  <a:lnTo>
                    <a:pt x="0" y="132"/>
                  </a:lnTo>
                  <a:lnTo>
                    <a:pt x="11" y="147"/>
                  </a:lnTo>
                  <a:lnTo>
                    <a:pt x="191" y="23"/>
                  </a:lnTo>
                  <a:lnTo>
                    <a:pt x="176" y="17"/>
                  </a:lnTo>
                  <a:lnTo>
                    <a:pt x="195" y="14"/>
                  </a:lnTo>
                  <a:lnTo>
                    <a:pt x="192" y="0"/>
                  </a:lnTo>
                  <a:lnTo>
                    <a:pt x="180" y="8"/>
                  </a:lnTo>
                  <a:lnTo>
                    <a:pt x="195" y="1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Freeform 288"/>
            <p:cNvSpPr>
              <a:spLocks/>
            </p:cNvSpPr>
            <p:nvPr/>
          </p:nvSpPr>
          <p:spPr bwMode="auto">
            <a:xfrm>
              <a:off x="4306" y="1052"/>
              <a:ext cx="55" cy="213"/>
            </a:xfrm>
            <a:custGeom>
              <a:avLst/>
              <a:gdLst>
                <a:gd name="T0" fmla="*/ 17 w 68"/>
                <a:gd name="T1" fmla="*/ 98 h 257"/>
                <a:gd name="T2" fmla="*/ 22 w 68"/>
                <a:gd name="T3" fmla="*/ 94 h 257"/>
                <a:gd name="T4" fmla="*/ 6 w 68"/>
                <a:gd name="T5" fmla="*/ 0 h 257"/>
                <a:gd name="T6" fmla="*/ 0 w 68"/>
                <a:gd name="T7" fmla="*/ 2 h 257"/>
                <a:gd name="T8" fmla="*/ 15 w 68"/>
                <a:gd name="T9" fmla="*/ 94 h 257"/>
                <a:gd name="T10" fmla="*/ 21 w 68"/>
                <a:gd name="T11" fmla="*/ 90 h 257"/>
                <a:gd name="T12" fmla="*/ 17 w 68"/>
                <a:gd name="T13" fmla="*/ 98 h 257"/>
                <a:gd name="T14" fmla="*/ 23 w 68"/>
                <a:gd name="T15" fmla="*/ 100 h 257"/>
                <a:gd name="T16" fmla="*/ 22 w 68"/>
                <a:gd name="T17" fmla="*/ 94 h 257"/>
                <a:gd name="T18" fmla="*/ 17 w 68"/>
                <a:gd name="T19" fmla="*/ 98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57"/>
                <a:gd name="T32" fmla="*/ 68 w 6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57">
                  <a:moveTo>
                    <a:pt x="50" y="248"/>
                  </a:moveTo>
                  <a:lnTo>
                    <a:pt x="63" y="239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241"/>
                  </a:lnTo>
                  <a:lnTo>
                    <a:pt x="59" y="232"/>
                  </a:lnTo>
                  <a:lnTo>
                    <a:pt x="50" y="248"/>
                  </a:lnTo>
                  <a:lnTo>
                    <a:pt x="67" y="256"/>
                  </a:lnTo>
                  <a:lnTo>
                    <a:pt x="63" y="239"/>
                  </a:lnTo>
                  <a:lnTo>
                    <a:pt x="50" y="24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Freeform 289"/>
            <p:cNvSpPr>
              <a:spLocks/>
            </p:cNvSpPr>
            <p:nvPr/>
          </p:nvSpPr>
          <p:spPr bwMode="auto">
            <a:xfrm>
              <a:off x="4150" y="1153"/>
              <a:ext cx="203" cy="104"/>
            </a:xfrm>
            <a:custGeom>
              <a:avLst/>
              <a:gdLst>
                <a:gd name="T0" fmla="*/ 4 w 252"/>
                <a:gd name="T1" fmla="*/ 0 h 126"/>
                <a:gd name="T2" fmla="*/ 5 w 252"/>
                <a:gd name="T3" fmla="*/ 6 h 126"/>
                <a:gd name="T4" fmla="*/ 82 w 252"/>
                <a:gd name="T5" fmla="*/ 48 h 126"/>
                <a:gd name="T6" fmla="*/ 85 w 252"/>
                <a:gd name="T7" fmla="*/ 41 h 126"/>
                <a:gd name="T8" fmla="*/ 8 w 252"/>
                <a:gd name="T9" fmla="*/ 0 h 126"/>
                <a:gd name="T10" fmla="*/ 8 w 252"/>
                <a:gd name="T11" fmla="*/ 6 h 126"/>
                <a:gd name="T12" fmla="*/ 4 w 252"/>
                <a:gd name="T13" fmla="*/ 0 h 126"/>
                <a:gd name="T14" fmla="*/ 0 w 252"/>
                <a:gd name="T15" fmla="*/ 3 h 126"/>
                <a:gd name="T16" fmla="*/ 5 w 252"/>
                <a:gd name="T17" fmla="*/ 6 h 126"/>
                <a:gd name="T18" fmla="*/ 4 w 252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126"/>
                <a:gd name="T32" fmla="*/ 252 w 25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126">
                  <a:moveTo>
                    <a:pt x="13" y="0"/>
                  </a:moveTo>
                  <a:lnTo>
                    <a:pt x="14" y="16"/>
                  </a:lnTo>
                  <a:lnTo>
                    <a:pt x="242" y="125"/>
                  </a:lnTo>
                  <a:lnTo>
                    <a:pt x="251" y="108"/>
                  </a:lnTo>
                  <a:lnTo>
                    <a:pt x="22" y="0"/>
                  </a:lnTo>
                  <a:lnTo>
                    <a:pt x="23" y="15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290"/>
            <p:cNvSpPr>
              <a:spLocks noChangeShapeType="1"/>
            </p:cNvSpPr>
            <p:nvPr/>
          </p:nvSpPr>
          <p:spPr bwMode="auto">
            <a:xfrm flipH="1">
              <a:off x="3377" y="1234"/>
              <a:ext cx="91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Line 291"/>
            <p:cNvSpPr>
              <a:spLocks noChangeShapeType="1"/>
            </p:cNvSpPr>
            <p:nvPr/>
          </p:nvSpPr>
          <p:spPr bwMode="auto">
            <a:xfrm flipV="1">
              <a:off x="3374" y="1035"/>
              <a:ext cx="400" cy="2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Line 292"/>
            <p:cNvSpPr>
              <a:spLocks noChangeShapeType="1"/>
            </p:cNvSpPr>
            <p:nvPr/>
          </p:nvSpPr>
          <p:spPr bwMode="auto">
            <a:xfrm flipH="1">
              <a:off x="2957" y="1038"/>
              <a:ext cx="81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Rectangle 293"/>
            <p:cNvSpPr>
              <a:spLocks noChangeArrowheads="1"/>
            </p:cNvSpPr>
            <p:nvPr/>
          </p:nvSpPr>
          <p:spPr bwMode="auto">
            <a:xfrm>
              <a:off x="3554" y="1088"/>
              <a:ext cx="26" cy="11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165" name="Arc 294"/>
            <p:cNvSpPr>
              <a:spLocks/>
            </p:cNvSpPr>
            <p:nvPr/>
          </p:nvSpPr>
          <p:spPr bwMode="auto">
            <a:xfrm>
              <a:off x="3722" y="960"/>
              <a:ext cx="82" cy="166"/>
            </a:xfrm>
            <a:custGeom>
              <a:avLst/>
              <a:gdLst>
                <a:gd name="T0" fmla="*/ 0 w 21816"/>
                <a:gd name="T1" fmla="*/ 0 h 21600"/>
                <a:gd name="T2" fmla="*/ 0 w 21816"/>
                <a:gd name="T3" fmla="*/ 0 h 21600"/>
                <a:gd name="T4" fmla="*/ 0 w 218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16"/>
                <a:gd name="T10" fmla="*/ 0 h 21600"/>
                <a:gd name="T11" fmla="*/ 21816 w 218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16" h="21600" fill="none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</a:path>
                <a:path w="21816" h="21600" stroke="0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  <a:lnTo>
                    <a:pt x="216" y="2160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Arc 295"/>
            <p:cNvSpPr>
              <a:spLocks/>
            </p:cNvSpPr>
            <p:nvPr/>
          </p:nvSpPr>
          <p:spPr bwMode="auto">
            <a:xfrm>
              <a:off x="3336" y="1164"/>
              <a:ext cx="97" cy="1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7" name="Line 296"/>
            <p:cNvSpPr>
              <a:spLocks noChangeShapeType="1"/>
            </p:cNvSpPr>
            <p:nvPr/>
          </p:nvSpPr>
          <p:spPr bwMode="auto">
            <a:xfrm>
              <a:off x="2951" y="932"/>
              <a:ext cx="0" cy="21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8" name="Line 297"/>
            <p:cNvSpPr>
              <a:spLocks noChangeShapeType="1"/>
            </p:cNvSpPr>
            <p:nvPr/>
          </p:nvSpPr>
          <p:spPr bwMode="auto">
            <a:xfrm>
              <a:off x="4975" y="443"/>
              <a:ext cx="16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Rectangle 298"/>
            <p:cNvSpPr>
              <a:spLocks noChangeArrowheads="1"/>
            </p:cNvSpPr>
            <p:nvPr/>
          </p:nvSpPr>
          <p:spPr bwMode="auto">
            <a:xfrm>
              <a:off x="3054" y="509"/>
              <a:ext cx="13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000" b="1">
                  <a:ea typeface="MS PGothic" pitchFamily="34" charset="-128"/>
                  <a:cs typeface="Arial" charset="0"/>
                </a:rPr>
                <a:t>Mode locked laser</a:t>
              </a:r>
            </a:p>
          </p:txBody>
        </p:sp>
        <p:sp>
          <p:nvSpPr>
            <p:cNvPr id="48170" name="Line 299"/>
            <p:cNvSpPr>
              <a:spLocks noChangeShapeType="1"/>
            </p:cNvSpPr>
            <p:nvPr/>
          </p:nvSpPr>
          <p:spPr bwMode="auto">
            <a:xfrm>
              <a:off x="5099" y="387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0" name="Line 300"/>
          <p:cNvSpPr>
            <a:spLocks noChangeShapeType="1"/>
          </p:cNvSpPr>
          <p:nvPr/>
        </p:nvSpPr>
        <p:spPr bwMode="auto">
          <a:xfrm>
            <a:off x="9586913" y="755650"/>
            <a:ext cx="0" cy="2171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Text Box 301"/>
          <p:cNvSpPr txBox="1">
            <a:spLocks noChangeArrowheads="1"/>
          </p:cNvSpPr>
          <p:nvPr/>
        </p:nvSpPr>
        <p:spPr bwMode="auto">
          <a:xfrm>
            <a:off x="1674813" y="146050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  <a:cs typeface="Arial" charset="0"/>
              </a:rPr>
              <a:t>The laser as an orthodontist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69" grpId="0" animBg="1"/>
      <p:bldP spid="3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6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&#10;we got:&#10;$$\tau_{G0}^2 = \frac{\lambda_{\ell}k_{\ell}''}{2\pi{\bar n}_2 I_0}&#10;$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72" y="1330352"/>
            <a:ext cx="4726856" cy="807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944680" y="678718"/>
            <a:ext cx="65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actions </a:t>
            </a:r>
            <a:r>
              <a:rPr lang="en-US" dirty="0"/>
              <a:t>of nonlinearity and GVD exactly compensate each other.</a:t>
            </a:r>
          </a:p>
        </p:txBody>
      </p:sp>
    </p:spTree>
    <p:extLst>
      <p:ext uri="{BB962C8B-B14F-4D97-AF65-F5344CB8AC3E}">
        <p14:creationId xmlns:p14="http://schemas.microsoft.com/office/powerpoint/2010/main" val="1324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Tsolit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295275"/>
            <a:ext cx="5937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318500" y="295275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</p:txBody>
      </p:sp>
      <p:pic>
        <p:nvPicPr>
          <p:cNvPr id="38915" name="Picture 4" descr="Tsoli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76725"/>
            <a:ext cx="59245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/>
          <p:cNvSpPr txBox="1">
            <a:spLocks noChangeArrowheads="1"/>
          </p:cNvSpPr>
          <p:nvPr/>
        </p:nvSpPr>
        <p:spPr bwMode="auto">
          <a:xfrm>
            <a:off x="365125" y="-174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498475" y="1119188"/>
            <a:ext cx="372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The laser cavity having dispersion,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184275" y="1557338"/>
            <a:ext cx="732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How can the modes of the frequency comb be exactly equally spaced?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9100" y="38481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>
                <a:latin typeface="Calibri" pitchFamily="34" charset="0"/>
                <a:cs typeface="Arial" charset="0"/>
              </a:rPr>
              <a:t>Procedure:</a:t>
            </a:r>
            <a:r>
              <a:rPr lang="en-US" altLang="en-US">
                <a:latin typeface="Calibri" pitchFamily="34" charset="0"/>
                <a:cs typeface="Arial" charset="0"/>
              </a:rPr>
              <a:t>   1) write the quadratic spectral chirp coefficient induced by Kerr effect:</a:t>
            </a:r>
          </a:p>
        </p:txBody>
      </p:sp>
      <p:pic>
        <p:nvPicPr>
          <p:cNvPr id="9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05175" y="4289425"/>
            <a:ext cx="17510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5029200"/>
            <a:ext cx="561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Multiply the chirped frequency spectrum by the dispersion:</a:t>
            </a:r>
          </a:p>
        </p:txBody>
      </p:sp>
      <p:pic>
        <p:nvPicPr>
          <p:cNvPr id="11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49963" y="4954588"/>
            <a:ext cx="17462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6075" y="5600700"/>
            <a:ext cx="390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at each round-trip, to find the condition: </a:t>
            </a:r>
          </a:p>
        </p:txBody>
      </p:sp>
      <p:pic>
        <p:nvPicPr>
          <p:cNvPr id="13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86325" y="5637213"/>
            <a:ext cx="14938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797425" y="561816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142875" y="179388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laser as an orthodontist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2212975" y="506413"/>
            <a:ext cx="522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Evolution of a single pulse in an ``ideal'' cavity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687638" y="1897063"/>
            <a:ext cx="2887662" cy="1192212"/>
            <a:chOff x="349" y="1017"/>
            <a:chExt cx="1819" cy="751"/>
          </a:xfrm>
        </p:grpSpPr>
        <p:sp>
          <p:nvSpPr>
            <p:cNvPr id="51215" name="Text Box 5"/>
            <p:cNvSpPr txBox="1">
              <a:spLocks noChangeArrowheads="1"/>
            </p:cNvSpPr>
            <p:nvPr/>
          </p:nvSpPr>
          <p:spPr bwMode="auto">
            <a:xfrm>
              <a:off x="950" y="1017"/>
              <a:ext cx="8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Dispersion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1216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" y="1346"/>
              <a:ext cx="1819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17925" y="4278313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Kerr effect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262813" y="1897063"/>
            <a:ext cx="2876550" cy="1119187"/>
            <a:chOff x="3231" y="1017"/>
            <a:chExt cx="1812" cy="705"/>
          </a:xfrm>
        </p:grpSpPr>
        <p:sp>
          <p:nvSpPr>
            <p:cNvPr id="51213" name="Text Box 10"/>
            <p:cNvSpPr txBox="1">
              <a:spLocks noChangeArrowheads="1"/>
            </p:cNvSpPr>
            <p:nvPr/>
          </p:nvSpPr>
          <p:spPr bwMode="auto">
            <a:xfrm>
              <a:off x="3530" y="1017"/>
              <a:ext cx="1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Kerr-induced chirp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1214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31" y="1354"/>
              <a:ext cx="18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057650" y="3063875"/>
            <a:ext cx="4953000" cy="960438"/>
            <a:chOff x="1212" y="1752"/>
            <a:chExt cx="3120" cy="605"/>
          </a:xfrm>
        </p:grpSpPr>
        <p:pic>
          <p:nvPicPr>
            <p:cNvPr id="51210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49" y="2016"/>
              <a:ext cx="145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1" name="Line 14"/>
            <p:cNvSpPr>
              <a:spLocks noChangeShapeType="1"/>
            </p:cNvSpPr>
            <p:nvPr/>
          </p:nvSpPr>
          <p:spPr bwMode="auto">
            <a:xfrm>
              <a:off x="1212" y="1860"/>
              <a:ext cx="76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5"/>
            <p:cNvSpPr>
              <a:spLocks noChangeShapeType="1"/>
            </p:cNvSpPr>
            <p:nvPr/>
          </p:nvSpPr>
          <p:spPr bwMode="auto">
            <a:xfrm flipH="1">
              <a:off x="3660" y="1752"/>
              <a:ext cx="672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Arc 16"/>
          <p:cNvSpPr>
            <a:spLocks/>
          </p:cNvSpPr>
          <p:nvPr/>
        </p:nvSpPr>
        <p:spPr bwMode="auto">
          <a:xfrm flipV="1">
            <a:off x="9753600" y="2932113"/>
            <a:ext cx="1160463" cy="2228850"/>
          </a:xfrm>
          <a:custGeom>
            <a:avLst/>
            <a:gdLst>
              <a:gd name="T0" fmla="*/ 0 w 21600"/>
              <a:gd name="T1" fmla="*/ 0 h 39032"/>
              <a:gd name="T2" fmla="*/ 1977939700 w 21600"/>
              <a:gd name="T3" fmla="*/ 2147483647 h 39032"/>
              <a:gd name="T4" fmla="*/ 0 w 21600"/>
              <a:gd name="T5" fmla="*/ 2147483647 h 39032"/>
              <a:gd name="T6" fmla="*/ 0 60000 65536"/>
              <a:gd name="T7" fmla="*/ 0 60000 65536"/>
              <a:gd name="T8" fmla="*/ 0 60000 65536"/>
              <a:gd name="T9" fmla="*/ 0 w 21600"/>
              <a:gd name="T10" fmla="*/ 0 h 39032"/>
              <a:gd name="T11" fmla="*/ 21600 w 21600"/>
              <a:gd name="T12" fmla="*/ 39032 h 39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03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88"/>
                  <a:pt x="18314" y="34964"/>
                  <a:pt x="12754" y="39031"/>
                </a:cubicBezTo>
              </a:path>
              <a:path w="21600" h="3903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88"/>
                  <a:pt x="18314" y="34964"/>
                  <a:pt x="12754" y="3903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313363" y="3325813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pic>
        <p:nvPicPr>
          <p:cNvPr id="1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640013" y="4910138"/>
            <a:ext cx="66722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Box 16"/>
          <p:cNvSpPr txBox="1">
            <a:spLocks noChangeArrowheads="1"/>
          </p:cNvSpPr>
          <p:nvPr/>
        </p:nvSpPr>
        <p:spPr bwMode="auto">
          <a:xfrm>
            <a:off x="3959225" y="1414463"/>
            <a:ext cx="347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P = perimeter of the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1936750" y="-9525"/>
            <a:ext cx="402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How unequally spaced modes</a:t>
            </a:r>
            <a:endParaRPr lang="fr-FR" altLang="en-US" b="1">
              <a:solidFill>
                <a:srgbClr val="1B069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952625" y="307975"/>
            <a:ext cx="444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lead to a perfect frequency comb</a:t>
            </a:r>
            <a:endParaRPr lang="fr-FR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91413" y="1173163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Phase delay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052638" y="774700"/>
            <a:ext cx="4867275" cy="631825"/>
            <a:chOff x="86" y="488"/>
            <a:chExt cx="3066" cy="398"/>
          </a:xfrm>
        </p:grpSpPr>
        <p:sp>
          <p:nvSpPr>
            <p:cNvPr id="52260" name="Text Box 7"/>
            <p:cNvSpPr txBox="1">
              <a:spLocks noChangeArrowheads="1"/>
            </p:cNvSpPr>
            <p:nvPr/>
          </p:nvSpPr>
          <p:spPr bwMode="auto">
            <a:xfrm>
              <a:off x="86" y="531"/>
              <a:ext cx="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Group delay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61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74" y="488"/>
              <a:ext cx="207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916113" y="1687513"/>
            <a:ext cx="6780212" cy="582612"/>
            <a:chOff x="0" y="1063"/>
            <a:chExt cx="4271" cy="367"/>
          </a:xfrm>
        </p:grpSpPr>
        <p:sp>
          <p:nvSpPr>
            <p:cNvPr id="52257" name="Text Box 10"/>
            <p:cNvSpPr txBox="1">
              <a:spLocks noChangeArrowheads="1"/>
            </p:cNvSpPr>
            <p:nvPr/>
          </p:nvSpPr>
          <p:spPr bwMode="auto">
            <a:xfrm>
              <a:off x="0" y="1097"/>
              <a:ext cx="10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Cavity modes: 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8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33" y="1063"/>
              <a:ext cx="5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9" name="Text Box 12"/>
            <p:cNvSpPr txBox="1">
              <a:spLocks noChangeArrowheads="1"/>
            </p:cNvSpPr>
            <p:nvPr/>
          </p:nvSpPr>
          <p:spPr bwMode="auto">
            <a:xfrm>
              <a:off x="1686" y="1068"/>
              <a:ext cx="25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not equally spaced because 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latin typeface="Calibri" pitchFamily="34" charset="0"/>
                  <a:ea typeface="MS PGothic" pitchFamily="34" charset="-128"/>
                </a:rPr>
                <a:t>av = 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latin typeface="Calibri" pitchFamily="34" charset="0"/>
                  <a:ea typeface="MS PGothic" pitchFamily="34" charset="-128"/>
                </a:rPr>
                <a:t>av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(</a:t>
              </a:r>
              <a:r>
                <a:rPr lang="en-US" altLang="en-US" sz="2000" i="1">
                  <a:latin typeface="Symbol" pitchFamily="18" charset="2"/>
                  <a:ea typeface="MS PGothic" pitchFamily="34" charset="-128"/>
                </a:rPr>
                <a:t>w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)</a:t>
              </a:r>
              <a:endParaRPr lang="fr-FR" altLang="en-US" sz="2000" i="1" baseline="-25000"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1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870075" y="3210719"/>
            <a:ext cx="33766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510213" y="3090863"/>
            <a:ext cx="5549900" cy="747712"/>
            <a:chOff x="2264" y="1947"/>
            <a:chExt cx="3496" cy="471"/>
          </a:xfrm>
        </p:grpSpPr>
        <p:sp>
          <p:nvSpPr>
            <p:cNvPr id="52255" name="Text Box 16"/>
            <p:cNvSpPr txBox="1">
              <a:spLocks noChangeArrowheads="1"/>
            </p:cNvSpPr>
            <p:nvPr/>
          </p:nvSpPr>
          <p:spPr bwMode="auto">
            <a:xfrm>
              <a:off x="2264" y="207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where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6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947"/>
              <a:ext cx="28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068513" y="4049713"/>
            <a:ext cx="3600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6084888" y="3736975"/>
            <a:ext cx="2830512" cy="606425"/>
            <a:chOff x="2626" y="2354"/>
            <a:chExt cx="1783" cy="382"/>
          </a:xfrm>
        </p:grpSpPr>
        <p:sp>
          <p:nvSpPr>
            <p:cNvPr id="52253" name="Text Box 20"/>
            <p:cNvSpPr txBox="1">
              <a:spLocks noChangeArrowheads="1"/>
            </p:cNvSpPr>
            <p:nvPr/>
          </p:nvSpPr>
          <p:spPr bwMode="auto">
            <a:xfrm>
              <a:off x="2626" y="2416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where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4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306" y="2354"/>
              <a:ext cx="110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916113" y="4921250"/>
            <a:ext cx="50482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938338" y="5892800"/>
            <a:ext cx="55991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445125" y="4964113"/>
            <a:ext cx="1509713" cy="493712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770563" y="45227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ea typeface="MS PGothic" pitchFamily="34" charset="-128"/>
              </a:rPr>
              <a:t>dispersion</a:t>
            </a:r>
            <a:endParaRPr lang="fr-FR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4803775" y="5413375"/>
            <a:ext cx="8858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488113" y="5413375"/>
            <a:ext cx="261937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8837613" y="6056313"/>
            <a:ext cx="14938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8620125" y="549751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5138738" y="5597525"/>
            <a:ext cx="3294062" cy="3540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" name="Arc 31"/>
          <p:cNvSpPr>
            <a:spLocks/>
          </p:cNvSpPr>
          <p:nvPr/>
        </p:nvSpPr>
        <p:spPr bwMode="auto">
          <a:xfrm flipH="1" flipV="1">
            <a:off x="6488113" y="6372225"/>
            <a:ext cx="2109787" cy="409575"/>
          </a:xfrm>
          <a:custGeom>
            <a:avLst/>
            <a:gdLst>
              <a:gd name="T0" fmla="*/ 0 w 41808"/>
              <a:gd name="T1" fmla="*/ 95257061 h 21600"/>
              <a:gd name="T2" fmla="*/ 2147483647 w 41808"/>
              <a:gd name="T3" fmla="*/ 147262676 h 21600"/>
              <a:gd name="T4" fmla="*/ 2147483647 w 41808"/>
              <a:gd name="T5" fmla="*/ 147262676 h 21600"/>
              <a:gd name="T6" fmla="*/ 0 60000 65536"/>
              <a:gd name="T7" fmla="*/ 0 60000 65536"/>
              <a:gd name="T8" fmla="*/ 0 60000 65536"/>
              <a:gd name="T9" fmla="*/ 0 w 41808"/>
              <a:gd name="T10" fmla="*/ 0 h 21600"/>
              <a:gd name="T11" fmla="*/ 41808 w 418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08" h="21600" fill="none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</a:path>
              <a:path w="41808" h="21600" stroke="0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  <a:lnTo>
                  <a:pt x="20208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32"/>
          <p:cNvSpPr>
            <a:spLocks/>
          </p:cNvSpPr>
          <p:nvPr/>
        </p:nvSpPr>
        <p:spPr bwMode="auto">
          <a:xfrm flipH="1" flipV="1">
            <a:off x="4983163" y="1404938"/>
            <a:ext cx="2697162" cy="266700"/>
          </a:xfrm>
          <a:custGeom>
            <a:avLst/>
            <a:gdLst>
              <a:gd name="T0" fmla="*/ 0 w 38719"/>
              <a:gd name="T1" fmla="*/ 15864662 h 21600"/>
              <a:gd name="T2" fmla="*/ 2147483647 w 38719"/>
              <a:gd name="T3" fmla="*/ 40659450 h 21600"/>
              <a:gd name="T4" fmla="*/ 2147483647 w 38719"/>
              <a:gd name="T5" fmla="*/ 40659450 h 21600"/>
              <a:gd name="T6" fmla="*/ 0 60000 65536"/>
              <a:gd name="T7" fmla="*/ 0 60000 65536"/>
              <a:gd name="T8" fmla="*/ 0 60000 65536"/>
              <a:gd name="T9" fmla="*/ 0 w 38719"/>
              <a:gd name="T10" fmla="*/ 0 h 21600"/>
              <a:gd name="T11" fmla="*/ 38719 w 387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19" h="21600" fill="none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</a:path>
              <a:path w="38719" h="21600" stroke="0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  <a:lnTo>
                  <a:pt x="17119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435225" y="2375345"/>
            <a:ext cx="667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A cavity with ONLY Kerr modulation generates the pulse train:</a:t>
            </a:r>
            <a:endParaRPr lang="fr-FR" altLang="en-US" sz="2000" dirty="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3744913" y="3706813"/>
            <a:ext cx="798512" cy="430212"/>
            <a:chOff x="1152" y="2335"/>
            <a:chExt cx="503" cy="271"/>
          </a:xfrm>
        </p:grpSpPr>
        <p:sp>
          <p:nvSpPr>
            <p:cNvPr id="52250" name="Text Box 35"/>
            <p:cNvSpPr txBox="1">
              <a:spLocks noChangeArrowheads="1"/>
            </p:cNvSpPr>
            <p:nvPr/>
          </p:nvSpPr>
          <p:spPr bwMode="auto">
            <a:xfrm>
              <a:off x="1201" y="2335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F.T.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52251" name="Line 36"/>
            <p:cNvSpPr>
              <a:spLocks noChangeShapeType="1"/>
            </p:cNvSpPr>
            <p:nvPr/>
          </p:nvSpPr>
          <p:spPr bwMode="auto">
            <a:xfrm>
              <a:off x="1152" y="2359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37"/>
            <p:cNvSpPr>
              <a:spLocks noChangeShapeType="1"/>
            </p:cNvSpPr>
            <p:nvPr/>
          </p:nvSpPr>
          <p:spPr bwMode="auto">
            <a:xfrm>
              <a:off x="1655" y="2357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8562975" y="532765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8751888" y="6037263"/>
            <a:ext cx="1858962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 animBg="1"/>
      <p:bldP spid="27" grpId="0" animBg="1"/>
      <p:bldP spid="30" grpId="0" animBg="1"/>
      <p:bldP spid="31" grpId="0" animBg="1"/>
      <p:bldP spid="32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1447800" y="501650"/>
            <a:ext cx="314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Two related questions:</a:t>
            </a:r>
            <a:endParaRPr lang="fr-FR" altLang="en-US" b="1">
              <a:solidFill>
                <a:srgbClr val="000099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255713" y="1450975"/>
            <a:ext cx="435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As a pulse circulates in the cavity,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141413" y="1927225"/>
            <a:ext cx="475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does it evolve towards a steady state?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6132513" y="1298575"/>
            <a:ext cx="376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Which mechanism makes the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6189663" y="1660525"/>
            <a:ext cx="398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unequally spaced cavity modes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7142163" y="21367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equidistant?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1100138" y="3729038"/>
            <a:ext cx="522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cs typeface="Arial" charset="0"/>
              </a:rPr>
              <a:t>Evolution of a single pulse in an ``ideal'' cavity</a:t>
            </a:r>
            <a:endParaRPr lang="fr-FR" altLang="en-US" sz="2000" b="1">
              <a:solidFill>
                <a:srgbClr val="1B069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3633788" y="2760663"/>
            <a:ext cx="0" cy="8588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50185" name="Group 11"/>
          <p:cNvGrpSpPr>
            <a:grpSpLocks/>
          </p:cNvGrpSpPr>
          <p:nvPr/>
        </p:nvGrpSpPr>
        <p:grpSpPr bwMode="auto">
          <a:xfrm>
            <a:off x="6265863" y="2552700"/>
            <a:ext cx="3732212" cy="1935163"/>
            <a:chOff x="3254" y="2460"/>
            <a:chExt cx="2351" cy="1219"/>
          </a:xfrm>
        </p:grpSpPr>
        <p:sp>
          <p:nvSpPr>
            <p:cNvPr id="50197" name="Text Box 12"/>
            <p:cNvSpPr txBox="1">
              <a:spLocks noChangeArrowheads="1"/>
            </p:cNvSpPr>
            <p:nvPr/>
          </p:nvSpPr>
          <p:spPr bwMode="auto">
            <a:xfrm>
              <a:off x="3326" y="3033"/>
              <a:ext cx="2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  <a:latin typeface="Calibri" pitchFamily="34" charset="0"/>
                  <a:cs typeface="Arial" charset="0"/>
                </a:rPr>
                <a:t>How unequally spaced modes </a:t>
              </a:r>
            </a:p>
          </p:txBody>
        </p:sp>
        <p:sp>
          <p:nvSpPr>
            <p:cNvPr id="50198" name="Text Box 13"/>
            <p:cNvSpPr txBox="1">
              <a:spLocks noChangeArrowheads="1"/>
            </p:cNvSpPr>
            <p:nvPr/>
          </p:nvSpPr>
          <p:spPr bwMode="auto">
            <a:xfrm>
              <a:off x="3254" y="3429"/>
              <a:ext cx="23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  <a:latin typeface="Calibri" pitchFamily="34" charset="0"/>
                  <a:cs typeface="Arial" charset="0"/>
                </a:rPr>
                <a:t>lead to a perfect frequency comb</a:t>
              </a:r>
              <a:endParaRPr lang="fr-FR" altLang="en-US" sz="2000" b="1">
                <a:solidFill>
                  <a:srgbClr val="1B069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0199" name="Line 14"/>
            <p:cNvSpPr>
              <a:spLocks noChangeShapeType="1"/>
            </p:cNvSpPr>
            <p:nvPr/>
          </p:nvSpPr>
          <p:spPr bwMode="auto">
            <a:xfrm>
              <a:off x="4320" y="2460"/>
              <a:ext cx="0" cy="5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6" name="Rectangle 15"/>
          <p:cNvSpPr>
            <a:spLocks noChangeArrowheads="1"/>
          </p:cNvSpPr>
          <p:nvPr/>
        </p:nvSpPr>
        <p:spPr bwMode="auto">
          <a:xfrm>
            <a:off x="2089150" y="4929188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pic>
        <p:nvPicPr>
          <p:cNvPr id="50187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62175" y="5105400"/>
            <a:ext cx="23034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145338" y="5808663"/>
            <a:ext cx="14938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985000" y="486886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927850" y="469900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059613" y="5789613"/>
            <a:ext cx="1858962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1" name="Arc 21"/>
          <p:cNvSpPr>
            <a:spLocks/>
          </p:cNvSpPr>
          <p:nvPr/>
        </p:nvSpPr>
        <p:spPr bwMode="auto">
          <a:xfrm flipH="1" flipV="1">
            <a:off x="3594100" y="5995988"/>
            <a:ext cx="3125788" cy="3651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04331895 h 21600"/>
              <a:gd name="T4" fmla="*/ 0 w 21600"/>
              <a:gd name="T5" fmla="*/ 10433189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mpd="tri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684713" y="5805488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cs typeface="Arial" charset="0"/>
              </a:rPr>
              <a:t>SAME</a:t>
            </a:r>
            <a:endParaRPr lang="fr-FR" altLang="en-US" sz="2000">
              <a:latin typeface="Calibri" pitchFamily="34" charset="0"/>
              <a:cs typeface="Arial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03663" y="6415088"/>
            <a:ext cx="159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cs typeface="Arial" charset="0"/>
              </a:rPr>
              <a:t>CONDITION</a:t>
            </a:r>
            <a:endParaRPr lang="fr-FR" altLang="en-US" sz="2000">
              <a:latin typeface="Calibri" pitchFamily="34" charset="0"/>
              <a:cs typeface="Arial" charset="0"/>
            </a:endParaRPr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1560513" y="2419350"/>
            <a:ext cx="393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Balance phase modulation by Kerr effect</a:t>
            </a:r>
          </a:p>
        </p:txBody>
      </p:sp>
      <p:sp>
        <p:nvSpPr>
          <p:cNvPr id="50196" name="Text Box 25"/>
          <p:cNvSpPr txBox="1">
            <a:spLocks noChangeArrowheads="1"/>
          </p:cNvSpPr>
          <p:nvPr/>
        </p:nvSpPr>
        <p:spPr bwMode="auto">
          <a:xfrm>
            <a:off x="1465263" y="2895600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and phase modulation   by dispersion</a:t>
            </a:r>
          </a:p>
        </p:txBody>
      </p:sp>
      <p:pic>
        <p:nvPicPr>
          <p:cNvPr id="25" name="Picture 24" descr="\documentclass{article}&#10;\usepackage{amsmath}&#10;\pagestyle{empty}&#10;\begin{document}&#10;$\tau_k^2 = \frac{4 \pi n_2 I_0 \ell_k \tau_{G0}^2}{4 \lambda} = \frac{k_{av}'' P}{2}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5" y="5981684"/>
            <a:ext cx="2642286" cy="37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427413" y="492125"/>
            <a:ext cx="5167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MODE-LOCKING: how to put these modes in phase? 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647825" y="1935163"/>
            <a:ext cx="10098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Active mode-locking: couple modes with AO modulator (frequency domain)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Active mode-locking: shutter (time domain)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Passive mode-locking: Saturable absorber (or Kerr lensing)</a:t>
            </a:r>
          </a:p>
        </p:txBody>
      </p:sp>
    </p:spTree>
    <p:extLst>
      <p:ext uri="{BB962C8B-B14F-4D97-AF65-F5344CB8AC3E}">
        <p14:creationId xmlns:p14="http://schemas.microsoft.com/office/powerpoint/2010/main" val="47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902075" y="2103438"/>
            <a:ext cx="2630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ACTIVE  MODE LOCKING</a:t>
            </a:r>
          </a:p>
        </p:txBody>
      </p:sp>
    </p:spTree>
    <p:extLst>
      <p:ext uri="{BB962C8B-B14F-4D97-AF65-F5344CB8AC3E}">
        <p14:creationId xmlns:p14="http://schemas.microsoft.com/office/powerpoint/2010/main" val="26804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cousto-optic modulato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5105400" cy="2827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625850"/>
            <a:ext cx="5715000" cy="3232150"/>
          </a:xfrm>
          <a:noFill/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9798050" y="90488"/>
            <a:ext cx="5159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Fig: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6858000" y="457200"/>
            <a:ext cx="3657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a) Schematic setup of a non-resonant acousto-optic modulator. A transducer generates a sound wave, at which a light beam is partially diffracted. The diffraction angle is exaggerated. 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584325" y="4371975"/>
            <a:ext cx="32162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b) Acousto-optic deflection of light.  The frequency of the diffracted beam is up-shifted in this geometry. </a:t>
            </a:r>
          </a:p>
        </p:txBody>
      </p:sp>
    </p:spTree>
    <p:extLst>
      <p:ext uri="{BB962C8B-B14F-4D97-AF65-F5344CB8AC3E}">
        <p14:creationId xmlns:p14="http://schemas.microsoft.com/office/powerpoint/2010/main" val="8658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0"/>
          <p:cNvSpPr>
            <a:spLocks/>
          </p:cNvSpPr>
          <p:nvPr/>
        </p:nvSpPr>
        <p:spPr bwMode="auto">
          <a:xfrm>
            <a:off x="3962400" y="457200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3962400" y="457200"/>
            <a:ext cx="6019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 rot="8198195" flipH="1" flipV="1">
            <a:off x="2057400" y="609600"/>
            <a:ext cx="59213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 rot="-8594535" flipH="1" flipV="1">
            <a:off x="2057400" y="1828800"/>
            <a:ext cx="59213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22" name="AutoShape 19"/>
          <p:cNvSpPr>
            <a:spLocks noChangeArrowheads="1"/>
          </p:cNvSpPr>
          <p:nvPr/>
        </p:nvSpPr>
        <p:spPr bwMode="auto">
          <a:xfrm rot="-5400000">
            <a:off x="6400800" y="1752600"/>
            <a:ext cx="609600" cy="152400"/>
          </a:xfrm>
          <a:custGeom>
            <a:avLst/>
            <a:gdLst>
              <a:gd name="T0" fmla="*/ 15053733 w 21600"/>
              <a:gd name="T1" fmla="*/ 537633 h 21600"/>
              <a:gd name="T2" fmla="*/ 8602133 w 21600"/>
              <a:gd name="T3" fmla="*/ 1075267 h 21600"/>
              <a:gd name="T4" fmla="*/ 2150533 w 21600"/>
              <a:gd name="T5" fmla="*/ 537633 h 21600"/>
              <a:gd name="T6" fmla="*/ 860213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20"/>
          <p:cNvSpPr>
            <a:spLocks noChangeArrowheads="1"/>
          </p:cNvSpPr>
          <p:nvPr/>
        </p:nvSpPr>
        <p:spPr bwMode="auto">
          <a:xfrm rot="2498013" flipV="1">
            <a:off x="5791200" y="1600200"/>
            <a:ext cx="3810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24" name="Line 24"/>
          <p:cNvSpPr>
            <a:spLocks noChangeShapeType="1"/>
          </p:cNvSpPr>
          <p:nvPr/>
        </p:nvSpPr>
        <p:spPr bwMode="auto">
          <a:xfrm flipH="1">
            <a:off x="2362200" y="6858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25"/>
          <p:cNvSpPr>
            <a:spLocks noChangeShapeType="1"/>
          </p:cNvSpPr>
          <p:nvPr/>
        </p:nvSpPr>
        <p:spPr bwMode="auto">
          <a:xfrm>
            <a:off x="2362200" y="685800"/>
            <a:ext cx="0" cy="1143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26"/>
          <p:cNvSpPr>
            <a:spLocks noChangeShapeType="1"/>
          </p:cNvSpPr>
          <p:nvPr/>
        </p:nvSpPr>
        <p:spPr bwMode="auto">
          <a:xfrm>
            <a:off x="2362200" y="18288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9"/>
          <p:cNvSpPr>
            <a:spLocks noChangeShapeType="1"/>
          </p:cNvSpPr>
          <p:nvPr/>
        </p:nvSpPr>
        <p:spPr bwMode="auto">
          <a:xfrm>
            <a:off x="4572000" y="1752600"/>
            <a:ext cx="1447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30"/>
          <p:cNvSpPr>
            <a:spLocks noChangeShapeType="1"/>
          </p:cNvSpPr>
          <p:nvPr/>
        </p:nvSpPr>
        <p:spPr bwMode="auto">
          <a:xfrm flipH="1">
            <a:off x="5791200" y="1752600"/>
            <a:ext cx="228600" cy="4572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31"/>
          <p:cNvSpPr>
            <a:spLocks noChangeShapeType="1"/>
          </p:cNvSpPr>
          <p:nvPr/>
        </p:nvSpPr>
        <p:spPr bwMode="auto">
          <a:xfrm>
            <a:off x="4572000" y="1828800"/>
            <a:ext cx="20574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Freeform 32"/>
          <p:cNvSpPr>
            <a:spLocks/>
          </p:cNvSpPr>
          <p:nvPr/>
        </p:nvSpPr>
        <p:spPr bwMode="auto">
          <a:xfrm>
            <a:off x="3657600" y="457200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61"/>
          <p:cNvSpPr txBox="1">
            <a:spLocks noChangeArrowheads="1"/>
          </p:cNvSpPr>
          <p:nvPr/>
        </p:nvSpPr>
        <p:spPr bwMode="auto">
          <a:xfrm>
            <a:off x="6156325" y="471488"/>
            <a:ext cx="7318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He-Ne</a:t>
            </a:r>
          </a:p>
        </p:txBody>
      </p:sp>
      <p:sp>
        <p:nvSpPr>
          <p:cNvPr id="9232" name="Text Box 62"/>
          <p:cNvSpPr txBox="1">
            <a:spLocks noChangeArrowheads="1"/>
          </p:cNvSpPr>
          <p:nvPr/>
        </p:nvSpPr>
        <p:spPr bwMode="auto">
          <a:xfrm>
            <a:off x="4022725" y="36513"/>
            <a:ext cx="1423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Output coupler</a:t>
            </a:r>
          </a:p>
        </p:txBody>
      </p:sp>
      <p:sp>
        <p:nvSpPr>
          <p:cNvPr id="9233" name="Freeform 63"/>
          <p:cNvSpPr>
            <a:spLocks/>
          </p:cNvSpPr>
          <p:nvPr/>
        </p:nvSpPr>
        <p:spPr bwMode="auto">
          <a:xfrm>
            <a:off x="9829800" y="2590800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Rectangle 64"/>
          <p:cNvSpPr>
            <a:spLocks noChangeArrowheads="1"/>
          </p:cNvSpPr>
          <p:nvPr/>
        </p:nvSpPr>
        <p:spPr bwMode="auto">
          <a:xfrm>
            <a:off x="4038600" y="2628900"/>
            <a:ext cx="6019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35" name="Rectangle 65"/>
          <p:cNvSpPr>
            <a:spLocks noChangeArrowheads="1"/>
          </p:cNvSpPr>
          <p:nvPr/>
        </p:nvSpPr>
        <p:spPr bwMode="auto">
          <a:xfrm rot="8198195" flipH="1" flipV="1">
            <a:off x="2151063" y="2819400"/>
            <a:ext cx="592137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36" name="Rectangle 66"/>
          <p:cNvSpPr>
            <a:spLocks noChangeArrowheads="1"/>
          </p:cNvSpPr>
          <p:nvPr/>
        </p:nvSpPr>
        <p:spPr bwMode="auto">
          <a:xfrm rot="-8594535" flipH="1" flipV="1">
            <a:off x="2133600" y="4038600"/>
            <a:ext cx="59213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37" name="AutoShape 67"/>
          <p:cNvSpPr>
            <a:spLocks noChangeArrowheads="1"/>
          </p:cNvSpPr>
          <p:nvPr/>
        </p:nvSpPr>
        <p:spPr bwMode="auto">
          <a:xfrm rot="-5400000">
            <a:off x="6477000" y="4038600"/>
            <a:ext cx="609600" cy="152400"/>
          </a:xfrm>
          <a:custGeom>
            <a:avLst/>
            <a:gdLst>
              <a:gd name="T0" fmla="*/ 15053733 w 21600"/>
              <a:gd name="T1" fmla="*/ 537633 h 21600"/>
              <a:gd name="T2" fmla="*/ 8602133 w 21600"/>
              <a:gd name="T3" fmla="*/ 1075267 h 21600"/>
              <a:gd name="T4" fmla="*/ 2150533 w 21600"/>
              <a:gd name="T5" fmla="*/ 537633 h 21600"/>
              <a:gd name="T6" fmla="*/ 860213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68"/>
          <p:cNvSpPr>
            <a:spLocks noChangeArrowheads="1"/>
          </p:cNvSpPr>
          <p:nvPr/>
        </p:nvSpPr>
        <p:spPr bwMode="auto">
          <a:xfrm rot="2498013" flipV="1">
            <a:off x="5867400" y="3886200"/>
            <a:ext cx="3810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39" name="Line 69"/>
          <p:cNvSpPr>
            <a:spLocks noChangeShapeType="1"/>
          </p:cNvSpPr>
          <p:nvPr/>
        </p:nvSpPr>
        <p:spPr bwMode="auto">
          <a:xfrm flipH="1">
            <a:off x="2438400" y="28956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70"/>
          <p:cNvSpPr>
            <a:spLocks noChangeShapeType="1"/>
          </p:cNvSpPr>
          <p:nvPr/>
        </p:nvSpPr>
        <p:spPr bwMode="auto">
          <a:xfrm>
            <a:off x="2438400" y="2895600"/>
            <a:ext cx="0" cy="1143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71"/>
          <p:cNvSpPr>
            <a:spLocks noChangeShapeType="1"/>
          </p:cNvSpPr>
          <p:nvPr/>
        </p:nvSpPr>
        <p:spPr bwMode="auto">
          <a:xfrm>
            <a:off x="2438400" y="40386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Rectangle 72"/>
          <p:cNvSpPr>
            <a:spLocks noChangeArrowheads="1"/>
          </p:cNvSpPr>
          <p:nvPr/>
        </p:nvSpPr>
        <p:spPr bwMode="auto">
          <a:xfrm>
            <a:off x="3962400" y="3886200"/>
            <a:ext cx="685800" cy="381000"/>
          </a:xfrm>
          <a:prstGeom prst="rect">
            <a:avLst/>
          </a:prstGeom>
          <a:solidFill>
            <a:srgbClr val="A8FCA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43" name="Line 73"/>
          <p:cNvSpPr>
            <a:spLocks noChangeShapeType="1"/>
          </p:cNvSpPr>
          <p:nvPr/>
        </p:nvSpPr>
        <p:spPr bwMode="auto">
          <a:xfrm>
            <a:off x="4648200" y="4038600"/>
            <a:ext cx="1447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74"/>
          <p:cNvSpPr>
            <a:spLocks noChangeShapeType="1"/>
          </p:cNvSpPr>
          <p:nvPr/>
        </p:nvSpPr>
        <p:spPr bwMode="auto">
          <a:xfrm flipH="1">
            <a:off x="5867400" y="4038600"/>
            <a:ext cx="228600" cy="4572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75"/>
          <p:cNvSpPr>
            <a:spLocks noChangeShapeType="1"/>
          </p:cNvSpPr>
          <p:nvPr/>
        </p:nvSpPr>
        <p:spPr bwMode="auto">
          <a:xfrm>
            <a:off x="4648200" y="4038600"/>
            <a:ext cx="20574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76"/>
          <p:cNvSpPr>
            <a:spLocks/>
          </p:cNvSpPr>
          <p:nvPr/>
        </p:nvSpPr>
        <p:spPr bwMode="auto">
          <a:xfrm>
            <a:off x="6477000" y="3810000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Text Box 77"/>
          <p:cNvSpPr txBox="1">
            <a:spLocks noChangeArrowheads="1"/>
          </p:cNvSpPr>
          <p:nvPr/>
        </p:nvSpPr>
        <p:spPr bwMode="auto">
          <a:xfrm>
            <a:off x="6232525" y="2643188"/>
            <a:ext cx="7318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He-Ne</a:t>
            </a:r>
          </a:p>
        </p:txBody>
      </p:sp>
      <p:sp>
        <p:nvSpPr>
          <p:cNvPr id="9248" name="Freeform 78"/>
          <p:cNvSpPr>
            <a:spLocks/>
          </p:cNvSpPr>
          <p:nvPr/>
        </p:nvSpPr>
        <p:spPr bwMode="auto">
          <a:xfrm>
            <a:off x="3962400" y="4953000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Rectangle 79"/>
          <p:cNvSpPr>
            <a:spLocks noChangeArrowheads="1"/>
          </p:cNvSpPr>
          <p:nvPr/>
        </p:nvSpPr>
        <p:spPr bwMode="auto">
          <a:xfrm>
            <a:off x="3962400" y="4953000"/>
            <a:ext cx="6019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50" name="Rectangle 80"/>
          <p:cNvSpPr>
            <a:spLocks noChangeArrowheads="1"/>
          </p:cNvSpPr>
          <p:nvPr/>
        </p:nvSpPr>
        <p:spPr bwMode="auto">
          <a:xfrm rot="8198195" flipH="1" flipV="1">
            <a:off x="2057400" y="5105400"/>
            <a:ext cx="59213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51" name="Rectangle 81"/>
          <p:cNvSpPr>
            <a:spLocks noChangeArrowheads="1"/>
          </p:cNvSpPr>
          <p:nvPr/>
        </p:nvSpPr>
        <p:spPr bwMode="auto">
          <a:xfrm rot="-8594535" flipH="1" flipV="1">
            <a:off x="2057400" y="6324600"/>
            <a:ext cx="59213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52" name="AutoShape 82"/>
          <p:cNvSpPr>
            <a:spLocks noChangeArrowheads="1"/>
          </p:cNvSpPr>
          <p:nvPr/>
        </p:nvSpPr>
        <p:spPr bwMode="auto">
          <a:xfrm rot="-5400000">
            <a:off x="6400800" y="6324600"/>
            <a:ext cx="609600" cy="152400"/>
          </a:xfrm>
          <a:custGeom>
            <a:avLst/>
            <a:gdLst>
              <a:gd name="T0" fmla="*/ 15053733 w 21600"/>
              <a:gd name="T1" fmla="*/ 537633 h 21600"/>
              <a:gd name="T2" fmla="*/ 8602133 w 21600"/>
              <a:gd name="T3" fmla="*/ 1075267 h 21600"/>
              <a:gd name="T4" fmla="*/ 2150533 w 21600"/>
              <a:gd name="T5" fmla="*/ 537633 h 21600"/>
              <a:gd name="T6" fmla="*/ 860213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83"/>
          <p:cNvSpPr>
            <a:spLocks noChangeArrowheads="1"/>
          </p:cNvSpPr>
          <p:nvPr/>
        </p:nvSpPr>
        <p:spPr bwMode="auto">
          <a:xfrm rot="2498013" flipV="1">
            <a:off x="5791200" y="6172200"/>
            <a:ext cx="3810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54" name="Line 84"/>
          <p:cNvSpPr>
            <a:spLocks noChangeShapeType="1"/>
          </p:cNvSpPr>
          <p:nvPr/>
        </p:nvSpPr>
        <p:spPr bwMode="auto">
          <a:xfrm flipH="1">
            <a:off x="2362200" y="51816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85"/>
          <p:cNvSpPr>
            <a:spLocks noChangeShapeType="1"/>
          </p:cNvSpPr>
          <p:nvPr/>
        </p:nvSpPr>
        <p:spPr bwMode="auto">
          <a:xfrm>
            <a:off x="2362200" y="5181600"/>
            <a:ext cx="0" cy="1143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Line 86"/>
          <p:cNvSpPr>
            <a:spLocks noChangeShapeType="1"/>
          </p:cNvSpPr>
          <p:nvPr/>
        </p:nvSpPr>
        <p:spPr bwMode="auto">
          <a:xfrm>
            <a:off x="2362200" y="63246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Rectangle 87"/>
          <p:cNvSpPr>
            <a:spLocks noChangeArrowheads="1"/>
          </p:cNvSpPr>
          <p:nvPr/>
        </p:nvSpPr>
        <p:spPr bwMode="auto">
          <a:xfrm>
            <a:off x="3886200" y="6172200"/>
            <a:ext cx="685800" cy="381000"/>
          </a:xfrm>
          <a:prstGeom prst="rect">
            <a:avLst/>
          </a:prstGeom>
          <a:solidFill>
            <a:srgbClr val="A8FCA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9258" name="Line 88"/>
          <p:cNvSpPr>
            <a:spLocks noChangeShapeType="1"/>
          </p:cNvSpPr>
          <p:nvPr/>
        </p:nvSpPr>
        <p:spPr bwMode="auto">
          <a:xfrm>
            <a:off x="4572000" y="6324600"/>
            <a:ext cx="1447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9" name="Line 89"/>
          <p:cNvSpPr>
            <a:spLocks noChangeShapeType="1"/>
          </p:cNvSpPr>
          <p:nvPr/>
        </p:nvSpPr>
        <p:spPr bwMode="auto">
          <a:xfrm flipH="1">
            <a:off x="5791200" y="6324600"/>
            <a:ext cx="228600" cy="45720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90"/>
          <p:cNvSpPr>
            <a:spLocks noChangeShapeType="1"/>
          </p:cNvSpPr>
          <p:nvPr/>
        </p:nvSpPr>
        <p:spPr bwMode="auto">
          <a:xfrm>
            <a:off x="4572000" y="6324600"/>
            <a:ext cx="20574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Freeform 91"/>
          <p:cNvSpPr>
            <a:spLocks/>
          </p:cNvSpPr>
          <p:nvPr/>
        </p:nvSpPr>
        <p:spPr bwMode="auto">
          <a:xfrm>
            <a:off x="3886200" y="4953000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Text Box 92"/>
          <p:cNvSpPr txBox="1">
            <a:spLocks noChangeArrowheads="1"/>
          </p:cNvSpPr>
          <p:nvPr/>
        </p:nvSpPr>
        <p:spPr bwMode="auto">
          <a:xfrm>
            <a:off x="6156325" y="4967288"/>
            <a:ext cx="7318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He-Ne</a:t>
            </a:r>
          </a:p>
        </p:txBody>
      </p:sp>
      <p:sp>
        <p:nvSpPr>
          <p:cNvPr id="9263" name="Text Box 93"/>
          <p:cNvSpPr txBox="1">
            <a:spLocks noChangeArrowheads="1"/>
          </p:cNvSpPr>
          <p:nvPr/>
        </p:nvSpPr>
        <p:spPr bwMode="auto">
          <a:xfrm>
            <a:off x="1889125" y="1027113"/>
            <a:ext cx="3444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9264" name="Text Box 94"/>
          <p:cNvSpPr txBox="1">
            <a:spLocks noChangeArrowheads="1"/>
          </p:cNvSpPr>
          <p:nvPr/>
        </p:nvSpPr>
        <p:spPr bwMode="auto">
          <a:xfrm>
            <a:off x="1752600" y="5638800"/>
            <a:ext cx="3444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9265" name="Text Box 95"/>
          <p:cNvSpPr txBox="1">
            <a:spLocks noChangeArrowheads="1"/>
          </p:cNvSpPr>
          <p:nvPr/>
        </p:nvSpPr>
        <p:spPr bwMode="auto">
          <a:xfrm>
            <a:off x="1828800" y="3200400"/>
            <a:ext cx="355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9266" name="Line 96"/>
          <p:cNvSpPr>
            <a:spLocks noChangeShapeType="1"/>
          </p:cNvSpPr>
          <p:nvPr/>
        </p:nvSpPr>
        <p:spPr bwMode="auto">
          <a:xfrm flipV="1">
            <a:off x="3962400" y="30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Line 97"/>
          <p:cNvSpPr>
            <a:spLocks noChangeShapeType="1"/>
          </p:cNvSpPr>
          <p:nvPr/>
        </p:nvSpPr>
        <p:spPr bwMode="auto">
          <a:xfrm>
            <a:off x="4114800" y="838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Text Box 98"/>
          <p:cNvSpPr txBox="1">
            <a:spLocks noChangeArrowheads="1"/>
          </p:cNvSpPr>
          <p:nvPr/>
        </p:nvSpPr>
        <p:spPr bwMode="auto">
          <a:xfrm>
            <a:off x="4632325" y="950913"/>
            <a:ext cx="15970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Circulating pulse</a:t>
            </a:r>
          </a:p>
        </p:txBody>
      </p:sp>
      <p:sp>
        <p:nvSpPr>
          <p:cNvPr id="9269" name="Line 99"/>
          <p:cNvSpPr>
            <a:spLocks noChangeShapeType="1"/>
          </p:cNvSpPr>
          <p:nvPr/>
        </p:nvSpPr>
        <p:spPr bwMode="auto">
          <a:xfrm>
            <a:off x="3962400" y="9906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Text Box 100"/>
          <p:cNvSpPr txBox="1">
            <a:spLocks noChangeArrowheads="1"/>
          </p:cNvSpPr>
          <p:nvPr/>
        </p:nvSpPr>
        <p:spPr bwMode="auto">
          <a:xfrm>
            <a:off x="7924800" y="9906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9271" name="Line 109"/>
          <p:cNvSpPr>
            <a:spLocks noChangeShapeType="1"/>
          </p:cNvSpPr>
          <p:nvPr/>
        </p:nvSpPr>
        <p:spPr bwMode="auto">
          <a:xfrm flipH="1">
            <a:off x="2438400" y="838200"/>
            <a:ext cx="1524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2" name="Line 110"/>
          <p:cNvSpPr>
            <a:spLocks noChangeShapeType="1"/>
          </p:cNvSpPr>
          <p:nvPr/>
        </p:nvSpPr>
        <p:spPr bwMode="auto">
          <a:xfrm>
            <a:off x="2438400" y="838200"/>
            <a:ext cx="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3" name="Line 111"/>
          <p:cNvSpPr>
            <a:spLocks noChangeShapeType="1"/>
          </p:cNvSpPr>
          <p:nvPr/>
        </p:nvSpPr>
        <p:spPr bwMode="auto">
          <a:xfrm>
            <a:off x="2438400" y="1676400"/>
            <a:ext cx="4191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4" name="Rectangle 112"/>
          <p:cNvSpPr>
            <a:spLocks noChangeArrowheads="1"/>
          </p:cNvSpPr>
          <p:nvPr/>
        </p:nvSpPr>
        <p:spPr bwMode="auto">
          <a:xfrm>
            <a:off x="3886200" y="1600200"/>
            <a:ext cx="685800" cy="381000"/>
          </a:xfrm>
          <a:prstGeom prst="rect">
            <a:avLst/>
          </a:prstGeom>
          <a:solidFill>
            <a:srgbClr val="A8FCA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AOM</a:t>
            </a:r>
          </a:p>
        </p:txBody>
      </p:sp>
      <p:sp>
        <p:nvSpPr>
          <p:cNvPr id="9275" name="Text Box 113"/>
          <p:cNvSpPr txBox="1">
            <a:spLocks noChangeArrowheads="1"/>
          </p:cNvSpPr>
          <p:nvPr/>
        </p:nvSpPr>
        <p:spPr bwMode="auto">
          <a:xfrm>
            <a:off x="3200400" y="1295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9276" name="Text Box 115"/>
          <p:cNvSpPr txBox="1">
            <a:spLocks noChangeArrowheads="1"/>
          </p:cNvSpPr>
          <p:nvPr/>
        </p:nvSpPr>
        <p:spPr bwMode="auto">
          <a:xfrm>
            <a:off x="6842125" y="1636713"/>
            <a:ext cx="6397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RRM</a:t>
            </a:r>
          </a:p>
        </p:txBody>
      </p:sp>
      <p:sp>
        <p:nvSpPr>
          <p:cNvPr id="9277" name="Text Box 116"/>
          <p:cNvSpPr txBox="1">
            <a:spLocks noChangeArrowheads="1"/>
          </p:cNvSpPr>
          <p:nvPr/>
        </p:nvSpPr>
        <p:spPr bwMode="auto">
          <a:xfrm>
            <a:off x="6096000" y="2133600"/>
            <a:ext cx="1282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1</a:t>
            </a:r>
            <a:r>
              <a:rPr lang="en-US" altLang="en-US" sz="1600" baseline="30000">
                <a:latin typeface="Times New Roman" panose="02020603050405020304" pitchFamily="18" charset="0"/>
              </a:rPr>
              <a:t>st</a:t>
            </a:r>
            <a:r>
              <a:rPr lang="en-US" altLang="en-US" sz="1600">
                <a:latin typeface="Times New Roman" panose="02020603050405020304" pitchFamily="18" charset="0"/>
              </a:rPr>
              <a:t> order shift</a:t>
            </a:r>
          </a:p>
        </p:txBody>
      </p:sp>
      <p:sp>
        <p:nvSpPr>
          <p:cNvPr id="9278" name="Line 117"/>
          <p:cNvSpPr>
            <a:spLocks noChangeShapeType="1"/>
          </p:cNvSpPr>
          <p:nvPr/>
        </p:nvSpPr>
        <p:spPr bwMode="auto">
          <a:xfrm>
            <a:off x="6400800" y="1981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9" name="Text Box 118"/>
          <p:cNvSpPr txBox="1">
            <a:spLocks noChangeArrowheads="1"/>
          </p:cNvSpPr>
          <p:nvPr/>
        </p:nvSpPr>
        <p:spPr bwMode="auto">
          <a:xfrm>
            <a:off x="4251325" y="2017713"/>
            <a:ext cx="13509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0th order shift</a:t>
            </a:r>
          </a:p>
        </p:txBody>
      </p:sp>
      <p:sp>
        <p:nvSpPr>
          <p:cNvPr id="9280" name="Text Box 119"/>
          <p:cNvSpPr txBox="1">
            <a:spLocks noChangeArrowheads="1"/>
          </p:cNvSpPr>
          <p:nvPr/>
        </p:nvSpPr>
        <p:spPr bwMode="auto">
          <a:xfrm>
            <a:off x="1812925" y="188913"/>
            <a:ext cx="10493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Mirror m1</a:t>
            </a:r>
          </a:p>
        </p:txBody>
      </p:sp>
      <p:sp>
        <p:nvSpPr>
          <p:cNvPr id="9281" name="Text Box 120"/>
          <p:cNvSpPr txBox="1">
            <a:spLocks noChangeArrowheads="1"/>
          </p:cNvSpPr>
          <p:nvPr/>
        </p:nvSpPr>
        <p:spPr bwMode="auto">
          <a:xfrm>
            <a:off x="1752600" y="2057400"/>
            <a:ext cx="10493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Mirror m2</a:t>
            </a:r>
          </a:p>
        </p:txBody>
      </p:sp>
      <p:sp>
        <p:nvSpPr>
          <p:cNvPr id="9282" name="Text Box 121"/>
          <p:cNvSpPr txBox="1">
            <a:spLocks noChangeArrowheads="1"/>
          </p:cNvSpPr>
          <p:nvPr/>
        </p:nvSpPr>
        <p:spPr bwMode="auto">
          <a:xfrm>
            <a:off x="6918325" y="430371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n-US" sz="1600">
              <a:latin typeface="Times New Roman" panose="02020603050405020304" pitchFamily="18" charset="0"/>
            </a:endParaRPr>
          </a:p>
        </p:txBody>
      </p:sp>
      <p:graphicFrame>
        <p:nvGraphicFramePr>
          <p:cNvPr id="9283" name="Object 122"/>
          <p:cNvGraphicFramePr>
            <a:graphicFrameLocks noChangeAspect="1"/>
          </p:cNvGraphicFramePr>
          <p:nvPr>
            <p:ph/>
          </p:nvPr>
        </p:nvGraphicFramePr>
        <p:xfrm>
          <a:off x="7010400" y="3352800"/>
          <a:ext cx="695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368140" imgH="203112" progId="Equation.3">
                  <p:embed/>
                </p:oleObj>
              </mc:Choice>
              <mc:Fallback>
                <p:oleObj name="Equation" r:id="rId3" imgW="368140" imgH="203112" progId="Equation.3">
                  <p:embed/>
                  <p:pic>
                    <p:nvPicPr>
                      <p:cNvPr id="9283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6953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4" name="Line 124"/>
          <p:cNvSpPr>
            <a:spLocks noChangeShapeType="1"/>
          </p:cNvSpPr>
          <p:nvPr/>
        </p:nvSpPr>
        <p:spPr bwMode="auto">
          <a:xfrm flipV="1">
            <a:off x="6629400" y="3581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5" name="Line 125"/>
          <p:cNvSpPr>
            <a:spLocks noChangeShapeType="1"/>
          </p:cNvSpPr>
          <p:nvPr/>
        </p:nvSpPr>
        <p:spPr bwMode="auto">
          <a:xfrm>
            <a:off x="4038600" y="5334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6" name="Text Box 126"/>
          <p:cNvSpPr txBox="1">
            <a:spLocks noChangeArrowheads="1"/>
          </p:cNvSpPr>
          <p:nvPr/>
        </p:nvSpPr>
        <p:spPr bwMode="auto">
          <a:xfrm>
            <a:off x="4708525" y="5522913"/>
            <a:ext cx="42894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Injected pulse must overlab with circulating pulse</a:t>
            </a:r>
          </a:p>
        </p:txBody>
      </p:sp>
      <p:sp>
        <p:nvSpPr>
          <p:cNvPr id="9287" name="Text Box 127"/>
          <p:cNvSpPr txBox="1">
            <a:spLocks noChangeArrowheads="1"/>
          </p:cNvSpPr>
          <p:nvPr/>
        </p:nvSpPr>
        <p:spPr bwMode="auto">
          <a:xfrm>
            <a:off x="9813925" y="-39688"/>
            <a:ext cx="5159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Fig:</a:t>
            </a:r>
          </a:p>
        </p:txBody>
      </p:sp>
      <p:sp>
        <p:nvSpPr>
          <p:cNvPr id="9288" name="Line 128"/>
          <p:cNvSpPr>
            <a:spLocks noChangeShapeType="1"/>
          </p:cNvSpPr>
          <p:nvPr/>
        </p:nvSpPr>
        <p:spPr bwMode="auto">
          <a:xfrm>
            <a:off x="6553200" y="4267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9" name="Text Box 129"/>
          <p:cNvSpPr txBox="1">
            <a:spLocks noChangeArrowheads="1"/>
          </p:cNvSpPr>
          <p:nvPr/>
        </p:nvSpPr>
        <p:spPr bwMode="auto">
          <a:xfrm>
            <a:off x="7146925" y="4151313"/>
            <a:ext cx="2817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Frequency shifted pulse will be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Injected back</a:t>
            </a:r>
          </a:p>
        </p:txBody>
      </p:sp>
    </p:spTree>
    <p:extLst>
      <p:ext uri="{BB962C8B-B14F-4D97-AF65-F5344CB8AC3E}">
        <p14:creationId xmlns:p14="http://schemas.microsoft.com/office/powerpoint/2010/main" val="42558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4"/>
          <p:cNvSpPr>
            <a:spLocks/>
          </p:cNvSpPr>
          <p:nvPr/>
        </p:nvSpPr>
        <p:spPr bwMode="auto">
          <a:xfrm>
            <a:off x="3962400" y="465138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62400" y="465138"/>
            <a:ext cx="60198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 rot="8198195" flipH="1" flipV="1">
            <a:off x="2057400" y="617538"/>
            <a:ext cx="59213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 rot="-8594535" flipH="1" flipV="1">
            <a:off x="2057400" y="2460625"/>
            <a:ext cx="592138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 rot="-5400000">
            <a:off x="6400800" y="2384425"/>
            <a:ext cx="609600" cy="152400"/>
          </a:xfrm>
          <a:custGeom>
            <a:avLst/>
            <a:gdLst>
              <a:gd name="T0" fmla="*/ 15053733 w 21600"/>
              <a:gd name="T1" fmla="*/ 537633 h 21600"/>
              <a:gd name="T2" fmla="*/ 8602133 w 21600"/>
              <a:gd name="T3" fmla="*/ 1075267 h 21600"/>
              <a:gd name="T4" fmla="*/ 2150533 w 21600"/>
              <a:gd name="T5" fmla="*/ 537633 h 21600"/>
              <a:gd name="T6" fmla="*/ 860213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 rot="2498013" flipV="1">
            <a:off x="5867400" y="2293938"/>
            <a:ext cx="3810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>
            <a:off x="2362200" y="6858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2362200" y="617538"/>
            <a:ext cx="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2362200" y="24606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4572000" y="2384425"/>
            <a:ext cx="1447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H="1">
            <a:off x="6019800" y="2362200"/>
            <a:ext cx="0" cy="990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4572000" y="2460625"/>
            <a:ext cx="20574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6"/>
          <p:cNvSpPr>
            <a:spLocks/>
          </p:cNvSpPr>
          <p:nvPr/>
        </p:nvSpPr>
        <p:spPr bwMode="auto">
          <a:xfrm>
            <a:off x="3657600" y="465138"/>
            <a:ext cx="228600" cy="495300"/>
          </a:xfrm>
          <a:custGeom>
            <a:avLst/>
            <a:gdLst>
              <a:gd name="T0" fmla="*/ 0 w 1248"/>
              <a:gd name="T1" fmla="*/ 71079488 h 3144"/>
              <a:gd name="T2" fmla="*/ 3221099 w 1248"/>
              <a:gd name="T3" fmla="*/ 67505735 h 3144"/>
              <a:gd name="T4" fmla="*/ 17715584 w 1248"/>
              <a:gd name="T5" fmla="*/ 7941814 h 3144"/>
              <a:gd name="T6" fmla="*/ 25768239 w 1248"/>
              <a:gd name="T7" fmla="*/ 19854693 h 3144"/>
              <a:gd name="T8" fmla="*/ 33820711 w 1248"/>
              <a:gd name="T9" fmla="*/ 59166767 h 3144"/>
              <a:gd name="T10" fmla="*/ 41873365 w 1248"/>
              <a:gd name="T11" fmla="*/ 71079488 h 3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8" h="3144">
                <a:moveTo>
                  <a:pt x="0" y="2864"/>
                </a:moveTo>
                <a:cubicBezTo>
                  <a:pt x="4" y="3004"/>
                  <a:pt x="8" y="3144"/>
                  <a:pt x="96" y="2720"/>
                </a:cubicBezTo>
                <a:cubicBezTo>
                  <a:pt x="184" y="2296"/>
                  <a:pt x="416" y="640"/>
                  <a:pt x="528" y="320"/>
                </a:cubicBezTo>
                <a:cubicBezTo>
                  <a:pt x="640" y="0"/>
                  <a:pt x="688" y="456"/>
                  <a:pt x="768" y="800"/>
                </a:cubicBezTo>
                <a:cubicBezTo>
                  <a:pt x="848" y="1144"/>
                  <a:pt x="928" y="2040"/>
                  <a:pt x="1008" y="2384"/>
                </a:cubicBezTo>
                <a:cubicBezTo>
                  <a:pt x="1088" y="2728"/>
                  <a:pt x="1208" y="2784"/>
                  <a:pt x="1248" y="2864"/>
                </a:cubicBezTo>
              </a:path>
            </a:pathLst>
          </a:custGeom>
          <a:solidFill>
            <a:srgbClr val="FF33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6156325" y="479425"/>
            <a:ext cx="1419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He-Ne: SP 125</a:t>
            </a:r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 flipV="1">
            <a:off x="3962400" y="3127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4114800" y="846138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4632325" y="958850"/>
            <a:ext cx="1597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Circulating pulse</a:t>
            </a:r>
          </a:p>
        </p:txBody>
      </p:sp>
      <p:sp>
        <p:nvSpPr>
          <p:cNvPr id="10259" name="Line 22"/>
          <p:cNvSpPr>
            <a:spLocks noChangeShapeType="1"/>
          </p:cNvSpPr>
          <p:nvPr/>
        </p:nvSpPr>
        <p:spPr bwMode="auto">
          <a:xfrm>
            <a:off x="3962400" y="9906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7924800" y="998538"/>
            <a:ext cx="320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 flipH="1">
            <a:off x="2438400" y="838200"/>
            <a:ext cx="1524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>
            <a:off x="2438400" y="846138"/>
            <a:ext cx="0" cy="1447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>
            <a:off x="2438400" y="2308225"/>
            <a:ext cx="41910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Rectangle 27"/>
          <p:cNvSpPr>
            <a:spLocks noChangeArrowheads="1"/>
          </p:cNvSpPr>
          <p:nvPr/>
        </p:nvSpPr>
        <p:spPr bwMode="auto">
          <a:xfrm>
            <a:off x="3886200" y="2232025"/>
            <a:ext cx="685800" cy="381000"/>
          </a:xfrm>
          <a:prstGeom prst="rect">
            <a:avLst/>
          </a:prstGeom>
          <a:solidFill>
            <a:srgbClr val="A8FCA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AOM</a:t>
            </a:r>
          </a:p>
        </p:txBody>
      </p:sp>
      <p:sp>
        <p:nvSpPr>
          <p:cNvPr id="10265" name="Text Box 28"/>
          <p:cNvSpPr txBox="1">
            <a:spLocks noChangeArrowheads="1"/>
          </p:cNvSpPr>
          <p:nvPr/>
        </p:nvSpPr>
        <p:spPr bwMode="auto">
          <a:xfrm>
            <a:off x="2438400" y="13716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0266" name="Text Box 29"/>
          <p:cNvSpPr txBox="1">
            <a:spLocks noChangeArrowheads="1"/>
          </p:cNvSpPr>
          <p:nvPr/>
        </p:nvSpPr>
        <p:spPr bwMode="auto">
          <a:xfrm>
            <a:off x="6842125" y="2268538"/>
            <a:ext cx="6397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RRM</a:t>
            </a:r>
          </a:p>
        </p:txBody>
      </p:sp>
      <p:sp>
        <p:nvSpPr>
          <p:cNvPr id="10267" name="Text Box 30"/>
          <p:cNvSpPr txBox="1">
            <a:spLocks noChangeArrowheads="1"/>
          </p:cNvSpPr>
          <p:nvPr/>
        </p:nvSpPr>
        <p:spPr bwMode="auto">
          <a:xfrm>
            <a:off x="6096000" y="2765425"/>
            <a:ext cx="1282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1</a:t>
            </a:r>
            <a:r>
              <a:rPr lang="en-US" altLang="en-US" sz="1600" baseline="30000">
                <a:latin typeface="Times New Roman" panose="02020603050405020304" pitchFamily="18" charset="0"/>
              </a:rPr>
              <a:t>st</a:t>
            </a:r>
            <a:r>
              <a:rPr lang="en-US" altLang="en-US" sz="1600">
                <a:latin typeface="Times New Roman" panose="02020603050405020304" pitchFamily="18" charset="0"/>
              </a:rPr>
              <a:t> order shift</a:t>
            </a:r>
          </a:p>
        </p:txBody>
      </p:sp>
      <p:sp>
        <p:nvSpPr>
          <p:cNvPr id="10268" name="Line 31"/>
          <p:cNvSpPr>
            <a:spLocks noChangeShapeType="1"/>
          </p:cNvSpPr>
          <p:nvPr/>
        </p:nvSpPr>
        <p:spPr bwMode="auto">
          <a:xfrm>
            <a:off x="6400800" y="261302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4495800" y="2751138"/>
            <a:ext cx="12985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</a:t>
            </a:r>
            <a:r>
              <a:rPr lang="en-US" altLang="en-US" sz="1600" baseline="30000">
                <a:latin typeface="Times New Roman" panose="02020603050405020304" pitchFamily="18" charset="0"/>
              </a:rPr>
              <a:t>th</a:t>
            </a:r>
            <a:r>
              <a:rPr lang="en-US" altLang="en-US" sz="1600">
                <a:latin typeface="Times New Roman" panose="02020603050405020304" pitchFamily="18" charset="0"/>
              </a:rPr>
              <a:t> order shift</a:t>
            </a: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1812925" y="196850"/>
            <a:ext cx="10493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Mirror m1</a:t>
            </a:r>
          </a:p>
        </p:txBody>
      </p:sp>
      <p:sp>
        <p:nvSpPr>
          <p:cNvPr id="10271" name="Text Box 34"/>
          <p:cNvSpPr txBox="1">
            <a:spLocks noChangeArrowheads="1"/>
          </p:cNvSpPr>
          <p:nvPr/>
        </p:nvSpPr>
        <p:spPr bwMode="auto">
          <a:xfrm>
            <a:off x="1752600" y="2689225"/>
            <a:ext cx="10493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Mirror m2</a:t>
            </a:r>
          </a:p>
        </p:txBody>
      </p: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4876800" y="1684338"/>
            <a:ext cx="10493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Mirror m3</a:t>
            </a:r>
          </a:p>
        </p:txBody>
      </p:sp>
      <p:sp>
        <p:nvSpPr>
          <p:cNvPr id="10273" name="Rectangle 36"/>
          <p:cNvSpPr>
            <a:spLocks noChangeArrowheads="1"/>
          </p:cNvSpPr>
          <p:nvPr/>
        </p:nvSpPr>
        <p:spPr bwMode="auto">
          <a:xfrm rot="13719786" flipV="1">
            <a:off x="5791200" y="3360738"/>
            <a:ext cx="3810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74" name="Line 39"/>
          <p:cNvSpPr>
            <a:spLocks noChangeShapeType="1"/>
          </p:cNvSpPr>
          <p:nvPr/>
        </p:nvSpPr>
        <p:spPr bwMode="auto">
          <a:xfrm>
            <a:off x="6019800" y="3352800"/>
            <a:ext cx="2286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Text Box 40"/>
          <p:cNvSpPr txBox="1">
            <a:spLocks noChangeArrowheads="1"/>
          </p:cNvSpPr>
          <p:nvPr/>
        </p:nvSpPr>
        <p:spPr bwMode="auto">
          <a:xfrm>
            <a:off x="6477000" y="3298825"/>
            <a:ext cx="434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BS</a:t>
            </a:r>
          </a:p>
        </p:txBody>
      </p:sp>
      <p:sp>
        <p:nvSpPr>
          <p:cNvPr id="10276" name="Rectangle 41"/>
          <p:cNvSpPr>
            <a:spLocks noChangeArrowheads="1"/>
          </p:cNvSpPr>
          <p:nvPr/>
        </p:nvSpPr>
        <p:spPr bwMode="auto">
          <a:xfrm>
            <a:off x="8305800" y="3048000"/>
            <a:ext cx="3048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77" name="Text Box 42"/>
          <p:cNvSpPr txBox="1">
            <a:spLocks noChangeArrowheads="1"/>
          </p:cNvSpPr>
          <p:nvPr/>
        </p:nvSpPr>
        <p:spPr bwMode="auto">
          <a:xfrm>
            <a:off x="8077200" y="2635250"/>
            <a:ext cx="5953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SF-P</a:t>
            </a:r>
          </a:p>
        </p:txBody>
      </p:sp>
      <p:sp>
        <p:nvSpPr>
          <p:cNvPr id="10278" name="Line 44"/>
          <p:cNvSpPr>
            <a:spLocks noChangeShapeType="1"/>
          </p:cNvSpPr>
          <p:nvPr/>
        </p:nvSpPr>
        <p:spPr bwMode="auto">
          <a:xfrm>
            <a:off x="6858000" y="3360738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5"/>
          <p:cNvSpPr>
            <a:spLocks noChangeShapeType="1"/>
          </p:cNvSpPr>
          <p:nvPr/>
        </p:nvSpPr>
        <p:spPr bwMode="auto">
          <a:xfrm>
            <a:off x="6781800" y="3208338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46"/>
          <p:cNvSpPr>
            <a:spLocks noChangeShapeType="1"/>
          </p:cNvSpPr>
          <p:nvPr/>
        </p:nvSpPr>
        <p:spPr bwMode="auto">
          <a:xfrm>
            <a:off x="4191000" y="2598738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Oval 47"/>
          <p:cNvSpPr>
            <a:spLocks noChangeArrowheads="1"/>
          </p:cNvSpPr>
          <p:nvPr/>
        </p:nvSpPr>
        <p:spPr bwMode="auto">
          <a:xfrm>
            <a:off x="3962400" y="4503738"/>
            <a:ext cx="457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82" name="Text Box 48"/>
          <p:cNvSpPr txBox="1">
            <a:spLocks noChangeArrowheads="1"/>
          </p:cNvSpPr>
          <p:nvPr/>
        </p:nvSpPr>
        <p:spPr bwMode="auto">
          <a:xfrm>
            <a:off x="3981450" y="4443413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~</a:t>
            </a:r>
          </a:p>
        </p:txBody>
      </p:sp>
      <p:sp>
        <p:nvSpPr>
          <p:cNvPr id="10283" name="Text Box 49"/>
          <p:cNvSpPr txBox="1">
            <a:spLocks noChangeArrowheads="1"/>
          </p:cNvSpPr>
          <p:nvPr/>
        </p:nvSpPr>
        <p:spPr bwMode="auto">
          <a:xfrm>
            <a:off x="3498850" y="4997450"/>
            <a:ext cx="1274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    RF gen.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(40-45 MHz)</a:t>
            </a:r>
          </a:p>
        </p:txBody>
      </p:sp>
      <p:sp>
        <p:nvSpPr>
          <p:cNvPr id="10284" name="Rectangle 51"/>
          <p:cNvSpPr>
            <a:spLocks noChangeArrowheads="1"/>
          </p:cNvSpPr>
          <p:nvPr/>
        </p:nvSpPr>
        <p:spPr bwMode="auto">
          <a:xfrm>
            <a:off x="8153400" y="4579938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85" name="Text Box 52"/>
          <p:cNvSpPr txBox="1">
            <a:spLocks noChangeArrowheads="1"/>
          </p:cNvSpPr>
          <p:nvPr/>
        </p:nvSpPr>
        <p:spPr bwMode="auto">
          <a:xfrm>
            <a:off x="8153400" y="4656138"/>
            <a:ext cx="555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Osc.</a:t>
            </a:r>
          </a:p>
        </p:txBody>
      </p:sp>
      <p:sp>
        <p:nvSpPr>
          <p:cNvPr id="10286" name="Line 55"/>
          <p:cNvSpPr>
            <a:spLocks noChangeShapeType="1"/>
          </p:cNvSpPr>
          <p:nvPr/>
        </p:nvSpPr>
        <p:spPr bwMode="auto">
          <a:xfrm>
            <a:off x="8458200" y="366553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AutoShape 56"/>
          <p:cNvSpPr>
            <a:spLocks noChangeArrowheads="1"/>
          </p:cNvSpPr>
          <p:nvPr/>
        </p:nvSpPr>
        <p:spPr bwMode="auto">
          <a:xfrm rot="-5203260">
            <a:off x="6667500" y="3856038"/>
            <a:ext cx="381000" cy="609600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88" name="Line 57"/>
          <p:cNvSpPr>
            <a:spLocks noChangeShapeType="1"/>
          </p:cNvSpPr>
          <p:nvPr/>
        </p:nvSpPr>
        <p:spPr bwMode="auto">
          <a:xfrm>
            <a:off x="6858000" y="43513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Rectangle 58"/>
          <p:cNvSpPr>
            <a:spLocks noChangeArrowheads="1"/>
          </p:cNvSpPr>
          <p:nvPr/>
        </p:nvSpPr>
        <p:spPr bwMode="auto">
          <a:xfrm>
            <a:off x="6553200" y="4656138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0290" name="Text Box 59"/>
          <p:cNvSpPr txBox="1">
            <a:spLocks noChangeArrowheads="1"/>
          </p:cNvSpPr>
          <p:nvPr/>
        </p:nvSpPr>
        <p:spPr bwMode="auto">
          <a:xfrm>
            <a:off x="6553200" y="4732338"/>
            <a:ext cx="555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Osc.</a:t>
            </a:r>
          </a:p>
        </p:txBody>
      </p:sp>
      <p:sp>
        <p:nvSpPr>
          <p:cNvPr id="10291" name="Text Box 61"/>
          <p:cNvSpPr txBox="1">
            <a:spLocks noChangeArrowheads="1"/>
          </p:cNvSpPr>
          <p:nvPr/>
        </p:nvSpPr>
        <p:spPr bwMode="auto">
          <a:xfrm>
            <a:off x="9432925" y="-39688"/>
            <a:ext cx="5159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Fig:</a:t>
            </a:r>
          </a:p>
        </p:txBody>
      </p:sp>
      <p:sp>
        <p:nvSpPr>
          <p:cNvPr id="10292" name="Text Box 62"/>
          <p:cNvSpPr txBox="1">
            <a:spLocks noChangeArrowheads="1"/>
          </p:cNvSpPr>
          <p:nvPr/>
        </p:nvSpPr>
        <p:spPr bwMode="auto">
          <a:xfrm>
            <a:off x="1600200" y="5865813"/>
            <a:ext cx="89312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imes New Roman" panose="02020603050405020304" pitchFamily="18" charset="0"/>
              </a:rPr>
              <a:t> Experimental layout: (SP 125: Spectra Physics 125 HeNe Gas Laser, AOM: Intra-Action AOM, RF gen.: RF frequency synthesizer, RRM: Retroreflecting mirror, SF-P: Scanning Fabry-Perot interferometer, Osc. : Oscilloscope, SA: Spectrum Analyzer).</a:t>
            </a:r>
          </a:p>
        </p:txBody>
      </p:sp>
    </p:spTree>
    <p:extLst>
      <p:ext uri="{BB962C8B-B14F-4D97-AF65-F5344CB8AC3E}">
        <p14:creationId xmlns:p14="http://schemas.microsoft.com/office/powerpoint/2010/main" val="2698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613" y="3059668"/>
            <a:ext cx="543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of the modes with a scanning </a:t>
            </a:r>
            <a:r>
              <a:rPr lang="en-US" dirty="0" err="1" smtClean="0"/>
              <a:t>Fabry</a:t>
            </a:r>
            <a:r>
              <a:rPr lang="en-US" dirty="0" smtClean="0"/>
              <a:t>-Perot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3" descr="Tsoliton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0"/>
            <a:ext cx="539115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61200" y="2859088"/>
            <a:ext cx="4114800" cy="762000"/>
            <a:chOff x="1567" y="1908"/>
            <a:chExt cx="2592" cy="480"/>
          </a:xfrm>
        </p:grpSpPr>
        <p:pic>
          <p:nvPicPr>
            <p:cNvPr id="39957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52" y="1968"/>
              <a:ext cx="242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8" name="Rectangle 4"/>
            <p:cNvSpPr>
              <a:spLocks noChangeArrowheads="1"/>
            </p:cNvSpPr>
            <p:nvPr/>
          </p:nvSpPr>
          <p:spPr bwMode="auto">
            <a:xfrm>
              <a:off x="1567" y="1908"/>
              <a:ext cx="2592" cy="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78088" y="90488"/>
            <a:ext cx="327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Equation in the retarded frame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986088" y="1839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200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646363" y="1968500"/>
            <a:ext cx="3544887" cy="735013"/>
            <a:chOff x="473" y="1240"/>
            <a:chExt cx="2233" cy="463"/>
          </a:xfrm>
        </p:grpSpPr>
        <p:sp>
          <p:nvSpPr>
            <p:cNvPr id="39955" name="Text Box 8"/>
            <p:cNvSpPr txBox="1">
              <a:spLocks noChangeArrowheads="1"/>
            </p:cNvSpPr>
            <p:nvPr/>
          </p:nvSpPr>
          <p:spPr bwMode="auto">
            <a:xfrm>
              <a:off x="473" y="1315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Characteristic field: </a:t>
              </a:r>
            </a:p>
          </p:txBody>
        </p:sp>
        <p:pic>
          <p:nvPicPr>
            <p:cNvPr id="39956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57" y="1240"/>
              <a:ext cx="84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446338" y="1398588"/>
            <a:ext cx="3429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561263" y="1333500"/>
            <a:ext cx="2286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164388" y="1952625"/>
            <a:ext cx="3533775" cy="638175"/>
            <a:chOff x="3105" y="1230"/>
            <a:chExt cx="2227" cy="402"/>
          </a:xfrm>
        </p:grpSpPr>
        <p:sp>
          <p:nvSpPr>
            <p:cNvPr id="39953" name="Text Box 13"/>
            <p:cNvSpPr txBox="1">
              <a:spLocks noChangeArrowheads="1"/>
            </p:cNvSpPr>
            <p:nvPr/>
          </p:nvSpPr>
          <p:spPr bwMode="auto">
            <a:xfrm>
              <a:off x="3105" y="1333"/>
              <a:ext cx="1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Characteristic time: </a:t>
              </a:r>
            </a:p>
          </p:txBody>
        </p:sp>
        <p:pic>
          <p:nvPicPr>
            <p:cNvPr id="39954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528" y="1230"/>
              <a:ext cx="80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724150" y="2894013"/>
            <a:ext cx="3667125" cy="700087"/>
            <a:chOff x="820" y="3487"/>
            <a:chExt cx="2310" cy="441"/>
          </a:xfrm>
        </p:grpSpPr>
        <p:pic>
          <p:nvPicPr>
            <p:cNvPr id="39951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37" y="3487"/>
              <a:ext cx="79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820" y="3566"/>
              <a:ext cx="1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Normalized distance:</a:t>
              </a:r>
            </a:p>
          </p:txBody>
        </p:sp>
      </p:grpSp>
      <p:pic>
        <p:nvPicPr>
          <p:cNvPr id="3994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253038" y="4111625"/>
            <a:ext cx="30432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ctangle 19"/>
          <p:cNvSpPr>
            <a:spLocks noChangeArrowheads="1"/>
          </p:cNvSpPr>
          <p:nvPr/>
        </p:nvSpPr>
        <p:spPr bwMode="auto">
          <a:xfrm>
            <a:off x="5065713" y="4000500"/>
            <a:ext cx="3378200" cy="863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39988" y="5033963"/>
            <a:ext cx="4808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Solitons: solutions of the eigenvalue equation</a:t>
            </a:r>
          </a:p>
        </p:txBody>
      </p:sp>
      <p:pic>
        <p:nvPicPr>
          <p:cNvPr id="2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581275" y="4467225"/>
            <a:ext cx="188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975225" y="5640388"/>
            <a:ext cx="36099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5132388" y="1398588"/>
            <a:ext cx="120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46767" y="2408249"/>
            <a:ext cx="120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5694 L 0.00143 -0.3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ph/>
          </p:nvPr>
        </p:nvGraphicFramePr>
        <p:xfrm>
          <a:off x="1981200" y="396875"/>
          <a:ext cx="83058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5401429" imgH="3486637" progId="Paint.Picture">
                  <p:embed/>
                </p:oleObj>
              </mc:Choice>
              <mc:Fallback>
                <p:oleObj name="Bitmap Image" r:id="rId3" imgW="5401429" imgH="3486637" progId="Paint.Picture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875"/>
                        <a:ext cx="83058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0026650" y="14288"/>
            <a:ext cx="5095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Fig.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905000" y="575945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imes New Roman" panose="02020603050405020304" pitchFamily="18" charset="0"/>
              </a:rPr>
              <a:t>Scanning Fabry Perot output. Top: optical tansmission T vs. frequency f ; Bottom: Corresponding Piezo voltage V vs. time t.</a:t>
            </a:r>
          </a:p>
        </p:txBody>
      </p:sp>
    </p:spTree>
    <p:extLst>
      <p:ext uri="{BB962C8B-B14F-4D97-AF65-F5344CB8AC3E}">
        <p14:creationId xmlns:p14="http://schemas.microsoft.com/office/powerpoint/2010/main" val="17343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273050"/>
            <a:ext cx="564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purely dispersive mechanism, creates the soliton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1909763" y="889000"/>
            <a:ext cx="8123237" cy="3967163"/>
            <a:chOff x="475" y="1480"/>
            <a:chExt cx="5117" cy="2499"/>
          </a:xfrm>
        </p:grpSpPr>
        <p:sp>
          <p:nvSpPr>
            <p:cNvPr id="42010" name="Oval 5"/>
            <p:cNvSpPr>
              <a:spLocks noChangeArrowheads="1"/>
            </p:cNvSpPr>
            <p:nvPr/>
          </p:nvSpPr>
          <p:spPr bwMode="auto">
            <a:xfrm>
              <a:off x="1444" y="3828"/>
              <a:ext cx="59" cy="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2011" name="Freeform 6"/>
            <p:cNvSpPr>
              <a:spLocks/>
            </p:cNvSpPr>
            <p:nvPr/>
          </p:nvSpPr>
          <p:spPr bwMode="auto">
            <a:xfrm>
              <a:off x="475" y="1770"/>
              <a:ext cx="4373" cy="2209"/>
            </a:xfrm>
            <a:custGeom>
              <a:avLst/>
              <a:gdLst>
                <a:gd name="T0" fmla="*/ 935 w 4373"/>
                <a:gd name="T1" fmla="*/ 2202 h 2209"/>
                <a:gd name="T2" fmla="*/ 659 w 4373"/>
                <a:gd name="T3" fmla="*/ 2190 h 2209"/>
                <a:gd name="T4" fmla="*/ 329 w 4373"/>
                <a:gd name="T5" fmla="*/ 2088 h 2209"/>
                <a:gd name="T6" fmla="*/ 137 w 4373"/>
                <a:gd name="T7" fmla="*/ 1896 h 2209"/>
                <a:gd name="T8" fmla="*/ 23 w 4373"/>
                <a:gd name="T9" fmla="*/ 1590 h 2209"/>
                <a:gd name="T10" fmla="*/ 11 w 4373"/>
                <a:gd name="T11" fmla="*/ 1314 h 2209"/>
                <a:gd name="T12" fmla="*/ 89 w 4373"/>
                <a:gd name="T13" fmla="*/ 984 h 2209"/>
                <a:gd name="T14" fmla="*/ 311 w 4373"/>
                <a:gd name="T15" fmla="*/ 726 h 2209"/>
                <a:gd name="T16" fmla="*/ 533 w 4373"/>
                <a:gd name="T17" fmla="*/ 630 h 2209"/>
                <a:gd name="T18" fmla="*/ 707 w 4373"/>
                <a:gd name="T19" fmla="*/ 594 h 2209"/>
                <a:gd name="T20" fmla="*/ 1739 w 4373"/>
                <a:gd name="T21" fmla="*/ 576 h 2209"/>
                <a:gd name="T22" fmla="*/ 3011 w 4373"/>
                <a:gd name="T23" fmla="*/ 378 h 2209"/>
                <a:gd name="T24" fmla="*/ 4373 w 4373"/>
                <a:gd name="T25" fmla="*/ 0 h 22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73" h="2209">
                  <a:moveTo>
                    <a:pt x="935" y="2202"/>
                  </a:moveTo>
                  <a:cubicBezTo>
                    <a:pt x="847" y="2205"/>
                    <a:pt x="760" y="2209"/>
                    <a:pt x="659" y="2190"/>
                  </a:cubicBezTo>
                  <a:cubicBezTo>
                    <a:pt x="558" y="2171"/>
                    <a:pt x="416" y="2137"/>
                    <a:pt x="329" y="2088"/>
                  </a:cubicBezTo>
                  <a:cubicBezTo>
                    <a:pt x="242" y="2039"/>
                    <a:pt x="188" y="1979"/>
                    <a:pt x="137" y="1896"/>
                  </a:cubicBezTo>
                  <a:cubicBezTo>
                    <a:pt x="86" y="1813"/>
                    <a:pt x="44" y="1687"/>
                    <a:pt x="23" y="1590"/>
                  </a:cubicBezTo>
                  <a:cubicBezTo>
                    <a:pt x="2" y="1493"/>
                    <a:pt x="0" y="1415"/>
                    <a:pt x="11" y="1314"/>
                  </a:cubicBezTo>
                  <a:cubicBezTo>
                    <a:pt x="22" y="1213"/>
                    <a:pt x="39" y="1082"/>
                    <a:pt x="89" y="984"/>
                  </a:cubicBezTo>
                  <a:cubicBezTo>
                    <a:pt x="139" y="886"/>
                    <a:pt x="237" y="785"/>
                    <a:pt x="311" y="726"/>
                  </a:cubicBezTo>
                  <a:cubicBezTo>
                    <a:pt x="385" y="667"/>
                    <a:pt x="467" y="652"/>
                    <a:pt x="533" y="630"/>
                  </a:cubicBezTo>
                  <a:cubicBezTo>
                    <a:pt x="599" y="608"/>
                    <a:pt x="506" y="603"/>
                    <a:pt x="707" y="594"/>
                  </a:cubicBezTo>
                  <a:cubicBezTo>
                    <a:pt x="908" y="585"/>
                    <a:pt x="1355" y="612"/>
                    <a:pt x="1739" y="576"/>
                  </a:cubicBezTo>
                  <a:cubicBezTo>
                    <a:pt x="2123" y="540"/>
                    <a:pt x="2572" y="474"/>
                    <a:pt x="3011" y="378"/>
                  </a:cubicBezTo>
                  <a:cubicBezTo>
                    <a:pt x="3450" y="282"/>
                    <a:pt x="3911" y="141"/>
                    <a:pt x="437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7"/>
            <p:cNvSpPr>
              <a:spLocks/>
            </p:cNvSpPr>
            <p:nvPr/>
          </p:nvSpPr>
          <p:spPr bwMode="auto">
            <a:xfrm>
              <a:off x="611" y="1970"/>
              <a:ext cx="4069" cy="1865"/>
            </a:xfrm>
            <a:custGeom>
              <a:avLst/>
              <a:gdLst>
                <a:gd name="T0" fmla="*/ 810 w 4373"/>
                <a:gd name="T1" fmla="*/ 1570 h 2209"/>
                <a:gd name="T2" fmla="*/ 570 w 4373"/>
                <a:gd name="T3" fmla="*/ 1561 h 2209"/>
                <a:gd name="T4" fmla="*/ 285 w 4373"/>
                <a:gd name="T5" fmla="*/ 1488 h 2209"/>
                <a:gd name="T6" fmla="*/ 118 w 4373"/>
                <a:gd name="T7" fmla="*/ 1352 h 2209"/>
                <a:gd name="T8" fmla="*/ 20 w 4373"/>
                <a:gd name="T9" fmla="*/ 1133 h 2209"/>
                <a:gd name="T10" fmla="*/ 9 w 4373"/>
                <a:gd name="T11" fmla="*/ 936 h 2209"/>
                <a:gd name="T12" fmla="*/ 77 w 4373"/>
                <a:gd name="T13" fmla="*/ 702 h 2209"/>
                <a:gd name="T14" fmla="*/ 269 w 4373"/>
                <a:gd name="T15" fmla="*/ 518 h 2209"/>
                <a:gd name="T16" fmla="*/ 462 w 4373"/>
                <a:gd name="T17" fmla="*/ 449 h 2209"/>
                <a:gd name="T18" fmla="*/ 612 w 4373"/>
                <a:gd name="T19" fmla="*/ 423 h 2209"/>
                <a:gd name="T20" fmla="*/ 1506 w 4373"/>
                <a:gd name="T21" fmla="*/ 410 h 2209"/>
                <a:gd name="T22" fmla="*/ 2607 w 4373"/>
                <a:gd name="T23" fmla="*/ 269 h 2209"/>
                <a:gd name="T24" fmla="*/ 3786 w 4373"/>
                <a:gd name="T25" fmla="*/ 0 h 22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73" h="2209">
                  <a:moveTo>
                    <a:pt x="935" y="2202"/>
                  </a:moveTo>
                  <a:cubicBezTo>
                    <a:pt x="847" y="2205"/>
                    <a:pt x="760" y="2209"/>
                    <a:pt x="659" y="2190"/>
                  </a:cubicBezTo>
                  <a:cubicBezTo>
                    <a:pt x="558" y="2171"/>
                    <a:pt x="416" y="2137"/>
                    <a:pt x="329" y="2088"/>
                  </a:cubicBezTo>
                  <a:cubicBezTo>
                    <a:pt x="242" y="2039"/>
                    <a:pt x="188" y="1979"/>
                    <a:pt x="137" y="1896"/>
                  </a:cubicBezTo>
                  <a:cubicBezTo>
                    <a:pt x="86" y="1813"/>
                    <a:pt x="44" y="1687"/>
                    <a:pt x="23" y="1590"/>
                  </a:cubicBezTo>
                  <a:cubicBezTo>
                    <a:pt x="2" y="1493"/>
                    <a:pt x="0" y="1415"/>
                    <a:pt x="11" y="1314"/>
                  </a:cubicBezTo>
                  <a:cubicBezTo>
                    <a:pt x="22" y="1213"/>
                    <a:pt x="39" y="1082"/>
                    <a:pt x="89" y="984"/>
                  </a:cubicBezTo>
                  <a:cubicBezTo>
                    <a:pt x="139" y="886"/>
                    <a:pt x="237" y="785"/>
                    <a:pt x="311" y="726"/>
                  </a:cubicBezTo>
                  <a:cubicBezTo>
                    <a:pt x="385" y="667"/>
                    <a:pt x="467" y="652"/>
                    <a:pt x="533" y="630"/>
                  </a:cubicBezTo>
                  <a:cubicBezTo>
                    <a:pt x="599" y="608"/>
                    <a:pt x="506" y="603"/>
                    <a:pt x="707" y="594"/>
                  </a:cubicBezTo>
                  <a:cubicBezTo>
                    <a:pt x="908" y="585"/>
                    <a:pt x="1355" y="612"/>
                    <a:pt x="1739" y="576"/>
                  </a:cubicBezTo>
                  <a:cubicBezTo>
                    <a:pt x="2123" y="540"/>
                    <a:pt x="2572" y="474"/>
                    <a:pt x="3011" y="378"/>
                  </a:cubicBezTo>
                  <a:cubicBezTo>
                    <a:pt x="3450" y="282"/>
                    <a:pt x="3911" y="141"/>
                    <a:pt x="437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8"/>
            <p:cNvSpPr>
              <a:spLocks/>
            </p:cNvSpPr>
            <p:nvPr/>
          </p:nvSpPr>
          <p:spPr bwMode="auto">
            <a:xfrm>
              <a:off x="1407" y="3968"/>
              <a:ext cx="68" cy="4"/>
            </a:xfrm>
            <a:custGeom>
              <a:avLst/>
              <a:gdLst>
                <a:gd name="T0" fmla="*/ 0 w 68"/>
                <a:gd name="T1" fmla="*/ 4 h 4"/>
                <a:gd name="T2" fmla="*/ 68 w 68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4">
                  <a:moveTo>
                    <a:pt x="0" y="4"/>
                  </a:moveTo>
                  <a:cubicBezTo>
                    <a:pt x="28" y="2"/>
                    <a:pt x="57" y="1"/>
                    <a:pt x="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9"/>
            <p:cNvSpPr>
              <a:spLocks/>
            </p:cNvSpPr>
            <p:nvPr/>
          </p:nvSpPr>
          <p:spPr bwMode="auto">
            <a:xfrm>
              <a:off x="4641" y="1632"/>
              <a:ext cx="903" cy="345"/>
            </a:xfrm>
            <a:custGeom>
              <a:avLst/>
              <a:gdLst>
                <a:gd name="T0" fmla="*/ 23 w 903"/>
                <a:gd name="T1" fmla="*/ 336 h 345"/>
                <a:gd name="T2" fmla="*/ 71 w 903"/>
                <a:gd name="T3" fmla="*/ 320 h 345"/>
                <a:gd name="T4" fmla="*/ 447 w 903"/>
                <a:gd name="T5" fmla="*/ 184 h 345"/>
                <a:gd name="T6" fmla="*/ 903 w 903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3" h="345">
                  <a:moveTo>
                    <a:pt x="23" y="336"/>
                  </a:moveTo>
                  <a:cubicBezTo>
                    <a:pt x="11" y="340"/>
                    <a:pt x="0" y="345"/>
                    <a:pt x="71" y="320"/>
                  </a:cubicBezTo>
                  <a:cubicBezTo>
                    <a:pt x="142" y="295"/>
                    <a:pt x="308" y="237"/>
                    <a:pt x="447" y="184"/>
                  </a:cubicBezTo>
                  <a:cubicBezTo>
                    <a:pt x="586" y="131"/>
                    <a:pt x="744" y="65"/>
                    <a:pt x="903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10"/>
            <p:cNvSpPr>
              <a:spLocks/>
            </p:cNvSpPr>
            <p:nvPr/>
          </p:nvSpPr>
          <p:spPr bwMode="auto">
            <a:xfrm>
              <a:off x="4689" y="1480"/>
              <a:ext cx="903" cy="345"/>
            </a:xfrm>
            <a:custGeom>
              <a:avLst/>
              <a:gdLst>
                <a:gd name="T0" fmla="*/ 23 w 903"/>
                <a:gd name="T1" fmla="*/ 336 h 345"/>
                <a:gd name="T2" fmla="*/ 71 w 903"/>
                <a:gd name="T3" fmla="*/ 320 h 345"/>
                <a:gd name="T4" fmla="*/ 447 w 903"/>
                <a:gd name="T5" fmla="*/ 184 h 345"/>
                <a:gd name="T6" fmla="*/ 903 w 903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3" h="345">
                  <a:moveTo>
                    <a:pt x="23" y="336"/>
                  </a:moveTo>
                  <a:cubicBezTo>
                    <a:pt x="11" y="340"/>
                    <a:pt x="0" y="345"/>
                    <a:pt x="71" y="320"/>
                  </a:cubicBezTo>
                  <a:cubicBezTo>
                    <a:pt x="142" y="295"/>
                    <a:pt x="308" y="237"/>
                    <a:pt x="447" y="184"/>
                  </a:cubicBezTo>
                  <a:cubicBezTo>
                    <a:pt x="586" y="131"/>
                    <a:pt x="744" y="65"/>
                    <a:pt x="903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88" name="Group 11"/>
          <p:cNvGrpSpPr>
            <a:grpSpLocks/>
          </p:cNvGrpSpPr>
          <p:nvPr/>
        </p:nvGrpSpPr>
        <p:grpSpPr bwMode="auto">
          <a:xfrm>
            <a:off x="3171825" y="2030413"/>
            <a:ext cx="1112838" cy="692150"/>
            <a:chOff x="1038" y="1279"/>
            <a:chExt cx="701" cy="436"/>
          </a:xfrm>
        </p:grpSpPr>
        <p:sp>
          <p:nvSpPr>
            <p:cNvPr id="42008" name="Text Box 12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42009" name="Text Box 13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Arial" panose="020B0604020202020204" pitchFamily="34" charset="0"/>
                </a:rPr>
                <a:t>modulation</a:t>
              </a:r>
            </a:p>
          </p:txBody>
        </p:sp>
      </p:grpSp>
      <p:sp>
        <p:nvSpPr>
          <p:cNvPr id="41989" name="Text Box 14"/>
          <p:cNvSpPr txBox="1">
            <a:spLocks noChangeArrowheads="1"/>
          </p:cNvSpPr>
          <p:nvPr/>
        </p:nvSpPr>
        <p:spPr bwMode="auto">
          <a:xfrm rot="-173748">
            <a:off x="4111625" y="21574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dispersion</a:t>
            </a:r>
          </a:p>
        </p:txBody>
      </p:sp>
      <p:grpSp>
        <p:nvGrpSpPr>
          <p:cNvPr id="41990" name="Group 15"/>
          <p:cNvGrpSpPr>
            <a:grpSpLocks/>
          </p:cNvGrpSpPr>
          <p:nvPr/>
        </p:nvGrpSpPr>
        <p:grpSpPr bwMode="auto">
          <a:xfrm rot="-518230">
            <a:off x="5089525" y="1878013"/>
            <a:ext cx="1112838" cy="692150"/>
            <a:chOff x="1038" y="1279"/>
            <a:chExt cx="701" cy="436"/>
          </a:xfrm>
        </p:grpSpPr>
        <p:sp>
          <p:nvSpPr>
            <p:cNvPr id="42006" name="Text Box 16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42007" name="Text Box 17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Arial" panose="020B0604020202020204" pitchFamily="34" charset="0"/>
                </a:rPr>
                <a:t>modulation</a:t>
              </a:r>
            </a:p>
          </p:txBody>
        </p:sp>
      </p:grpSp>
      <p:sp>
        <p:nvSpPr>
          <p:cNvPr id="41991" name="Text Box 18"/>
          <p:cNvSpPr txBox="1">
            <a:spLocks noChangeArrowheads="1"/>
          </p:cNvSpPr>
          <p:nvPr/>
        </p:nvSpPr>
        <p:spPr bwMode="auto">
          <a:xfrm rot="-654179">
            <a:off x="6100763" y="18780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dispersion</a:t>
            </a:r>
          </a:p>
        </p:txBody>
      </p:sp>
      <p:grpSp>
        <p:nvGrpSpPr>
          <p:cNvPr id="41992" name="Group 19"/>
          <p:cNvGrpSpPr>
            <a:grpSpLocks/>
          </p:cNvGrpSpPr>
          <p:nvPr/>
        </p:nvGrpSpPr>
        <p:grpSpPr bwMode="auto">
          <a:xfrm rot="-811684">
            <a:off x="7134225" y="1458913"/>
            <a:ext cx="1112838" cy="692150"/>
            <a:chOff x="1038" y="1279"/>
            <a:chExt cx="701" cy="436"/>
          </a:xfrm>
        </p:grpSpPr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Arial" panose="020B0604020202020204" pitchFamily="34" charset="0"/>
                </a:rPr>
                <a:t>Phase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Arial" panose="020B0604020202020204" pitchFamily="34" charset="0"/>
                </a:rPr>
                <a:t>modulation</a:t>
              </a:r>
            </a:p>
          </p:txBody>
        </p:sp>
      </p:grpSp>
      <p:sp>
        <p:nvSpPr>
          <p:cNvPr id="41993" name="Text Box 22"/>
          <p:cNvSpPr txBox="1">
            <a:spLocks noChangeArrowheads="1"/>
          </p:cNvSpPr>
          <p:nvPr/>
        </p:nvSpPr>
        <p:spPr bwMode="auto">
          <a:xfrm rot="-979193">
            <a:off x="8145463" y="12938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dispersion</a:t>
            </a:r>
          </a:p>
        </p:txBody>
      </p:sp>
      <p:sp>
        <p:nvSpPr>
          <p:cNvPr id="41994" name="Oval 23"/>
          <p:cNvSpPr>
            <a:spLocks noChangeArrowheads="1"/>
          </p:cNvSpPr>
          <p:nvPr/>
        </p:nvSpPr>
        <p:spPr bwMode="auto">
          <a:xfrm>
            <a:off x="5813425" y="2816225"/>
            <a:ext cx="2730500" cy="275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1995" name="Oval 24"/>
          <p:cNvSpPr>
            <a:spLocks noChangeArrowheads="1"/>
          </p:cNvSpPr>
          <p:nvPr/>
        </p:nvSpPr>
        <p:spPr bwMode="auto">
          <a:xfrm>
            <a:off x="6067425" y="3057525"/>
            <a:ext cx="2197100" cy="2222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1996" name="Rectangle 25"/>
          <p:cNvSpPr>
            <a:spLocks noChangeArrowheads="1"/>
          </p:cNvSpPr>
          <p:nvPr/>
        </p:nvSpPr>
        <p:spPr bwMode="auto">
          <a:xfrm>
            <a:off x="5419725" y="3883025"/>
            <a:ext cx="1223963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Phase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modulation</a:t>
            </a:r>
          </a:p>
        </p:txBody>
      </p:sp>
      <p:sp>
        <p:nvSpPr>
          <p:cNvPr id="41997" name="Text Box 26"/>
          <p:cNvSpPr txBox="1">
            <a:spLocks noChangeArrowheads="1"/>
          </p:cNvSpPr>
          <p:nvPr/>
        </p:nvSpPr>
        <p:spPr bwMode="auto">
          <a:xfrm rot="-654179">
            <a:off x="6253163" y="20304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dispersion</a:t>
            </a:r>
          </a:p>
        </p:txBody>
      </p:sp>
      <p:sp>
        <p:nvSpPr>
          <p:cNvPr id="41998" name="Rectangle 27"/>
          <p:cNvSpPr>
            <a:spLocks noChangeArrowheads="1"/>
          </p:cNvSpPr>
          <p:nvPr/>
        </p:nvSpPr>
        <p:spPr bwMode="auto">
          <a:xfrm>
            <a:off x="7781925" y="3819525"/>
            <a:ext cx="1223963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Dispersion</a:t>
            </a:r>
          </a:p>
        </p:txBody>
      </p:sp>
      <p:sp>
        <p:nvSpPr>
          <p:cNvPr id="41999" name="Text Box 28"/>
          <p:cNvSpPr txBox="1">
            <a:spLocks noChangeArrowheads="1"/>
          </p:cNvSpPr>
          <p:nvPr/>
        </p:nvSpPr>
        <p:spPr bwMode="auto">
          <a:xfrm>
            <a:off x="2155825" y="1425575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FIBER</a:t>
            </a:r>
          </a:p>
        </p:txBody>
      </p:sp>
      <p:sp>
        <p:nvSpPr>
          <p:cNvPr id="42000" name="Text Box 29"/>
          <p:cNvSpPr txBox="1">
            <a:spLocks noChangeArrowheads="1"/>
          </p:cNvSpPr>
          <p:nvPr/>
        </p:nvSpPr>
        <p:spPr bwMode="auto">
          <a:xfrm>
            <a:off x="9086850" y="4711700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LASER</a:t>
            </a:r>
          </a:p>
        </p:txBody>
      </p:sp>
      <p:sp>
        <p:nvSpPr>
          <p:cNvPr id="42001" name="Text Box 30"/>
          <p:cNvSpPr txBox="1">
            <a:spLocks noChangeArrowheads="1"/>
          </p:cNvSpPr>
          <p:nvPr/>
        </p:nvSpPr>
        <p:spPr bwMode="auto">
          <a:xfrm>
            <a:off x="1965325" y="5451475"/>
            <a:ext cx="459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Are phase manipulations sufficient for mode-locking?</a:t>
            </a:r>
          </a:p>
        </p:txBody>
      </p:sp>
      <p:sp>
        <p:nvSpPr>
          <p:cNvPr id="42002" name="Text Box 31"/>
          <p:cNvSpPr txBox="1">
            <a:spLocks noChangeArrowheads="1"/>
          </p:cNvSpPr>
          <p:nvPr/>
        </p:nvSpPr>
        <p:spPr bwMode="auto">
          <a:xfrm>
            <a:off x="3387725" y="5937250"/>
            <a:ext cx="54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NO!</a:t>
            </a:r>
          </a:p>
        </p:txBody>
      </p:sp>
      <p:sp>
        <p:nvSpPr>
          <p:cNvPr id="42003" name="Text Box 32"/>
          <p:cNvSpPr txBox="1">
            <a:spLocks noChangeArrowheads="1"/>
          </p:cNvSpPr>
          <p:nvPr/>
        </p:nvSpPr>
        <p:spPr bwMode="auto">
          <a:xfrm>
            <a:off x="5772150" y="6030913"/>
            <a:ext cx="330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Intensity dependent losses are needed.</a:t>
            </a:r>
          </a:p>
        </p:txBody>
      </p:sp>
    </p:spTree>
    <p:extLst>
      <p:ext uri="{BB962C8B-B14F-4D97-AF65-F5344CB8AC3E}">
        <p14:creationId xmlns:p14="http://schemas.microsoft.com/office/powerpoint/2010/main" val="8204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691188" y="3033713"/>
            <a:ext cx="473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Brabec, Curley, Spielmann, Wintner and Schmidt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JOSA B </a:t>
            </a:r>
            <a:r>
              <a:rPr lang="en-US" altLang="en-US" sz="1800" b="1">
                <a:latin typeface="Times New Roman" panose="02020603050405020304" pitchFamily="18" charset="0"/>
              </a:rPr>
              <a:t>10</a:t>
            </a:r>
            <a:r>
              <a:rPr lang="en-US" altLang="en-US" sz="1800">
                <a:latin typeface="Times New Roman" panose="02020603050405020304" pitchFamily="18" charset="0"/>
              </a:rPr>
              <a:t>:1029—1034 (1993)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508625" y="2522538"/>
            <a:ext cx="292100" cy="246062"/>
          </a:xfrm>
          <a:prstGeom prst="rect">
            <a:avLst/>
          </a:prstGeom>
          <a:solidFill>
            <a:srgbClr val="FF0000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5089525" y="2616200"/>
            <a:ext cx="12033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 flipV="1">
            <a:off x="5076825" y="1955800"/>
            <a:ext cx="949325" cy="6492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>
            <a:off x="2062163" y="2605088"/>
            <a:ext cx="4206875" cy="21875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809875" y="38893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</a:t>
            </a:r>
            <a:r>
              <a:rPr lang="en-US" alt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5321300" y="19558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d</a:t>
            </a:r>
            <a:r>
              <a:rPr lang="en-US" alt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5610225" y="3970338"/>
            <a:ext cx="173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2/3 &lt; d</a:t>
            </a:r>
            <a:r>
              <a:rPr lang="en-US" altLang="en-US" sz="1800" baseline="-25000">
                <a:latin typeface="Times New Roman" panose="02020603050405020304" pitchFamily="18" charset="0"/>
              </a:rPr>
              <a:t>1</a:t>
            </a:r>
            <a:r>
              <a:rPr lang="en-US" altLang="en-US" sz="1800">
                <a:latin typeface="Times New Roman" panose="02020603050405020304" pitchFamily="18" charset="0"/>
              </a:rPr>
              <a:t>/d2 &lt; 3/4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rot="16200000" flipV="1">
            <a:off x="5830094" y="1810544"/>
            <a:ext cx="347662" cy="25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5035550" y="2524125"/>
            <a:ext cx="87313" cy="19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6238875" y="2501900"/>
            <a:ext cx="6985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4632325" y="4448175"/>
            <a:ext cx="567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Use stability range where the two curved mirrors are closest</a:t>
            </a:r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 flipH="1">
            <a:off x="4805363" y="2784475"/>
            <a:ext cx="2746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 flipH="1">
            <a:off x="5262563" y="2743200"/>
            <a:ext cx="2746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 flipH="1">
            <a:off x="5126038" y="2613025"/>
            <a:ext cx="1995487" cy="0"/>
          </a:xfrm>
          <a:prstGeom prst="line">
            <a:avLst/>
          </a:prstGeom>
          <a:noFill/>
          <a:ln w="38100" cmpd="dbl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20"/>
          <p:cNvSpPr>
            <a:spLocks noChangeShapeType="1"/>
          </p:cNvSpPr>
          <p:nvPr/>
        </p:nvSpPr>
        <p:spPr bwMode="auto">
          <a:xfrm rot="16200000" flipH="1">
            <a:off x="1894682" y="4709319"/>
            <a:ext cx="334962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Text Box 21"/>
          <p:cNvSpPr txBox="1">
            <a:spLocks noChangeArrowheads="1"/>
          </p:cNvSpPr>
          <p:nvPr/>
        </p:nvSpPr>
        <p:spPr bwMode="auto">
          <a:xfrm>
            <a:off x="2406650" y="5189538"/>
            <a:ext cx="695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8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Want sub 10 fs?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Stingl, Lenzner, Spielmann and Krausz, Optics Letters </a:t>
            </a:r>
            <a:r>
              <a:rPr lang="en-US" altLang="en-US" sz="1800" b="1">
                <a:latin typeface="Times New Roman" panose="02020603050405020304" pitchFamily="18" charset="0"/>
              </a:rPr>
              <a:t>20</a:t>
            </a:r>
            <a:r>
              <a:rPr lang="en-US" altLang="en-US" sz="1800">
                <a:latin typeface="Times New Roman" panose="02020603050405020304" pitchFamily="18" charset="0"/>
              </a:rPr>
              <a:t>:602-604 (1995)</a:t>
            </a:r>
          </a:p>
        </p:txBody>
      </p:sp>
      <p:sp>
        <p:nvSpPr>
          <p:cNvPr id="43027" name="AutoShape 22"/>
          <p:cNvSpPr>
            <a:spLocks noChangeArrowheads="1"/>
          </p:cNvSpPr>
          <p:nvPr/>
        </p:nvSpPr>
        <p:spPr bwMode="auto">
          <a:xfrm rot="5400000">
            <a:off x="4825207" y="685006"/>
            <a:ext cx="692150" cy="842963"/>
          </a:xfrm>
          <a:prstGeom prst="triangle">
            <a:avLst>
              <a:gd name="adj" fmla="val 50000"/>
            </a:avLst>
          </a:prstGeom>
          <a:solidFill>
            <a:srgbClr val="FF33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3028" name="Line 23"/>
          <p:cNvSpPr>
            <a:spLocks noChangeShapeType="1"/>
          </p:cNvSpPr>
          <p:nvPr/>
        </p:nvSpPr>
        <p:spPr bwMode="auto">
          <a:xfrm rot="2044973" flipV="1">
            <a:off x="2378075" y="777875"/>
            <a:ext cx="985838" cy="67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4"/>
          <p:cNvSpPr>
            <a:spLocks noChangeShapeType="1"/>
          </p:cNvSpPr>
          <p:nvPr/>
        </p:nvSpPr>
        <p:spPr bwMode="auto">
          <a:xfrm rot="2044973" flipV="1">
            <a:off x="3732213" y="201613"/>
            <a:ext cx="2649537" cy="1812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5"/>
          <p:cNvSpPr>
            <a:spLocks noChangeShapeType="1"/>
          </p:cNvSpPr>
          <p:nvPr/>
        </p:nvSpPr>
        <p:spPr bwMode="auto">
          <a:xfrm>
            <a:off x="2270125" y="712788"/>
            <a:ext cx="0" cy="876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31" name="Group 26"/>
          <p:cNvGrpSpPr>
            <a:grpSpLocks/>
          </p:cNvGrpSpPr>
          <p:nvPr/>
        </p:nvGrpSpPr>
        <p:grpSpPr bwMode="auto">
          <a:xfrm>
            <a:off x="4649788" y="615950"/>
            <a:ext cx="155575" cy="974725"/>
            <a:chOff x="2249" y="406"/>
            <a:chExt cx="140" cy="1567"/>
          </a:xfrm>
        </p:grpSpPr>
        <p:sp>
          <p:nvSpPr>
            <p:cNvPr id="43074" name="Freeform 27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Freeform 28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76" name="Group 29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43088" name="Freeform 30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Freeform 31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7" name="Group 32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43086" name="Freeform 33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7" name="Freeform 34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78" name="Freeform 35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Freeform 36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80" name="Group 37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43084" name="Freeform 38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5" name="Freeform 39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81" name="Group 40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43082" name="Freeform 41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3" name="Freeform 42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32" name="Arc 43"/>
          <p:cNvSpPr>
            <a:spLocks/>
          </p:cNvSpPr>
          <p:nvPr/>
        </p:nvSpPr>
        <p:spPr bwMode="auto">
          <a:xfrm>
            <a:off x="6284913" y="679450"/>
            <a:ext cx="398462" cy="874713"/>
          </a:xfrm>
          <a:custGeom>
            <a:avLst/>
            <a:gdLst>
              <a:gd name="T0" fmla="*/ 4853064 w 21600"/>
              <a:gd name="T1" fmla="*/ 0 h 34559"/>
              <a:gd name="T2" fmla="*/ 3885244 w 21600"/>
              <a:gd name="T3" fmla="*/ 22139611 h 34559"/>
              <a:gd name="T4" fmla="*/ 0 w 21600"/>
              <a:gd name="T5" fmla="*/ 10392985 h 345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4559" fill="none" extrusionOk="0">
                <a:moveTo>
                  <a:pt x="14260" y="0"/>
                </a:moveTo>
                <a:cubicBezTo>
                  <a:pt x="18926" y="4100"/>
                  <a:pt x="21600" y="10011"/>
                  <a:pt x="21600" y="16223"/>
                </a:cubicBezTo>
                <a:cubicBezTo>
                  <a:pt x="21600" y="23683"/>
                  <a:pt x="17750" y="30615"/>
                  <a:pt x="11417" y="34559"/>
                </a:cubicBezTo>
              </a:path>
              <a:path w="21600" h="34559" stroke="0" extrusionOk="0">
                <a:moveTo>
                  <a:pt x="14260" y="0"/>
                </a:moveTo>
                <a:cubicBezTo>
                  <a:pt x="18926" y="4100"/>
                  <a:pt x="21600" y="10011"/>
                  <a:pt x="21600" y="16223"/>
                </a:cubicBezTo>
                <a:cubicBezTo>
                  <a:pt x="21600" y="23683"/>
                  <a:pt x="17750" y="30615"/>
                  <a:pt x="11417" y="34559"/>
                </a:cubicBezTo>
                <a:lnTo>
                  <a:pt x="0" y="16223"/>
                </a:lnTo>
                <a:lnTo>
                  <a:pt x="1426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Text Box 44"/>
          <p:cNvSpPr txBox="1">
            <a:spLocks noChangeArrowheads="1"/>
          </p:cNvSpPr>
          <p:nvPr/>
        </p:nvSpPr>
        <p:spPr bwMode="auto">
          <a:xfrm>
            <a:off x="4379913" y="5524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3034" name="Text Box 45"/>
          <p:cNvSpPr txBox="1">
            <a:spLocks noChangeArrowheads="1"/>
          </p:cNvSpPr>
          <p:nvPr/>
        </p:nvSpPr>
        <p:spPr bwMode="auto">
          <a:xfrm>
            <a:off x="1947863" y="577850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035" name="Line 46"/>
          <p:cNvSpPr>
            <a:spLocks noChangeShapeType="1"/>
          </p:cNvSpPr>
          <p:nvPr/>
        </p:nvSpPr>
        <p:spPr bwMode="auto">
          <a:xfrm>
            <a:off x="4786313" y="774700"/>
            <a:ext cx="1771650" cy="692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47"/>
          <p:cNvSpPr>
            <a:spLocks noChangeShapeType="1"/>
          </p:cNvSpPr>
          <p:nvPr/>
        </p:nvSpPr>
        <p:spPr bwMode="auto">
          <a:xfrm flipV="1">
            <a:off x="4776788" y="735013"/>
            <a:ext cx="1789112" cy="700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Rectangle 48"/>
          <p:cNvSpPr>
            <a:spLocks noChangeArrowheads="1"/>
          </p:cNvSpPr>
          <p:nvPr/>
        </p:nvSpPr>
        <p:spPr bwMode="auto">
          <a:xfrm>
            <a:off x="2301875" y="763588"/>
            <a:ext cx="2370138" cy="712787"/>
          </a:xfrm>
          <a:prstGeom prst="rect">
            <a:avLst/>
          </a:prstGeom>
          <a:solidFill>
            <a:srgbClr val="FF66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3038" name="AutoShape 49"/>
          <p:cNvSpPr>
            <a:spLocks noChangeArrowheads="1"/>
          </p:cNvSpPr>
          <p:nvPr/>
        </p:nvSpPr>
        <p:spPr bwMode="auto">
          <a:xfrm rot="16200000" flipH="1">
            <a:off x="5740400" y="658813"/>
            <a:ext cx="725487" cy="896938"/>
          </a:xfrm>
          <a:prstGeom prst="triangle">
            <a:avLst>
              <a:gd name="adj" fmla="val 50000"/>
            </a:avLst>
          </a:prstGeom>
          <a:solidFill>
            <a:srgbClr val="FF33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113714" name="Group 50"/>
          <p:cNvGrpSpPr>
            <a:grpSpLocks/>
          </p:cNvGrpSpPr>
          <p:nvPr/>
        </p:nvGrpSpPr>
        <p:grpSpPr bwMode="auto">
          <a:xfrm>
            <a:off x="2033588" y="514350"/>
            <a:ext cx="4546600" cy="1212850"/>
            <a:chOff x="474" y="2716"/>
            <a:chExt cx="2864" cy="764"/>
          </a:xfrm>
        </p:grpSpPr>
        <p:grpSp>
          <p:nvGrpSpPr>
            <p:cNvPr id="43066" name="Group 51"/>
            <p:cNvGrpSpPr>
              <a:grpSpLocks/>
            </p:cNvGrpSpPr>
            <p:nvPr/>
          </p:nvGrpSpPr>
          <p:grpSpPr bwMode="auto">
            <a:xfrm>
              <a:off x="2210" y="2858"/>
              <a:ext cx="1128" cy="211"/>
              <a:chOff x="2210" y="2858"/>
              <a:chExt cx="1128" cy="211"/>
            </a:xfrm>
          </p:grpSpPr>
          <p:sp>
            <p:nvSpPr>
              <p:cNvPr id="43072" name="Freeform 52"/>
              <p:cNvSpPr>
                <a:spLocks/>
              </p:cNvSpPr>
              <p:nvPr/>
            </p:nvSpPr>
            <p:spPr bwMode="auto">
              <a:xfrm>
                <a:off x="2210" y="2930"/>
                <a:ext cx="634" cy="139"/>
              </a:xfrm>
              <a:custGeom>
                <a:avLst/>
                <a:gdLst>
                  <a:gd name="T0" fmla="*/ 634 w 634"/>
                  <a:gd name="T1" fmla="*/ 130 h 139"/>
                  <a:gd name="T2" fmla="*/ 560 w 634"/>
                  <a:gd name="T3" fmla="*/ 132 h 139"/>
                  <a:gd name="T4" fmla="*/ 336 w 634"/>
                  <a:gd name="T5" fmla="*/ 89 h 139"/>
                  <a:gd name="T6" fmla="*/ 0 w 634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4" h="139">
                    <a:moveTo>
                      <a:pt x="634" y="130"/>
                    </a:moveTo>
                    <a:cubicBezTo>
                      <a:pt x="622" y="134"/>
                      <a:pt x="610" y="139"/>
                      <a:pt x="560" y="132"/>
                    </a:cubicBezTo>
                    <a:cubicBezTo>
                      <a:pt x="510" y="125"/>
                      <a:pt x="429" y="111"/>
                      <a:pt x="336" y="89"/>
                    </a:cubicBezTo>
                    <a:cubicBezTo>
                      <a:pt x="243" y="67"/>
                      <a:pt x="121" y="33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Freeform 53"/>
              <p:cNvSpPr>
                <a:spLocks/>
              </p:cNvSpPr>
              <p:nvPr/>
            </p:nvSpPr>
            <p:spPr bwMode="auto">
              <a:xfrm>
                <a:off x="2844" y="2858"/>
                <a:ext cx="494" cy="202"/>
              </a:xfrm>
              <a:custGeom>
                <a:avLst/>
                <a:gdLst>
                  <a:gd name="T0" fmla="*/ 0 w 494"/>
                  <a:gd name="T1" fmla="*/ 202 h 202"/>
                  <a:gd name="T2" fmla="*/ 125 w 494"/>
                  <a:gd name="T3" fmla="*/ 144 h 202"/>
                  <a:gd name="T4" fmla="*/ 494 w 494"/>
                  <a:gd name="T5" fmla="*/ 0 h 2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4" h="202">
                    <a:moveTo>
                      <a:pt x="0" y="202"/>
                    </a:moveTo>
                    <a:cubicBezTo>
                      <a:pt x="21" y="190"/>
                      <a:pt x="43" y="178"/>
                      <a:pt x="125" y="144"/>
                    </a:cubicBezTo>
                    <a:cubicBezTo>
                      <a:pt x="207" y="110"/>
                      <a:pt x="350" y="55"/>
                      <a:pt x="49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67" name="Group 54"/>
            <p:cNvGrpSpPr>
              <a:grpSpLocks/>
            </p:cNvGrpSpPr>
            <p:nvPr/>
          </p:nvGrpSpPr>
          <p:grpSpPr bwMode="auto">
            <a:xfrm flipV="1">
              <a:off x="2201" y="3105"/>
              <a:ext cx="1128" cy="211"/>
              <a:chOff x="2210" y="2858"/>
              <a:chExt cx="1128" cy="211"/>
            </a:xfrm>
          </p:grpSpPr>
          <p:sp>
            <p:nvSpPr>
              <p:cNvPr id="43070" name="Freeform 55"/>
              <p:cNvSpPr>
                <a:spLocks/>
              </p:cNvSpPr>
              <p:nvPr/>
            </p:nvSpPr>
            <p:spPr bwMode="auto">
              <a:xfrm>
                <a:off x="2210" y="2930"/>
                <a:ext cx="634" cy="139"/>
              </a:xfrm>
              <a:custGeom>
                <a:avLst/>
                <a:gdLst>
                  <a:gd name="T0" fmla="*/ 634 w 634"/>
                  <a:gd name="T1" fmla="*/ 130 h 139"/>
                  <a:gd name="T2" fmla="*/ 560 w 634"/>
                  <a:gd name="T3" fmla="*/ 132 h 139"/>
                  <a:gd name="T4" fmla="*/ 336 w 634"/>
                  <a:gd name="T5" fmla="*/ 89 h 139"/>
                  <a:gd name="T6" fmla="*/ 0 w 634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4" h="139">
                    <a:moveTo>
                      <a:pt x="634" y="130"/>
                    </a:moveTo>
                    <a:cubicBezTo>
                      <a:pt x="622" y="134"/>
                      <a:pt x="610" y="139"/>
                      <a:pt x="560" y="132"/>
                    </a:cubicBezTo>
                    <a:cubicBezTo>
                      <a:pt x="510" y="125"/>
                      <a:pt x="429" y="111"/>
                      <a:pt x="336" y="89"/>
                    </a:cubicBezTo>
                    <a:cubicBezTo>
                      <a:pt x="243" y="67"/>
                      <a:pt x="121" y="33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56"/>
              <p:cNvSpPr>
                <a:spLocks/>
              </p:cNvSpPr>
              <p:nvPr/>
            </p:nvSpPr>
            <p:spPr bwMode="auto">
              <a:xfrm>
                <a:off x="2844" y="2858"/>
                <a:ext cx="494" cy="202"/>
              </a:xfrm>
              <a:custGeom>
                <a:avLst/>
                <a:gdLst>
                  <a:gd name="T0" fmla="*/ 0 w 494"/>
                  <a:gd name="T1" fmla="*/ 202 h 202"/>
                  <a:gd name="T2" fmla="*/ 125 w 494"/>
                  <a:gd name="T3" fmla="*/ 144 h 202"/>
                  <a:gd name="T4" fmla="*/ 494 w 494"/>
                  <a:gd name="T5" fmla="*/ 0 h 2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4" h="202">
                    <a:moveTo>
                      <a:pt x="0" y="202"/>
                    </a:moveTo>
                    <a:cubicBezTo>
                      <a:pt x="21" y="190"/>
                      <a:pt x="43" y="178"/>
                      <a:pt x="125" y="144"/>
                    </a:cubicBezTo>
                    <a:cubicBezTo>
                      <a:pt x="207" y="110"/>
                      <a:pt x="350" y="55"/>
                      <a:pt x="49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68" name="Arc 57"/>
            <p:cNvSpPr>
              <a:spLocks/>
            </p:cNvSpPr>
            <p:nvPr/>
          </p:nvSpPr>
          <p:spPr bwMode="auto">
            <a:xfrm flipV="1">
              <a:off x="474" y="2716"/>
              <a:ext cx="1660" cy="338"/>
            </a:xfrm>
            <a:custGeom>
              <a:avLst/>
              <a:gdLst>
                <a:gd name="T0" fmla="*/ 17 w 16480"/>
                <a:gd name="T1" fmla="*/ 0 h 21534"/>
                <a:gd name="T2" fmla="*/ 167 w 16480"/>
                <a:gd name="T3" fmla="*/ 2 h 21534"/>
                <a:gd name="T4" fmla="*/ 0 w 16480"/>
                <a:gd name="T5" fmla="*/ 5 h 215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80" h="21534" fill="none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</a:path>
                <a:path w="16480" h="21534" stroke="0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  <a:lnTo>
                    <a:pt x="0" y="21534"/>
                  </a:lnTo>
                  <a:lnTo>
                    <a:pt x="1682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Arc 58"/>
            <p:cNvSpPr>
              <a:spLocks/>
            </p:cNvSpPr>
            <p:nvPr/>
          </p:nvSpPr>
          <p:spPr bwMode="auto">
            <a:xfrm>
              <a:off x="478" y="3142"/>
              <a:ext cx="1660" cy="338"/>
            </a:xfrm>
            <a:custGeom>
              <a:avLst/>
              <a:gdLst>
                <a:gd name="T0" fmla="*/ 17 w 16480"/>
                <a:gd name="T1" fmla="*/ 0 h 21534"/>
                <a:gd name="T2" fmla="*/ 167 w 16480"/>
                <a:gd name="T3" fmla="*/ 2 h 21534"/>
                <a:gd name="T4" fmla="*/ 0 w 16480"/>
                <a:gd name="T5" fmla="*/ 5 h 215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80" h="21534" fill="none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</a:path>
                <a:path w="16480" h="21534" stroke="0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  <a:lnTo>
                    <a:pt x="0" y="21534"/>
                  </a:lnTo>
                  <a:lnTo>
                    <a:pt x="1682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23" name="Group 59"/>
          <p:cNvGrpSpPr>
            <a:grpSpLocks/>
          </p:cNvGrpSpPr>
          <p:nvPr/>
        </p:nvGrpSpPr>
        <p:grpSpPr bwMode="auto">
          <a:xfrm>
            <a:off x="5764213" y="774700"/>
            <a:ext cx="330200" cy="1008063"/>
            <a:chOff x="2824" y="2880"/>
            <a:chExt cx="208" cy="635"/>
          </a:xfrm>
        </p:grpSpPr>
        <p:grpSp>
          <p:nvGrpSpPr>
            <p:cNvPr id="43048" name="Group 60"/>
            <p:cNvGrpSpPr>
              <a:grpSpLocks/>
            </p:cNvGrpSpPr>
            <p:nvPr/>
          </p:nvGrpSpPr>
          <p:grpSpPr bwMode="auto">
            <a:xfrm>
              <a:off x="2919" y="2880"/>
              <a:ext cx="65" cy="407"/>
              <a:chOff x="2249" y="406"/>
              <a:chExt cx="140" cy="1567"/>
            </a:xfrm>
          </p:grpSpPr>
          <p:sp>
            <p:nvSpPr>
              <p:cNvPr id="43050" name="Freeform 61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62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52" name="Group 63"/>
              <p:cNvGrpSpPr>
                <a:grpSpLocks/>
              </p:cNvGrpSpPr>
              <p:nvPr/>
            </p:nvGrpSpPr>
            <p:grpSpPr bwMode="auto">
              <a:xfrm>
                <a:off x="2249" y="406"/>
                <a:ext cx="72" cy="1567"/>
                <a:chOff x="2249" y="406"/>
                <a:chExt cx="72" cy="1567"/>
              </a:xfrm>
            </p:grpSpPr>
            <p:sp>
              <p:nvSpPr>
                <p:cNvPr id="43064" name="Freeform 64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72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5" name="Freeform 65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53" name="Group 66"/>
              <p:cNvGrpSpPr>
                <a:grpSpLocks/>
              </p:cNvGrpSpPr>
              <p:nvPr/>
            </p:nvGrpSpPr>
            <p:grpSpPr bwMode="auto">
              <a:xfrm>
                <a:off x="2317" y="406"/>
                <a:ext cx="72" cy="1567"/>
                <a:chOff x="2317" y="406"/>
                <a:chExt cx="72" cy="1567"/>
              </a:xfrm>
            </p:grpSpPr>
            <p:sp>
              <p:nvSpPr>
                <p:cNvPr id="43062" name="Freeform 67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3" name="Freeform 68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54" name="Freeform 69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Freeform 70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56" name="Group 71"/>
              <p:cNvGrpSpPr>
                <a:grpSpLocks/>
              </p:cNvGrpSpPr>
              <p:nvPr/>
            </p:nvGrpSpPr>
            <p:grpSpPr bwMode="auto">
              <a:xfrm>
                <a:off x="2249" y="406"/>
                <a:ext cx="72" cy="1567"/>
                <a:chOff x="2249" y="406"/>
                <a:chExt cx="72" cy="1567"/>
              </a:xfrm>
            </p:grpSpPr>
            <p:sp>
              <p:nvSpPr>
                <p:cNvPr id="43060" name="Freeform 72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72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1" name="Freeform 73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57" name="Group 74"/>
              <p:cNvGrpSpPr>
                <a:grpSpLocks/>
              </p:cNvGrpSpPr>
              <p:nvPr/>
            </p:nvGrpSpPr>
            <p:grpSpPr bwMode="auto">
              <a:xfrm>
                <a:off x="2317" y="406"/>
                <a:ext cx="72" cy="1567"/>
                <a:chOff x="2317" y="406"/>
                <a:chExt cx="72" cy="1567"/>
              </a:xfrm>
            </p:grpSpPr>
            <p:sp>
              <p:nvSpPr>
                <p:cNvPr id="43058" name="Freeform 75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9" name="Freeform 76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3049" name="Text Box 77"/>
            <p:cNvSpPr txBox="1">
              <a:spLocks noChangeArrowheads="1"/>
            </p:cNvSpPr>
            <p:nvPr/>
          </p:nvSpPr>
          <p:spPr bwMode="auto">
            <a:xfrm>
              <a:off x="2824" y="3303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K</a:t>
              </a:r>
            </a:p>
          </p:txBody>
        </p:sp>
      </p:grpSp>
      <p:sp>
        <p:nvSpPr>
          <p:cNvPr id="43041" name="Line 78"/>
          <p:cNvSpPr>
            <a:spLocks noChangeShapeType="1"/>
          </p:cNvSpPr>
          <p:nvPr/>
        </p:nvSpPr>
        <p:spPr bwMode="auto">
          <a:xfrm>
            <a:off x="5965825" y="647700"/>
            <a:ext cx="0" cy="8683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Text Box 80"/>
          <p:cNvSpPr txBox="1">
            <a:spLocks noChangeArrowheads="1"/>
          </p:cNvSpPr>
          <p:nvPr/>
        </p:nvSpPr>
        <p:spPr bwMode="auto">
          <a:xfrm>
            <a:off x="7138988" y="849313"/>
            <a:ext cx="3109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With aperture no cw lasing possible</a:t>
            </a:r>
          </a:p>
        </p:txBody>
      </p:sp>
      <p:grpSp>
        <p:nvGrpSpPr>
          <p:cNvPr id="113747" name="Group 83"/>
          <p:cNvGrpSpPr>
            <a:grpSpLocks/>
          </p:cNvGrpSpPr>
          <p:nvPr/>
        </p:nvGrpSpPr>
        <p:grpSpPr bwMode="auto">
          <a:xfrm>
            <a:off x="2530475" y="509588"/>
            <a:ext cx="3462338" cy="1746250"/>
            <a:chOff x="634" y="321"/>
            <a:chExt cx="2181" cy="1100"/>
          </a:xfrm>
        </p:grpSpPr>
        <p:sp>
          <p:nvSpPr>
            <p:cNvPr id="43044" name="Line 14"/>
            <p:cNvSpPr>
              <a:spLocks noChangeShapeType="1"/>
            </p:cNvSpPr>
            <p:nvPr/>
          </p:nvSpPr>
          <p:spPr bwMode="auto">
            <a:xfrm rot="16200000" flipV="1">
              <a:off x="2732" y="1338"/>
              <a:ext cx="96" cy="7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Line 15"/>
            <p:cNvSpPr>
              <a:spLocks noChangeShapeType="1"/>
            </p:cNvSpPr>
            <p:nvPr/>
          </p:nvSpPr>
          <p:spPr bwMode="auto">
            <a:xfrm rot="16200000" flipV="1">
              <a:off x="2628" y="1197"/>
              <a:ext cx="96" cy="7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Line 81"/>
            <p:cNvSpPr>
              <a:spLocks noChangeShapeType="1"/>
            </p:cNvSpPr>
            <p:nvPr/>
          </p:nvSpPr>
          <p:spPr bwMode="auto">
            <a:xfrm>
              <a:off x="634" y="321"/>
              <a:ext cx="0" cy="31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Line 82"/>
            <p:cNvSpPr>
              <a:spLocks noChangeShapeType="1"/>
            </p:cNvSpPr>
            <p:nvPr/>
          </p:nvSpPr>
          <p:spPr bwMode="auto">
            <a:xfrm>
              <a:off x="634" y="781"/>
              <a:ext cx="0" cy="311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42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1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62"/>
          <p:cNvSpPr>
            <a:spLocks noChangeArrowheads="1"/>
          </p:cNvSpPr>
          <p:nvPr/>
        </p:nvSpPr>
        <p:spPr bwMode="auto">
          <a:xfrm rot="5400000">
            <a:off x="6457157" y="638968"/>
            <a:ext cx="692150" cy="842963"/>
          </a:xfrm>
          <a:prstGeom prst="triangle">
            <a:avLst>
              <a:gd name="adj" fmla="val 50000"/>
            </a:avLst>
          </a:prstGeom>
          <a:solidFill>
            <a:srgbClr val="FF33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4035" name="Line 18"/>
          <p:cNvSpPr>
            <a:spLocks noChangeShapeType="1"/>
          </p:cNvSpPr>
          <p:nvPr/>
        </p:nvSpPr>
        <p:spPr bwMode="auto">
          <a:xfrm rot="2044973" flipV="1">
            <a:off x="4010025" y="731838"/>
            <a:ext cx="985838" cy="67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9"/>
          <p:cNvSpPr>
            <a:spLocks noChangeShapeType="1"/>
          </p:cNvSpPr>
          <p:nvPr/>
        </p:nvSpPr>
        <p:spPr bwMode="auto">
          <a:xfrm rot="2044973" flipV="1">
            <a:off x="5364163" y="155575"/>
            <a:ext cx="2649537" cy="1812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37"/>
          <p:cNvSpPr>
            <a:spLocks noChangeShapeType="1"/>
          </p:cNvSpPr>
          <p:nvPr/>
        </p:nvSpPr>
        <p:spPr bwMode="auto">
          <a:xfrm>
            <a:off x="3902075" y="666750"/>
            <a:ext cx="0" cy="876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8" name="Group 38"/>
          <p:cNvGrpSpPr>
            <a:grpSpLocks/>
          </p:cNvGrpSpPr>
          <p:nvPr/>
        </p:nvGrpSpPr>
        <p:grpSpPr bwMode="auto">
          <a:xfrm>
            <a:off x="6281738" y="569913"/>
            <a:ext cx="155575" cy="974725"/>
            <a:chOff x="2249" y="406"/>
            <a:chExt cx="140" cy="1567"/>
          </a:xfrm>
        </p:grpSpPr>
        <p:sp>
          <p:nvSpPr>
            <p:cNvPr id="44079" name="Freeform 39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40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81" name="Group 41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44093" name="Freeform 42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Freeform 43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2" name="Group 44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44091" name="Freeform 45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Freeform 46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83" name="Freeform 47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48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85" name="Group 49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44089" name="Freeform 50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Freeform 51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86" name="Group 52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44087" name="Freeform 53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8" name="Freeform 54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039" name="Arc 55"/>
          <p:cNvSpPr>
            <a:spLocks/>
          </p:cNvSpPr>
          <p:nvPr/>
        </p:nvSpPr>
        <p:spPr bwMode="auto">
          <a:xfrm>
            <a:off x="7916863" y="633413"/>
            <a:ext cx="398462" cy="874712"/>
          </a:xfrm>
          <a:custGeom>
            <a:avLst/>
            <a:gdLst>
              <a:gd name="T0" fmla="*/ 4853064 w 21600"/>
              <a:gd name="T1" fmla="*/ 0 h 34559"/>
              <a:gd name="T2" fmla="*/ 3885244 w 21600"/>
              <a:gd name="T3" fmla="*/ 22139561 h 34559"/>
              <a:gd name="T4" fmla="*/ 0 w 21600"/>
              <a:gd name="T5" fmla="*/ 10392947 h 345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4559" fill="none" extrusionOk="0">
                <a:moveTo>
                  <a:pt x="14260" y="0"/>
                </a:moveTo>
                <a:cubicBezTo>
                  <a:pt x="18926" y="4100"/>
                  <a:pt x="21600" y="10011"/>
                  <a:pt x="21600" y="16223"/>
                </a:cubicBezTo>
                <a:cubicBezTo>
                  <a:pt x="21600" y="23683"/>
                  <a:pt x="17750" y="30615"/>
                  <a:pt x="11417" y="34559"/>
                </a:cubicBezTo>
              </a:path>
              <a:path w="21600" h="34559" stroke="0" extrusionOk="0">
                <a:moveTo>
                  <a:pt x="14260" y="0"/>
                </a:moveTo>
                <a:cubicBezTo>
                  <a:pt x="18926" y="4100"/>
                  <a:pt x="21600" y="10011"/>
                  <a:pt x="21600" y="16223"/>
                </a:cubicBezTo>
                <a:cubicBezTo>
                  <a:pt x="21600" y="23683"/>
                  <a:pt x="17750" y="30615"/>
                  <a:pt x="11417" y="34559"/>
                </a:cubicBezTo>
                <a:lnTo>
                  <a:pt x="0" y="16223"/>
                </a:lnTo>
                <a:lnTo>
                  <a:pt x="1426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57"/>
          <p:cNvSpPr txBox="1">
            <a:spLocks noChangeArrowheads="1"/>
          </p:cNvSpPr>
          <p:nvPr/>
        </p:nvSpPr>
        <p:spPr bwMode="auto">
          <a:xfrm>
            <a:off x="6011863" y="50641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041" name="Text Box 58"/>
          <p:cNvSpPr txBox="1">
            <a:spLocks noChangeArrowheads="1"/>
          </p:cNvSpPr>
          <p:nvPr/>
        </p:nvSpPr>
        <p:spPr bwMode="auto">
          <a:xfrm>
            <a:off x="3579813" y="531813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4042" name="Line 59"/>
          <p:cNvSpPr>
            <a:spLocks noChangeShapeType="1"/>
          </p:cNvSpPr>
          <p:nvPr/>
        </p:nvSpPr>
        <p:spPr bwMode="auto">
          <a:xfrm>
            <a:off x="6418263" y="728663"/>
            <a:ext cx="1771650" cy="692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60"/>
          <p:cNvSpPr>
            <a:spLocks noChangeShapeType="1"/>
          </p:cNvSpPr>
          <p:nvPr/>
        </p:nvSpPr>
        <p:spPr bwMode="auto">
          <a:xfrm flipV="1">
            <a:off x="6408738" y="688975"/>
            <a:ext cx="1789112" cy="700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Rectangle 61"/>
          <p:cNvSpPr>
            <a:spLocks noChangeArrowheads="1"/>
          </p:cNvSpPr>
          <p:nvPr/>
        </p:nvSpPr>
        <p:spPr bwMode="auto">
          <a:xfrm>
            <a:off x="3933825" y="717550"/>
            <a:ext cx="2370138" cy="712788"/>
          </a:xfrm>
          <a:prstGeom prst="rect">
            <a:avLst/>
          </a:prstGeom>
          <a:solidFill>
            <a:srgbClr val="FF66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4045" name="AutoShape 63"/>
          <p:cNvSpPr>
            <a:spLocks noChangeArrowheads="1"/>
          </p:cNvSpPr>
          <p:nvPr/>
        </p:nvSpPr>
        <p:spPr bwMode="auto">
          <a:xfrm rot="16200000" flipH="1">
            <a:off x="7372350" y="612775"/>
            <a:ext cx="725488" cy="896938"/>
          </a:xfrm>
          <a:prstGeom prst="triangle">
            <a:avLst>
              <a:gd name="adj" fmla="val 50000"/>
            </a:avLst>
          </a:prstGeom>
          <a:solidFill>
            <a:srgbClr val="FF3300">
              <a:alpha val="4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110715" name="Group 123"/>
          <p:cNvGrpSpPr>
            <a:grpSpLocks/>
          </p:cNvGrpSpPr>
          <p:nvPr/>
        </p:nvGrpSpPr>
        <p:grpSpPr bwMode="auto">
          <a:xfrm>
            <a:off x="3665538" y="468313"/>
            <a:ext cx="4546600" cy="1212850"/>
            <a:chOff x="474" y="2716"/>
            <a:chExt cx="2864" cy="764"/>
          </a:xfrm>
        </p:grpSpPr>
        <p:grpSp>
          <p:nvGrpSpPr>
            <p:cNvPr id="44071" name="Group 124"/>
            <p:cNvGrpSpPr>
              <a:grpSpLocks/>
            </p:cNvGrpSpPr>
            <p:nvPr/>
          </p:nvGrpSpPr>
          <p:grpSpPr bwMode="auto">
            <a:xfrm>
              <a:off x="2210" y="2858"/>
              <a:ext cx="1128" cy="211"/>
              <a:chOff x="2210" y="2858"/>
              <a:chExt cx="1128" cy="211"/>
            </a:xfrm>
          </p:grpSpPr>
          <p:sp>
            <p:nvSpPr>
              <p:cNvPr id="44077" name="Freeform 125"/>
              <p:cNvSpPr>
                <a:spLocks/>
              </p:cNvSpPr>
              <p:nvPr/>
            </p:nvSpPr>
            <p:spPr bwMode="auto">
              <a:xfrm>
                <a:off x="2210" y="2930"/>
                <a:ext cx="634" cy="139"/>
              </a:xfrm>
              <a:custGeom>
                <a:avLst/>
                <a:gdLst>
                  <a:gd name="T0" fmla="*/ 634 w 634"/>
                  <a:gd name="T1" fmla="*/ 130 h 139"/>
                  <a:gd name="T2" fmla="*/ 560 w 634"/>
                  <a:gd name="T3" fmla="*/ 132 h 139"/>
                  <a:gd name="T4" fmla="*/ 336 w 634"/>
                  <a:gd name="T5" fmla="*/ 89 h 139"/>
                  <a:gd name="T6" fmla="*/ 0 w 634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4" h="139">
                    <a:moveTo>
                      <a:pt x="634" y="130"/>
                    </a:moveTo>
                    <a:cubicBezTo>
                      <a:pt x="622" y="134"/>
                      <a:pt x="610" y="139"/>
                      <a:pt x="560" y="132"/>
                    </a:cubicBezTo>
                    <a:cubicBezTo>
                      <a:pt x="510" y="125"/>
                      <a:pt x="429" y="111"/>
                      <a:pt x="336" y="89"/>
                    </a:cubicBezTo>
                    <a:cubicBezTo>
                      <a:pt x="243" y="67"/>
                      <a:pt x="121" y="33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Freeform 126"/>
              <p:cNvSpPr>
                <a:spLocks/>
              </p:cNvSpPr>
              <p:nvPr/>
            </p:nvSpPr>
            <p:spPr bwMode="auto">
              <a:xfrm>
                <a:off x="2844" y="2858"/>
                <a:ext cx="494" cy="202"/>
              </a:xfrm>
              <a:custGeom>
                <a:avLst/>
                <a:gdLst>
                  <a:gd name="T0" fmla="*/ 0 w 494"/>
                  <a:gd name="T1" fmla="*/ 202 h 202"/>
                  <a:gd name="T2" fmla="*/ 125 w 494"/>
                  <a:gd name="T3" fmla="*/ 144 h 202"/>
                  <a:gd name="T4" fmla="*/ 494 w 494"/>
                  <a:gd name="T5" fmla="*/ 0 h 2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4" h="202">
                    <a:moveTo>
                      <a:pt x="0" y="202"/>
                    </a:moveTo>
                    <a:cubicBezTo>
                      <a:pt x="21" y="190"/>
                      <a:pt x="43" y="178"/>
                      <a:pt x="125" y="144"/>
                    </a:cubicBezTo>
                    <a:cubicBezTo>
                      <a:pt x="207" y="110"/>
                      <a:pt x="350" y="55"/>
                      <a:pt x="49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72" name="Group 127"/>
            <p:cNvGrpSpPr>
              <a:grpSpLocks/>
            </p:cNvGrpSpPr>
            <p:nvPr/>
          </p:nvGrpSpPr>
          <p:grpSpPr bwMode="auto">
            <a:xfrm flipV="1">
              <a:off x="2201" y="3105"/>
              <a:ext cx="1128" cy="211"/>
              <a:chOff x="2210" y="2858"/>
              <a:chExt cx="1128" cy="211"/>
            </a:xfrm>
          </p:grpSpPr>
          <p:sp>
            <p:nvSpPr>
              <p:cNvPr id="44075" name="Freeform 128"/>
              <p:cNvSpPr>
                <a:spLocks/>
              </p:cNvSpPr>
              <p:nvPr/>
            </p:nvSpPr>
            <p:spPr bwMode="auto">
              <a:xfrm>
                <a:off x="2210" y="2930"/>
                <a:ext cx="634" cy="139"/>
              </a:xfrm>
              <a:custGeom>
                <a:avLst/>
                <a:gdLst>
                  <a:gd name="T0" fmla="*/ 634 w 634"/>
                  <a:gd name="T1" fmla="*/ 130 h 139"/>
                  <a:gd name="T2" fmla="*/ 560 w 634"/>
                  <a:gd name="T3" fmla="*/ 132 h 139"/>
                  <a:gd name="T4" fmla="*/ 336 w 634"/>
                  <a:gd name="T5" fmla="*/ 89 h 139"/>
                  <a:gd name="T6" fmla="*/ 0 w 634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4" h="139">
                    <a:moveTo>
                      <a:pt x="634" y="130"/>
                    </a:moveTo>
                    <a:cubicBezTo>
                      <a:pt x="622" y="134"/>
                      <a:pt x="610" y="139"/>
                      <a:pt x="560" y="132"/>
                    </a:cubicBezTo>
                    <a:cubicBezTo>
                      <a:pt x="510" y="125"/>
                      <a:pt x="429" y="111"/>
                      <a:pt x="336" y="89"/>
                    </a:cubicBezTo>
                    <a:cubicBezTo>
                      <a:pt x="243" y="67"/>
                      <a:pt x="121" y="33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Freeform 129"/>
              <p:cNvSpPr>
                <a:spLocks/>
              </p:cNvSpPr>
              <p:nvPr/>
            </p:nvSpPr>
            <p:spPr bwMode="auto">
              <a:xfrm>
                <a:off x="2844" y="2858"/>
                <a:ext cx="494" cy="202"/>
              </a:xfrm>
              <a:custGeom>
                <a:avLst/>
                <a:gdLst>
                  <a:gd name="T0" fmla="*/ 0 w 494"/>
                  <a:gd name="T1" fmla="*/ 202 h 202"/>
                  <a:gd name="T2" fmla="*/ 125 w 494"/>
                  <a:gd name="T3" fmla="*/ 144 h 202"/>
                  <a:gd name="T4" fmla="*/ 494 w 494"/>
                  <a:gd name="T5" fmla="*/ 0 h 2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4" h="202">
                    <a:moveTo>
                      <a:pt x="0" y="202"/>
                    </a:moveTo>
                    <a:cubicBezTo>
                      <a:pt x="21" y="190"/>
                      <a:pt x="43" y="178"/>
                      <a:pt x="125" y="144"/>
                    </a:cubicBezTo>
                    <a:cubicBezTo>
                      <a:pt x="207" y="110"/>
                      <a:pt x="350" y="55"/>
                      <a:pt x="49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73" name="Arc 130"/>
            <p:cNvSpPr>
              <a:spLocks/>
            </p:cNvSpPr>
            <p:nvPr/>
          </p:nvSpPr>
          <p:spPr bwMode="auto">
            <a:xfrm flipV="1">
              <a:off x="474" y="2716"/>
              <a:ext cx="1660" cy="338"/>
            </a:xfrm>
            <a:custGeom>
              <a:avLst/>
              <a:gdLst>
                <a:gd name="T0" fmla="*/ 17 w 16480"/>
                <a:gd name="T1" fmla="*/ 0 h 21534"/>
                <a:gd name="T2" fmla="*/ 167 w 16480"/>
                <a:gd name="T3" fmla="*/ 2 h 21534"/>
                <a:gd name="T4" fmla="*/ 0 w 16480"/>
                <a:gd name="T5" fmla="*/ 5 h 215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80" h="21534" fill="none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</a:path>
                <a:path w="16480" h="21534" stroke="0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  <a:lnTo>
                    <a:pt x="0" y="21534"/>
                  </a:lnTo>
                  <a:lnTo>
                    <a:pt x="1682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Arc 131"/>
            <p:cNvSpPr>
              <a:spLocks/>
            </p:cNvSpPr>
            <p:nvPr/>
          </p:nvSpPr>
          <p:spPr bwMode="auto">
            <a:xfrm>
              <a:off x="478" y="3142"/>
              <a:ext cx="1660" cy="338"/>
            </a:xfrm>
            <a:custGeom>
              <a:avLst/>
              <a:gdLst>
                <a:gd name="T0" fmla="*/ 17 w 16480"/>
                <a:gd name="T1" fmla="*/ 0 h 21534"/>
                <a:gd name="T2" fmla="*/ 167 w 16480"/>
                <a:gd name="T3" fmla="*/ 2 h 21534"/>
                <a:gd name="T4" fmla="*/ 0 w 16480"/>
                <a:gd name="T5" fmla="*/ 5 h 215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80" h="21534" fill="none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</a:path>
                <a:path w="16480" h="21534" stroke="0" extrusionOk="0">
                  <a:moveTo>
                    <a:pt x="1682" y="-1"/>
                  </a:moveTo>
                  <a:cubicBezTo>
                    <a:pt x="7427" y="448"/>
                    <a:pt x="12754" y="3174"/>
                    <a:pt x="16480" y="7570"/>
                  </a:cubicBezTo>
                  <a:lnTo>
                    <a:pt x="0" y="21534"/>
                  </a:lnTo>
                  <a:lnTo>
                    <a:pt x="1682" y="-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725" name="Group 133"/>
          <p:cNvGrpSpPr>
            <a:grpSpLocks/>
          </p:cNvGrpSpPr>
          <p:nvPr/>
        </p:nvGrpSpPr>
        <p:grpSpPr bwMode="auto">
          <a:xfrm>
            <a:off x="7396163" y="728663"/>
            <a:ext cx="330200" cy="1008062"/>
            <a:chOff x="2824" y="2880"/>
            <a:chExt cx="208" cy="635"/>
          </a:xfrm>
        </p:grpSpPr>
        <p:grpSp>
          <p:nvGrpSpPr>
            <p:cNvPr id="44053" name="Group 20"/>
            <p:cNvGrpSpPr>
              <a:grpSpLocks/>
            </p:cNvGrpSpPr>
            <p:nvPr/>
          </p:nvGrpSpPr>
          <p:grpSpPr bwMode="auto">
            <a:xfrm>
              <a:off x="2919" y="2880"/>
              <a:ext cx="65" cy="407"/>
              <a:chOff x="2249" y="406"/>
              <a:chExt cx="140" cy="1567"/>
            </a:xfrm>
          </p:grpSpPr>
          <p:sp>
            <p:nvSpPr>
              <p:cNvPr id="44055" name="Freeform 21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Freeform 22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57" name="Group 23"/>
              <p:cNvGrpSpPr>
                <a:grpSpLocks/>
              </p:cNvGrpSpPr>
              <p:nvPr/>
            </p:nvGrpSpPr>
            <p:grpSpPr bwMode="auto">
              <a:xfrm>
                <a:off x="2249" y="406"/>
                <a:ext cx="72" cy="1567"/>
                <a:chOff x="2249" y="406"/>
                <a:chExt cx="72" cy="1567"/>
              </a:xfrm>
            </p:grpSpPr>
            <p:sp>
              <p:nvSpPr>
                <p:cNvPr id="44069" name="Freeform 24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72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0" name="Freeform 25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058" name="Group 26"/>
              <p:cNvGrpSpPr>
                <a:grpSpLocks/>
              </p:cNvGrpSpPr>
              <p:nvPr/>
            </p:nvGrpSpPr>
            <p:grpSpPr bwMode="auto">
              <a:xfrm>
                <a:off x="2317" y="406"/>
                <a:ext cx="72" cy="1567"/>
                <a:chOff x="2317" y="406"/>
                <a:chExt cx="72" cy="1567"/>
              </a:xfrm>
            </p:grpSpPr>
            <p:sp>
              <p:nvSpPr>
                <p:cNvPr id="44067" name="Freeform 27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8" name="Freeform 28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59" name="Freeform 29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Freeform 30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61" name="Group 31"/>
              <p:cNvGrpSpPr>
                <a:grpSpLocks/>
              </p:cNvGrpSpPr>
              <p:nvPr/>
            </p:nvGrpSpPr>
            <p:grpSpPr bwMode="auto">
              <a:xfrm>
                <a:off x="2249" y="406"/>
                <a:ext cx="72" cy="1567"/>
                <a:chOff x="2249" y="406"/>
                <a:chExt cx="72" cy="1567"/>
              </a:xfrm>
            </p:grpSpPr>
            <p:sp>
              <p:nvSpPr>
                <p:cNvPr id="44065" name="Freeform 32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72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6" name="Freeform 33"/>
                <p:cNvSpPr>
                  <a:spLocks/>
                </p:cNvSpPr>
                <p:nvPr/>
              </p:nvSpPr>
              <p:spPr bwMode="auto">
                <a:xfrm>
                  <a:off x="2249" y="406"/>
                  <a:ext cx="72" cy="1567"/>
                </a:xfrm>
                <a:custGeom>
                  <a:avLst/>
                  <a:gdLst>
                    <a:gd name="T0" fmla="*/ 72 w 72"/>
                    <a:gd name="T1" fmla="*/ 0 h 1567"/>
                    <a:gd name="T2" fmla="*/ 63 w 72"/>
                    <a:gd name="T3" fmla="*/ 42 h 1567"/>
                    <a:gd name="T4" fmla="*/ 56 w 72"/>
                    <a:gd name="T5" fmla="*/ 86 h 1567"/>
                    <a:gd name="T6" fmla="*/ 48 w 72"/>
                    <a:gd name="T7" fmla="*/ 133 h 1567"/>
                    <a:gd name="T8" fmla="*/ 41 w 72"/>
                    <a:gd name="T9" fmla="*/ 179 h 1567"/>
                    <a:gd name="T10" fmla="*/ 28 w 72"/>
                    <a:gd name="T11" fmla="*/ 275 h 1567"/>
                    <a:gd name="T12" fmla="*/ 18 w 72"/>
                    <a:gd name="T13" fmla="*/ 374 h 1567"/>
                    <a:gd name="T14" fmla="*/ 11 w 72"/>
                    <a:gd name="T15" fmla="*/ 477 h 1567"/>
                    <a:gd name="T16" fmla="*/ 4 w 72"/>
                    <a:gd name="T17" fmla="*/ 582 h 1567"/>
                    <a:gd name="T18" fmla="*/ 1 w 72"/>
                    <a:gd name="T19" fmla="*/ 688 h 1567"/>
                    <a:gd name="T20" fmla="*/ 0 w 72"/>
                    <a:gd name="T21" fmla="*/ 797 h 1567"/>
                    <a:gd name="T22" fmla="*/ 1 w 72"/>
                    <a:gd name="T23" fmla="*/ 901 h 1567"/>
                    <a:gd name="T24" fmla="*/ 4 w 72"/>
                    <a:gd name="T25" fmla="*/ 1003 h 1567"/>
                    <a:gd name="T26" fmla="*/ 10 w 72"/>
                    <a:gd name="T27" fmla="*/ 1104 h 1567"/>
                    <a:gd name="T28" fmla="*/ 17 w 72"/>
                    <a:gd name="T29" fmla="*/ 1204 h 1567"/>
                    <a:gd name="T30" fmla="*/ 27 w 72"/>
                    <a:gd name="T31" fmla="*/ 1299 h 1567"/>
                    <a:gd name="T32" fmla="*/ 38 w 72"/>
                    <a:gd name="T33" fmla="*/ 1392 h 1567"/>
                    <a:gd name="T34" fmla="*/ 52 w 72"/>
                    <a:gd name="T35" fmla="*/ 1482 h 1567"/>
                    <a:gd name="T36" fmla="*/ 59 w 72"/>
                    <a:gd name="T37" fmla="*/ 1526 h 1567"/>
                    <a:gd name="T38" fmla="*/ 67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72" y="0"/>
                      </a:moveTo>
                      <a:lnTo>
                        <a:pt x="63" y="42"/>
                      </a:lnTo>
                      <a:lnTo>
                        <a:pt x="56" y="86"/>
                      </a:lnTo>
                      <a:lnTo>
                        <a:pt x="48" y="133"/>
                      </a:lnTo>
                      <a:lnTo>
                        <a:pt x="41" y="179"/>
                      </a:lnTo>
                      <a:lnTo>
                        <a:pt x="28" y="275"/>
                      </a:lnTo>
                      <a:lnTo>
                        <a:pt x="18" y="374"/>
                      </a:lnTo>
                      <a:lnTo>
                        <a:pt x="11" y="477"/>
                      </a:lnTo>
                      <a:lnTo>
                        <a:pt x="4" y="582"/>
                      </a:lnTo>
                      <a:lnTo>
                        <a:pt x="1" y="688"/>
                      </a:lnTo>
                      <a:lnTo>
                        <a:pt x="0" y="797"/>
                      </a:lnTo>
                      <a:lnTo>
                        <a:pt x="1" y="901"/>
                      </a:lnTo>
                      <a:lnTo>
                        <a:pt x="4" y="1003"/>
                      </a:lnTo>
                      <a:lnTo>
                        <a:pt x="10" y="1104"/>
                      </a:lnTo>
                      <a:lnTo>
                        <a:pt x="17" y="1204"/>
                      </a:lnTo>
                      <a:lnTo>
                        <a:pt x="27" y="1299"/>
                      </a:lnTo>
                      <a:lnTo>
                        <a:pt x="38" y="1392"/>
                      </a:lnTo>
                      <a:lnTo>
                        <a:pt x="52" y="1482"/>
                      </a:lnTo>
                      <a:lnTo>
                        <a:pt x="59" y="1526"/>
                      </a:lnTo>
                      <a:lnTo>
                        <a:pt x="67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062" name="Group 34"/>
              <p:cNvGrpSpPr>
                <a:grpSpLocks/>
              </p:cNvGrpSpPr>
              <p:nvPr/>
            </p:nvGrpSpPr>
            <p:grpSpPr bwMode="auto">
              <a:xfrm>
                <a:off x="2317" y="406"/>
                <a:ext cx="72" cy="1567"/>
                <a:chOff x="2317" y="406"/>
                <a:chExt cx="72" cy="1567"/>
              </a:xfrm>
            </p:grpSpPr>
            <p:sp>
              <p:nvSpPr>
                <p:cNvPr id="44063" name="Freeform 35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w 72"/>
                    <a:gd name="T41" fmla="*/ 0 h 156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4" name="Freeform 36"/>
                <p:cNvSpPr>
                  <a:spLocks/>
                </p:cNvSpPr>
                <p:nvPr/>
              </p:nvSpPr>
              <p:spPr bwMode="auto">
                <a:xfrm>
                  <a:off x="2317" y="406"/>
                  <a:ext cx="72" cy="1567"/>
                </a:xfrm>
                <a:custGeom>
                  <a:avLst/>
                  <a:gdLst>
                    <a:gd name="T0" fmla="*/ 0 w 72"/>
                    <a:gd name="T1" fmla="*/ 0 h 1567"/>
                    <a:gd name="T2" fmla="*/ 8 w 72"/>
                    <a:gd name="T3" fmla="*/ 42 h 1567"/>
                    <a:gd name="T4" fmla="*/ 16 w 72"/>
                    <a:gd name="T5" fmla="*/ 86 h 1567"/>
                    <a:gd name="T6" fmla="*/ 23 w 72"/>
                    <a:gd name="T7" fmla="*/ 133 h 1567"/>
                    <a:gd name="T8" fmla="*/ 31 w 72"/>
                    <a:gd name="T9" fmla="*/ 179 h 1567"/>
                    <a:gd name="T10" fmla="*/ 43 w 72"/>
                    <a:gd name="T11" fmla="*/ 275 h 1567"/>
                    <a:gd name="T12" fmla="*/ 53 w 72"/>
                    <a:gd name="T13" fmla="*/ 374 h 1567"/>
                    <a:gd name="T14" fmla="*/ 61 w 72"/>
                    <a:gd name="T15" fmla="*/ 477 h 1567"/>
                    <a:gd name="T16" fmla="*/ 67 w 72"/>
                    <a:gd name="T17" fmla="*/ 582 h 1567"/>
                    <a:gd name="T18" fmla="*/ 70 w 72"/>
                    <a:gd name="T19" fmla="*/ 688 h 1567"/>
                    <a:gd name="T20" fmla="*/ 72 w 72"/>
                    <a:gd name="T21" fmla="*/ 797 h 1567"/>
                    <a:gd name="T22" fmla="*/ 70 w 72"/>
                    <a:gd name="T23" fmla="*/ 901 h 1567"/>
                    <a:gd name="T24" fmla="*/ 67 w 72"/>
                    <a:gd name="T25" fmla="*/ 1003 h 1567"/>
                    <a:gd name="T26" fmla="*/ 62 w 72"/>
                    <a:gd name="T27" fmla="*/ 1104 h 1567"/>
                    <a:gd name="T28" fmla="*/ 54 w 72"/>
                    <a:gd name="T29" fmla="*/ 1204 h 1567"/>
                    <a:gd name="T30" fmla="*/ 45 w 72"/>
                    <a:gd name="T31" fmla="*/ 1299 h 1567"/>
                    <a:gd name="T32" fmla="*/ 33 w 72"/>
                    <a:gd name="T33" fmla="*/ 1392 h 1567"/>
                    <a:gd name="T34" fmla="*/ 20 w 72"/>
                    <a:gd name="T35" fmla="*/ 1482 h 1567"/>
                    <a:gd name="T36" fmla="*/ 11 w 72"/>
                    <a:gd name="T37" fmla="*/ 1526 h 1567"/>
                    <a:gd name="T38" fmla="*/ 4 w 72"/>
                    <a:gd name="T39" fmla="*/ 1567 h 156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72" h="1567">
                      <a:moveTo>
                        <a:pt x="0" y="0"/>
                      </a:moveTo>
                      <a:lnTo>
                        <a:pt x="8" y="42"/>
                      </a:lnTo>
                      <a:lnTo>
                        <a:pt x="16" y="86"/>
                      </a:lnTo>
                      <a:lnTo>
                        <a:pt x="23" y="133"/>
                      </a:lnTo>
                      <a:lnTo>
                        <a:pt x="31" y="179"/>
                      </a:lnTo>
                      <a:lnTo>
                        <a:pt x="43" y="275"/>
                      </a:lnTo>
                      <a:lnTo>
                        <a:pt x="53" y="374"/>
                      </a:lnTo>
                      <a:lnTo>
                        <a:pt x="61" y="477"/>
                      </a:lnTo>
                      <a:lnTo>
                        <a:pt x="67" y="582"/>
                      </a:lnTo>
                      <a:lnTo>
                        <a:pt x="70" y="688"/>
                      </a:lnTo>
                      <a:lnTo>
                        <a:pt x="72" y="797"/>
                      </a:lnTo>
                      <a:lnTo>
                        <a:pt x="70" y="901"/>
                      </a:lnTo>
                      <a:lnTo>
                        <a:pt x="67" y="1003"/>
                      </a:lnTo>
                      <a:lnTo>
                        <a:pt x="62" y="1104"/>
                      </a:lnTo>
                      <a:lnTo>
                        <a:pt x="54" y="1204"/>
                      </a:lnTo>
                      <a:lnTo>
                        <a:pt x="45" y="1299"/>
                      </a:lnTo>
                      <a:lnTo>
                        <a:pt x="33" y="1392"/>
                      </a:lnTo>
                      <a:lnTo>
                        <a:pt x="20" y="1482"/>
                      </a:lnTo>
                      <a:lnTo>
                        <a:pt x="11" y="1526"/>
                      </a:lnTo>
                      <a:lnTo>
                        <a:pt x="4" y="1567"/>
                      </a:lnTo>
                    </a:path>
                  </a:pathLst>
                </a:custGeom>
                <a:solidFill>
                  <a:schemeClr val="accent1">
                    <a:alpha val="14902"/>
                  </a:schemeClr>
                </a:solidFill>
                <a:ln w="9525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4054" name="Text Box 132"/>
            <p:cNvSpPr txBox="1">
              <a:spLocks noChangeArrowheads="1"/>
            </p:cNvSpPr>
            <p:nvPr/>
          </p:nvSpPr>
          <p:spPr bwMode="auto">
            <a:xfrm>
              <a:off x="2824" y="3303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K</a:t>
              </a:r>
            </a:p>
          </p:txBody>
        </p:sp>
      </p:grpSp>
      <p:sp>
        <p:nvSpPr>
          <p:cNvPr id="44048" name="Line 134"/>
          <p:cNvSpPr>
            <a:spLocks noChangeShapeType="1"/>
          </p:cNvSpPr>
          <p:nvPr/>
        </p:nvSpPr>
        <p:spPr bwMode="auto">
          <a:xfrm>
            <a:off x="7597775" y="601663"/>
            <a:ext cx="0" cy="8683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Text Box 150"/>
          <p:cNvSpPr txBox="1">
            <a:spLocks noChangeArrowheads="1"/>
          </p:cNvSpPr>
          <p:nvPr/>
        </p:nvSpPr>
        <p:spPr bwMode="auto">
          <a:xfrm>
            <a:off x="1987550" y="1944688"/>
            <a:ext cx="8228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 higher  the peak intensity, the stability criterium decreases from +1 (limit) to -1 (waist 0 at B) </a:t>
            </a:r>
          </a:p>
        </p:txBody>
      </p:sp>
      <p:sp>
        <p:nvSpPr>
          <p:cNvPr id="44050" name="Text Box 151"/>
          <p:cNvSpPr txBox="1">
            <a:spLocks noChangeArrowheads="1"/>
          </p:cNvSpPr>
          <p:nvPr/>
        </p:nvSpPr>
        <p:spPr bwMode="auto">
          <a:xfrm>
            <a:off x="4719638" y="33338"/>
            <a:ext cx="2728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</a:rPr>
              <a:t>Results of  the cavity in space</a:t>
            </a:r>
          </a:p>
        </p:txBody>
      </p:sp>
      <p:pic>
        <p:nvPicPr>
          <p:cNvPr id="44051" name="Picture 152" descr="w_part1_matri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500313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Text Box 153"/>
          <p:cNvSpPr txBox="1">
            <a:spLocks noChangeArrowheads="1"/>
          </p:cNvSpPr>
          <p:nvPr/>
        </p:nvSpPr>
        <p:spPr bwMode="auto">
          <a:xfrm>
            <a:off x="2011363" y="2963863"/>
            <a:ext cx="2606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There is a stable solution for a broad range of intensities</a:t>
            </a:r>
          </a:p>
        </p:txBody>
      </p:sp>
    </p:spTree>
    <p:extLst>
      <p:ext uri="{BB962C8B-B14F-4D97-AF65-F5344CB8AC3E}">
        <p14:creationId xmlns:p14="http://schemas.microsoft.com/office/powerpoint/2010/main" val="17481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11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tau_part_II_matri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781175"/>
            <a:ext cx="53355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706688" y="363538"/>
            <a:ext cx="678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Times New Roman" panose="02020603050405020304" pitchFamily="18" charset="0"/>
              </a:rPr>
              <a:t>Cycling the ABCD matrix of a time cavity with Kerr lens [f</a:t>
            </a:r>
            <a:r>
              <a:rPr lang="en-US" altLang="en-US" sz="1800" b="1" baseline="-25000">
                <a:solidFill>
                  <a:srgbClr val="0033CC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1800" b="1">
                <a:solidFill>
                  <a:srgbClr val="0033CC"/>
                </a:solidFill>
                <a:latin typeface="Times New Roman" panose="02020603050405020304" pitchFamily="18" charset="0"/>
              </a:rPr>
              <a:t> = f</a:t>
            </a:r>
            <a:r>
              <a:rPr lang="en-US" altLang="en-US" sz="1800" b="1" baseline="-25000">
                <a:solidFill>
                  <a:srgbClr val="0033CC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1800" b="1">
                <a:solidFill>
                  <a:srgbClr val="0033CC"/>
                </a:solidFill>
                <a:latin typeface="Times New Roman" panose="02020603050405020304" pitchFamily="18" charset="0"/>
              </a:rPr>
              <a:t>(I)]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3495675" y="871538"/>
            <a:ext cx="520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Times New Roman" panose="02020603050405020304" pitchFamily="18" charset="0"/>
              </a:rPr>
              <a:t>Pulse duration versus round-trip stabilizes to 100 fs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2011363" y="2963863"/>
            <a:ext cx="2606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There is a stable solution for a broad range of intensities</a:t>
            </a:r>
          </a:p>
        </p:txBody>
      </p:sp>
    </p:spTree>
    <p:extLst>
      <p:ext uri="{BB962C8B-B14F-4D97-AF65-F5344CB8AC3E}">
        <p14:creationId xmlns:p14="http://schemas.microsoft.com/office/powerpoint/2010/main" val="5348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35"/>
          <p:cNvSpPr>
            <a:spLocks noChangeArrowheads="1"/>
          </p:cNvSpPr>
          <p:nvPr/>
        </p:nvSpPr>
        <p:spPr bwMode="auto">
          <a:xfrm>
            <a:off x="1878013" y="1949450"/>
            <a:ext cx="3067050" cy="2940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6083" name="Oval 36"/>
          <p:cNvSpPr>
            <a:spLocks noChangeArrowheads="1"/>
          </p:cNvSpPr>
          <p:nvPr/>
        </p:nvSpPr>
        <p:spPr bwMode="auto">
          <a:xfrm>
            <a:off x="7294563" y="1949450"/>
            <a:ext cx="3067050" cy="2940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6084" name="Text Box 37"/>
          <p:cNvSpPr txBox="1">
            <a:spLocks noChangeArrowheads="1"/>
          </p:cNvSpPr>
          <p:nvPr/>
        </p:nvSpPr>
        <p:spPr bwMode="auto">
          <a:xfrm>
            <a:off x="2444750" y="3062288"/>
            <a:ext cx="19161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Ensemble of stable solutions of ABCD in space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6085" name="Text Box 38"/>
          <p:cNvSpPr txBox="1">
            <a:spLocks noChangeArrowheads="1"/>
          </p:cNvSpPr>
          <p:nvPr/>
        </p:nvSpPr>
        <p:spPr bwMode="auto">
          <a:xfrm>
            <a:off x="7816850" y="3041650"/>
            <a:ext cx="19161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Ensemble of stable solutions of ABCD in time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153650" name="Group 50"/>
          <p:cNvGrpSpPr>
            <a:grpSpLocks/>
          </p:cNvGrpSpPr>
          <p:nvPr/>
        </p:nvGrpSpPr>
        <p:grpSpPr bwMode="auto">
          <a:xfrm>
            <a:off x="4960938" y="2986088"/>
            <a:ext cx="2311400" cy="892175"/>
            <a:chOff x="2165" y="1881"/>
            <a:chExt cx="1456" cy="562"/>
          </a:xfrm>
        </p:grpSpPr>
        <p:sp>
          <p:nvSpPr>
            <p:cNvPr id="46093" name="Text Box 39"/>
            <p:cNvSpPr txBox="1">
              <a:spLocks noChangeArrowheads="1"/>
            </p:cNvSpPr>
            <p:nvPr/>
          </p:nvSpPr>
          <p:spPr bwMode="auto">
            <a:xfrm>
              <a:off x="2331" y="1894"/>
              <a:ext cx="108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Coupling imposed by common energy</a:t>
              </a:r>
            </a:p>
          </p:txBody>
        </p:sp>
        <p:grpSp>
          <p:nvGrpSpPr>
            <p:cNvPr id="46094" name="Group 43"/>
            <p:cNvGrpSpPr>
              <a:grpSpLocks/>
            </p:cNvGrpSpPr>
            <p:nvPr/>
          </p:nvGrpSpPr>
          <p:grpSpPr bwMode="auto">
            <a:xfrm>
              <a:off x="2165" y="1881"/>
              <a:ext cx="1456" cy="562"/>
              <a:chOff x="2165" y="1881"/>
              <a:chExt cx="1456" cy="562"/>
            </a:xfrm>
          </p:grpSpPr>
          <p:sp>
            <p:nvSpPr>
              <p:cNvPr id="46095" name="Rectangle 40"/>
              <p:cNvSpPr>
                <a:spLocks noChangeArrowheads="1"/>
              </p:cNvSpPr>
              <p:nvPr/>
            </p:nvSpPr>
            <p:spPr bwMode="auto">
              <a:xfrm>
                <a:off x="2362" y="1881"/>
                <a:ext cx="1072" cy="562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096" name="Line 41"/>
              <p:cNvSpPr>
                <a:spLocks noChangeShapeType="1"/>
              </p:cNvSpPr>
              <p:nvPr/>
            </p:nvSpPr>
            <p:spPr bwMode="auto">
              <a:xfrm>
                <a:off x="2165" y="2154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7" name="Line 42"/>
              <p:cNvSpPr>
                <a:spLocks noChangeShapeType="1"/>
              </p:cNvSpPr>
              <p:nvPr/>
            </p:nvSpPr>
            <p:spPr bwMode="auto">
              <a:xfrm>
                <a:off x="3431" y="2155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3649" name="Group 49"/>
          <p:cNvGrpSpPr>
            <a:grpSpLocks/>
          </p:cNvGrpSpPr>
          <p:nvPr/>
        </p:nvGrpSpPr>
        <p:grpSpPr bwMode="auto">
          <a:xfrm>
            <a:off x="4905375" y="3889375"/>
            <a:ext cx="2359025" cy="1724025"/>
            <a:chOff x="2130" y="2450"/>
            <a:chExt cx="1486" cy="1086"/>
          </a:xfrm>
        </p:grpSpPr>
        <p:sp>
          <p:nvSpPr>
            <p:cNvPr id="46089" name="Line 45"/>
            <p:cNvSpPr>
              <a:spLocks noChangeShapeType="1"/>
            </p:cNvSpPr>
            <p:nvPr/>
          </p:nvSpPr>
          <p:spPr bwMode="auto">
            <a:xfrm>
              <a:off x="2873" y="2450"/>
              <a:ext cx="0" cy="55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90" name="Group 48"/>
            <p:cNvGrpSpPr>
              <a:grpSpLocks/>
            </p:cNvGrpSpPr>
            <p:nvPr/>
          </p:nvGrpSpPr>
          <p:grpSpPr bwMode="auto">
            <a:xfrm>
              <a:off x="2130" y="2997"/>
              <a:ext cx="1486" cy="539"/>
              <a:chOff x="2130" y="2997"/>
              <a:chExt cx="1486" cy="539"/>
            </a:xfrm>
          </p:grpSpPr>
          <p:sp>
            <p:nvSpPr>
              <p:cNvPr id="46091" name="Text Box 44"/>
              <p:cNvSpPr txBox="1">
                <a:spLocks noChangeArrowheads="1"/>
              </p:cNvSpPr>
              <p:nvPr/>
            </p:nvSpPr>
            <p:spPr bwMode="auto">
              <a:xfrm>
                <a:off x="2130" y="3054"/>
                <a:ext cx="148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Only one stable solution for given dispersion</a:t>
                </a:r>
              </a:p>
            </p:txBody>
          </p:sp>
          <p:sp>
            <p:nvSpPr>
              <p:cNvPr id="46092" name="Rectangle 46"/>
              <p:cNvSpPr>
                <a:spLocks noChangeArrowheads="1"/>
              </p:cNvSpPr>
              <p:nvPr/>
            </p:nvSpPr>
            <p:spPr bwMode="auto">
              <a:xfrm>
                <a:off x="2180" y="2997"/>
                <a:ext cx="1356" cy="5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6088" name="Text Box 47"/>
          <p:cNvSpPr txBox="1">
            <a:spLocks noChangeArrowheads="1"/>
          </p:cNvSpPr>
          <p:nvPr/>
        </p:nvSpPr>
        <p:spPr bwMode="auto">
          <a:xfrm>
            <a:off x="4976813" y="55562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Times New Roman" panose="02020603050405020304" pitchFamily="18" charset="0"/>
              </a:rPr>
              <a:t>The coupled solution</a:t>
            </a:r>
          </a:p>
        </p:txBody>
      </p:sp>
    </p:spTree>
    <p:extLst>
      <p:ext uri="{BB962C8B-B14F-4D97-AF65-F5344CB8AC3E}">
        <p14:creationId xmlns:p14="http://schemas.microsoft.com/office/powerpoint/2010/main" val="4212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77034" y="2873312"/>
            <a:ext cx="722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TOOLS: Simple </a:t>
            </a:r>
            <a:r>
              <a:rPr lang="en-US" altLang="en-US" sz="2000" b="1">
                <a:latin typeface="Times New Roman" panose="02020603050405020304" pitchFamily="18" charset="0"/>
              </a:rPr>
              <a:t>analog</a:t>
            </a:r>
            <a:r>
              <a:rPr lang="en-US" altLang="en-US" sz="2000">
                <a:latin typeface="Times New Roman" panose="02020603050405020304" pitchFamily="18" charset="0"/>
              </a:rPr>
              <a:t> oscilloscope and frequency doubling crystal.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00784" y="1335024"/>
            <a:ext cx="527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rgbClr val="1B0696"/>
                </a:solidFill>
                <a:latin typeface="Times New Roman" panose="02020603050405020304" pitchFamily="18" charset="0"/>
              </a:rPr>
              <a:t>The right tool for a given measurement</a:t>
            </a:r>
            <a:endParaRPr lang="fr-FR" altLang="en-US" b="1">
              <a:solidFill>
                <a:srgbClr val="1B06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32709" y="3216212"/>
            <a:ext cx="318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Electronic Spectrum analyzer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37609" y="4073462"/>
            <a:ext cx="586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Both fundamental and second harmonic: a straight  line.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32709" y="3559112"/>
            <a:ext cx="1535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Spectrometer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13509" y="4035362"/>
            <a:ext cx="210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latin typeface="Times New Roman" panose="02020603050405020304" pitchFamily="18" charset="0"/>
              </a:rPr>
              <a:t>What to look for?</a:t>
            </a:r>
            <a:endParaRPr lang="fr-FR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75709" y="4473512"/>
            <a:ext cx="372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No sideband and higher harmonics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294759" y="4930712"/>
            <a:ext cx="4395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Continuous spectrum, central wavelength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94884" y="2251012"/>
            <a:ext cx="248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1B0696"/>
                </a:solidFill>
                <a:latin typeface="Times New Roman" panose="02020603050405020304" pitchFamily="18" charset="0"/>
              </a:rPr>
              <a:t>THE PULSE TRAIN</a:t>
            </a:r>
            <a:endParaRPr lang="fr-FR" altLang="en-US" sz="2000" b="1">
              <a:solidFill>
                <a:srgbClr val="1B06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856359" y="1814449"/>
            <a:ext cx="181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rgbClr val="1B0696"/>
                </a:solidFill>
                <a:latin typeface="Times New Roman" panose="02020603050405020304" pitchFamily="18" charset="0"/>
              </a:rPr>
              <a:t>An overview</a:t>
            </a:r>
            <a:endParaRPr lang="fr-FR" altLang="en-US" b="1">
              <a:solidFill>
                <a:srgbClr val="1B069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0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0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lstrain10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79588"/>
            <a:ext cx="36480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plstrain100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1849438"/>
            <a:ext cx="3606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270500" y="833438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THE PULSE TRAIN</a:t>
            </a:r>
            <a:endParaRPr lang="fr-FR" altLang="en-US" sz="2000" b="1">
              <a:solidFill>
                <a:srgbClr val="1B069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8375" y="1230313"/>
            <a:ext cx="586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Both fundamental and second harmonic: a straight  line.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7" name="Picture 7" descr="spect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113" y="4610100"/>
            <a:ext cx="28670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76400" y="5532438"/>
            <a:ext cx="318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Electronic Spectrum analyzer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1647825" y="0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frequency comb as seen by the experimentalist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0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4"/>
          <p:cNvSpPr txBox="1">
            <a:spLocks noChangeArrowheads="1"/>
          </p:cNvSpPr>
          <p:nvPr/>
        </p:nvSpPr>
        <p:spPr bwMode="auto">
          <a:xfrm>
            <a:off x="4943475" y="992188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THE PULSE TRAIN</a:t>
            </a:r>
            <a:endParaRPr lang="fr-FR" altLang="en-US" sz="2000" b="1">
              <a:solidFill>
                <a:srgbClr val="1B069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81525" y="1522413"/>
            <a:ext cx="267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What we should not see: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" name="Picture 7" descr="notsteadyst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525" y="2395538"/>
            <a:ext cx="3489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dspect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2401888"/>
            <a:ext cx="37687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36725" y="5802313"/>
            <a:ext cx="3913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Modulation of the train on a </a:t>
            </a:r>
            <a:r>
              <a:rPr lang="en-US" altLang="en-US" sz="2000">
                <a:latin typeface="Symbol" pitchFamily="18" charset="2"/>
                <a:ea typeface="MS PGothic" pitchFamily="34" charset="-128"/>
              </a:rPr>
              <a:t>m</a:t>
            </a:r>
            <a:r>
              <a:rPr lang="en-US" altLang="en-US" sz="2000">
                <a:latin typeface="Calibri" pitchFamily="34" charset="0"/>
                <a:ea typeface="MS PGothic" pitchFamily="34" charset="-128"/>
              </a:rPr>
              <a:t>s scale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79588" y="6288088"/>
            <a:ext cx="367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(Shows as a sideband on spectrum</a:t>
            </a:r>
          </a:p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analyzer on a 100 KHz scale)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56388" y="5954713"/>
            <a:ext cx="328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Q-switched-mode-locked train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4280" name="Text Box 13"/>
          <p:cNvSpPr txBox="1">
            <a:spLocks noChangeArrowheads="1"/>
          </p:cNvSpPr>
          <p:nvPr/>
        </p:nvSpPr>
        <p:spPr bwMode="auto">
          <a:xfrm>
            <a:off x="1320800" y="158750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frequency comb as seen by the experimentalist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5021263" y="1085850"/>
            <a:ext cx="344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Why non-linear Schroedinger equation?</a:t>
            </a:r>
          </a:p>
        </p:txBody>
      </p:sp>
      <p:pic>
        <p:nvPicPr>
          <p:cNvPr id="41986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38638" y="1574800"/>
            <a:ext cx="482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83338" y="3554413"/>
            <a:ext cx="30432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859213" y="3463925"/>
            <a:ext cx="6043612" cy="617538"/>
            <a:chOff x="110" y="1183"/>
            <a:chExt cx="3807" cy="389"/>
          </a:xfrm>
        </p:grpSpPr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110" y="1283"/>
              <a:ext cx="7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Multiply by  </a:t>
              </a:r>
            </a:p>
          </p:txBody>
        </p:sp>
        <p:pic>
          <p:nvPicPr>
            <p:cNvPr id="41992" name="Picture 7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89" y="1240"/>
              <a:ext cx="33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3726" y="1183"/>
              <a:ext cx="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]</a:t>
              </a:r>
            </a:p>
          </p:txBody>
        </p:sp>
      </p:grpSp>
      <p:pic>
        <p:nvPicPr>
          <p:cNvPr id="41989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6588" y="4994275"/>
            <a:ext cx="3581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860925" y="2527300"/>
            <a:ext cx="30432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Tsolit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2962275"/>
            <a:ext cx="101123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Tsoli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523875"/>
            <a:ext cx="8382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2" descr="\documentclass{article}\pagestyle{empty}&#10;\begin{document}&#10;$$i\frac{\partial u}{\partial z}&#10;=   \frac{1}{2}\frac{\partial^2 u}{\partial (t)^2}&#10;+   \left |u&#10;\right |^2 u$$&#10;\end{document}&#10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713288" y="1765300"/>
            <a:ext cx="2460625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3798888" y="593725"/>
            <a:ext cx="484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33CC"/>
                </a:solidFill>
              </a:rPr>
              <a:t>Solution of the normalized NL Schroedinger equation</a:t>
            </a: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995488" y="1887538"/>
            <a:ext cx="193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The standard form is:</a:t>
            </a:r>
          </a:p>
        </p:txBody>
      </p:sp>
      <p:pic>
        <p:nvPicPr>
          <p:cNvPr id="43012" name="Picture 13 1" descr="\documentclass{article}\pagestyle{empty}&#10;\begin{document}&#10;$u = A\mbox{\rm sech} \frac{t}{\tau_s} \exp(-i\beta z)$\end{document}&#10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651250" y="2446338"/>
            <a:ext cx="2549525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2243138" y="2436813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Trial solution</a:t>
            </a:r>
          </a:p>
        </p:txBody>
      </p:sp>
      <p:pic>
        <p:nvPicPr>
          <p:cNvPr id="43014" name="Picture 14" descr="\documentclass{article}\pagestyle{empty}&#10;\begin{document}&#10;$ \beta A \mbox{\rm sech} \frac{t}{\tau_s} e^{-i\beta z} = A (\frac{1}{\tau_s})^2 e^{-i\beta z} \left [&#10;\frac{1}{2} \mbox{\rm sech} \frac{t}{\tau_s}  - \mbox{\rm sech}^3 \frac{t}{\tau_s}  \right ] + A^3 \mbox{\rm sech}^3 \frac{t}{\tau_s}e^{-i\beta z}$&#10;\end{document}&#10;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503488" y="2998788"/>
            <a:ext cx="76168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2533650" y="4405313"/>
            <a:ext cx="7375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In these normalized units, there is an infinite family of solutions of ``order 1'', defined as the product of peak amplitude </a:t>
            </a:r>
            <a:r>
              <a:rPr lang="en-US" altLang="en-US" sz="1600" i="1"/>
              <a:t>A</a:t>
            </a:r>
            <a:r>
              <a:rPr lang="en-US" altLang="en-US" sz="1600"/>
              <a:t> by pulse duration </a:t>
            </a:r>
            <a:r>
              <a:rPr lang="en-US" altLang="en-US" sz="2000" i="1">
                <a:latin typeface="Symbol" pitchFamily="18" charset="2"/>
              </a:rPr>
              <a:t>t</a:t>
            </a:r>
            <a:r>
              <a:rPr lang="en-US" altLang="en-US" sz="1600" i="1" baseline="-25000"/>
              <a:t>s</a:t>
            </a:r>
            <a:r>
              <a:rPr lang="en-US" altLang="en-US" sz="1600"/>
              <a:t> being unity.</a:t>
            </a:r>
          </a:p>
        </p:txBody>
      </p:sp>
      <p:pic>
        <p:nvPicPr>
          <p:cNvPr id="43016" name="Picture 15" descr="\documentclass{article}\pagestyle{empty}&#10;\begin{document}&#10;$u = A \ \mbox{\rm sech}( At) \  e^{-iA^2 z/2}$&#10;\end{document}&#10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827588" y="3670300"/>
            <a:ext cx="2676525" cy="319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7" name="Rectangle 16"/>
          <p:cNvSpPr>
            <a:spLocks noChangeArrowheads="1"/>
          </p:cNvSpPr>
          <p:nvPr/>
        </p:nvSpPr>
        <p:spPr bwMode="auto">
          <a:xfrm>
            <a:off x="4799013" y="3624263"/>
            <a:ext cx="2844800" cy="457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43018" name="Text Box 17"/>
          <p:cNvSpPr txBox="1">
            <a:spLocks noChangeArrowheads="1"/>
          </p:cNvSpPr>
          <p:nvPr/>
        </p:nvSpPr>
        <p:spPr bwMode="auto">
          <a:xfrm>
            <a:off x="2541588" y="5168900"/>
            <a:ext cx="269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But the correct “pulse area” is:</a:t>
            </a:r>
          </a:p>
        </p:txBody>
      </p:sp>
      <p:pic>
        <p:nvPicPr>
          <p:cNvPr id="43019" name="Picture 16" descr="\documentclass{article}\pagestyle{empty}&#10;\begin{document}&#10;$\theta_s = \int_{-\infty}^\infty \frac{1}{\tau_s} \mbox{\rm sech} \frac{t}{\tau_s} dt = \pi&#10;$&#10;\end{document}&#10;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818063" y="5751513"/>
            <a:ext cx="276542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02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60375" y="938213"/>
            <a:ext cx="30432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Tsolito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190500"/>
            <a:ext cx="64770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74625" y="447675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  <a:p>
            <a:r>
              <a:rPr lang="en-US"/>
              <a:t>NOT NORMALIZED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74625" y="447675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  <a:p>
            <a:r>
              <a:rPr lang="en-US"/>
              <a:t>NOT NORMALIZED SOLUTIONS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60549"/>
              </p:ext>
            </p:extLst>
          </p:nvPr>
        </p:nvGraphicFramePr>
        <p:xfrm>
          <a:off x="1215477" y="1678626"/>
          <a:ext cx="9761046" cy="493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2880153" imgH="1455315" progId="Acrobat.Document.DC">
                  <p:embed/>
                </p:oleObj>
              </mc:Choice>
              <mc:Fallback>
                <p:oleObj name="Acrobat Document" r:id="rId3" imgW="2880153" imgH="145531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477" y="1678626"/>
                        <a:ext cx="9761046" cy="4934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09" y="626358"/>
            <a:ext cx="8717714" cy="143695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35" y="2219485"/>
            <a:ext cx="6224760" cy="1133714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97" y="3671217"/>
            <a:ext cx="8719238" cy="153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816664" y="5625622"/>
            <a:ext cx="65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actions </a:t>
            </a:r>
            <a:r>
              <a:rPr lang="en-US" dirty="0"/>
              <a:t>of nonlinearity and GVD exactly compensate each other.</a:t>
            </a:r>
          </a:p>
        </p:txBody>
      </p:sp>
    </p:spTree>
    <p:extLst>
      <p:ext uri="{BB962C8B-B14F-4D97-AF65-F5344CB8AC3E}">
        <p14:creationId xmlns:p14="http://schemas.microsoft.com/office/powerpoint/2010/main" val="6741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frac{n_2 \omega_\ell}{c} \left |\tilde{\cal E}&#10;\right |^2 =  \frac{\omega}{c} \bar{n}_2 I &#10;= \frac{\omega}{2c} \frac{n_2}{\eta_0} \left |\tilde{\cal E}&#10;\right |^2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5"/>
  <p:tag name="PICTUREFILESIZE" val="20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}{\partial t} \psi = H_0 \psi + V(x) = &#10;-\frac{\hbar^2}{2m}\frac{\partial^2 }{\partial x^2} \psi + V(x)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0"/>
  <p:tag name="PICTUREFILESIZE" val="1584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}{\partial t} \psi =&#10;- \frac{\hbar}{2t_c^2}\frac{\partial^2 }{\partial x^2} \psi +\hbar |\psi|^2 \psi/2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1"/>
  <p:tag name="PICTUREFILESIZE" val="1234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hbar}{2}$  [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3"/>
  <p:tag name="PICTUREFILESIZE" val="61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209.599"/>
  <p:tag name="OUTPUTTYPE" val="PNG"/>
  <p:tag name="IGUANATEXVERSION" val="160"/>
  <p:tag name="LATEXADDIN" val="\documentclass{article}\pagestyle{empty}&#10;\begin{document}&#10;$$i\frac{\partial u}{\partial z}&#10;=   \frac{1}{2}\frac{\partial^2 u}{\partial (t)^2}&#10;+   \left |u&#10;\right |^2 u$$&#10;\end{document}&#10;"/>
  <p:tag name="IGUANATEXSIZE" val="20"/>
  <p:tag name="IGUANATEXCURSOR" val="185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1252.344"/>
  <p:tag name="OUTPUTTYPE" val="PNG"/>
  <p:tag name="IGUANATEXVERSION" val="160"/>
  <p:tag name="LATEXADDIN" val="\documentclass{article}\pagestyle{empty}&#10;\begin{document}&#10;$u = A\mbox{\rm sech} \frac{t}{\tau_s} \exp(-i\beta z)$\end{document}&#10;"/>
  <p:tag name="IGUANATEXSIZE" val="20"/>
  <p:tag name="IGUANATEXCURSOR" val="12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739.032"/>
  <p:tag name="OUTPUTTYPE" val="PNG"/>
  <p:tag name="IGUANATEXVERSION" val="160"/>
  <p:tag name="LATEXADDIN" val="\documentclass{article}\pagestyle{empty}&#10;\begin{document}&#10;$ \beta A \mbox{\rm sech} \frac{t}{\tau_s} e^{-i\beta z} = A (\frac{1}{\tau_s})^2 e^{-i\beta z} \left [&#10;\frac{1}{2} \mbox{\rm sech} \frac{t}{\tau_s}  - \mbox{\rm sech}^3 \frac{t}{\tau_s}  \right ] + A^3 \mbox{\rm sech}^3 \frac{t}{\tau_s}e^{-i\beta z}$&#10;\end{document}&#10;"/>
  <p:tag name="IGUANATEXSIZE" val="20"/>
  <p:tag name="IGUANATEXCURSOR" val="325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\pagestyle{empty}&#10;\begin{document}&#10;$u = A \ \mbox{\rm sech}( At) \  e^{-iA^2 z/2}$&#10;\end{document}&#10;"/>
  <p:tag name="IGUANATEXSIZE" val="20"/>
  <p:tag name="IGUANATEXCURSOR" val="121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355.831"/>
  <p:tag name="OUTPUTTYPE" val="PNG"/>
  <p:tag name="IGUANATEXVERSION" val="160"/>
  <p:tag name="LATEXADDIN" val="\documentclass{article}\pagestyle{empty}&#10;\begin{document}&#10;$\theta_s = \int_{-\infty}^\infty \frac{1}{\tau_s} \mbox{\rm sech} \frac{t}{\tau_s} dt = \pi&#10;$&#10;\end{document}&#10;"/>
  <p:tag name="IGUANATEXSIZE" val="20"/>
  <p:tag name="IGUANATEXCURSOR" val="16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k_\ell ''= \frac{\partial^2 k}{\partial \Omega^2}&#10;= \frac{\omega_\ell}{c}\frac{d^2 n}{d \Omega^2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174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7.1616"/>
  <p:tag name="ORIGINALWIDTH" val="4290.213"/>
  <p:tag name="OUTPUTTYPE" val="PNG"/>
  <p:tag name="IGUANATEXVERSION" val="160"/>
  <p:tag name="LATEXADDIN" val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/>
  <p:tag name="IGUANATEXSIZE" val="20"/>
  <p:tag name="IGUANATEXCURSOR" val="33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7.9302"/>
  <p:tag name="ORIGINALWIDTH" val="3063.367"/>
  <p:tag name="OUTPUTTYPE" val="PNG"/>
  <p:tag name="IGUANATEXVERSION" val="160"/>
  <p:tag name="LATEXADDIN" val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/>
  <p:tag name="IGUANATEXSIZE" val="20"/>
  <p:tag name="IGUANATEXCURSOR" val="2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4.4056"/>
  <p:tag name="ORIGINALWIDTH" val="4290.964"/>
  <p:tag name="OUTPUTTYPE" val="PNG"/>
  <p:tag name="IGUANATEXVERSION" val="160"/>
  <p:tag name="LATEXADDIN" val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/>
  <p:tag name="IGUANATEXSIZE" val="20"/>
  <p:tag name="IGUANATEXCURSOR" val="26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2.3922"/>
  <p:tag name="ORIGINALWIDTH" val="2512.936"/>
  <p:tag name="OUTPUTTYPE" val="PNG"/>
  <p:tag name="IGUANATEXVERSION" val="160"/>
  <p:tag name="LATEXADDIN" val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726.6591"/>
  <p:tag name="OUTPUTTYPE" val="PNG"/>
  <p:tag name="IGUANATEXVERSION" val="160"/>
  <p:tag name="LATEXADDIN" val="\documentclass{article}&#10;\usepackage{amsmath}&#10;\pagestyle{empty}&#10;\begin{document}&#10;$A \tau_s = \sqrt{\frac{-\psi''}{2L K}}$&#10;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0 = \frac{n_0{\cal E}_0^2}{2 \sqrt{\frac{\mu_0}{\epsilon_0}}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0"/>
  <p:tag name="PICTUREFILESIZE" val="154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dot{\Phi} = (4{n}_2 \frac{2\pi}{\lambda_\ell} d I_0)/\tau_g^2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77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e^{i \varphi(t)} \approx e^{(2{n}_2 \frac{2\pi}{\lambda_\ell} d I_0) t^2/\tau_g^2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0"/>
  <p:tag name="PICTUREFILESIZE" val="108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cal E}(d,t) = {\cal E}(0,t)e^{i\varphi(d,t)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6"/>
  <p:tag name="PICTUREFILESIZE" val="108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   \varphi(t) = \frac{2\pi d}{\lambda_\ell}\Delta n_{\rm nl}(t)&#10;      =-{n}_2 \frac{2 \pi}{\lambda_\ell} d I_0&#10;e^{-(2t^2/\tau_g^2)} \approx -{n}_2 \frac{2\pi}{\lambda_\ell} d&#10;I_0 \left(1 - 2 \frac{t^2}{\tau_g^2}\right)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91"/>
  <p:tag name="PICTUREFILESIZE" val="684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n = n_0 + n_2I(z,r,t) 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7"/>
  <p:tag name="PICTUREFILESIZE" val="85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eft (&#10;\begin{array}{cc}&#10;1      &amp;      0 \\&#10;\ddot{\Phi}      &amp;      1&#10;\end{array}   \right )&#10;\end{displaymath}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8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eft (&#10;\begin{array}{cc}&#10;1      &amp;     \psi'' \\&#10;0      &amp;      1&#10;\end{array}   \right )&#10;\end{displaymath}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66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s in the case of the cavity in space, the stability condition is:&#10;$$&#10;\left | \frac{A + D}{2} \right | = \left | 1 + {\psi'' \ddot{\Phi}} \right | \leq 1&#10;\  \  {\rm or} \  \  -1 \leq \psi'' \ddot{\Phi}  \leq 0,&#10;$$&#10;which, as expected, requires that $\psi''$ and $\ddot{\Phi}$ have opposite sign.&#10;The pulse duration at the starting point of the $ABCD$ matrix  is given by:&#10;$$&#10;\frac{2}{\tau^2} = \frac{\sqrt{4 - (A+D)^2}}{2 |B|} =&#10;\frac{1}{2}\sqrt{\frac{\ddot{\Phi}}{|\psi''|}}\sqrt{1 - |\psi''|\ddot{\Phi}}&#10;$$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5"/>
  <p:tag name="PICTUREFILESIZE" val="14400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dot{\Phi} = (4{n}_2 \frac{2\pi}{\lambda_\ell} d I_0)/\tau_g^2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77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dot{\Phi} = (4{n}_2 \frac{2\pi}{\lambda_\ell} d I_0)/\tau_g^2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7726"/>
  <p:tag name="TEXPOINTSCALING" val="2.065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4.6944"/>
  <p:tag name="ORIGINALWIDTH" val="3186.352"/>
  <p:tag name="OUTPUTTYPE" val="PNG"/>
  <p:tag name="IGUANATEXVERSION" val="160"/>
  <p:tag name="LATEXADDIN" val="\documentclass{article}\pagestyle{empty}&#10;\begin{document}&#10;:&#10;$$&#10;\frac{2}{\tau^2} = \frac{\sqrt{4 - (A+D)^2}}{2 |B|} =&#10;\frac{1}{2}\sqrt{\frac{\ddot{\Phi}}{|\psi''|}}\sqrt{1 - |\psi''|\ddot{\Phi}}&#10;$$&#10;&#10;\end{document}&#10;"/>
  <p:tag name="IGUANATEXSIZE" val="20"/>
  <p:tag name="IGUANATEXCURSOR" val="5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726.6591"/>
  <p:tag name="OUTPUTTYPE" val="PNG"/>
  <p:tag name="IGUANATEXVERSION" val="160"/>
  <p:tag name="LATEXADDIN" val="\documentclass{article}&#10;\usepackage{amsmath}&#10;\pagestyle{empty}&#10;\begin{document}&#10;$A \tau_s = \sqrt{\frac{-\psi''}{2L K}}$&#10;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0.7199"/>
  <p:tag name="ORIGINALWIDTH" val="2138.733"/>
  <p:tag name="OUTPUTTYPE" val="PNG"/>
  <p:tag name="IGUANATEXVERSION" val="160"/>
  <p:tag name="LATEXADDIN" val="\documentclass{article}\pagestyle{empty}&#10;\begin{document}&#10;$&#10;\frac{2}{\tau^2} \approx&#10;\frac{1}{2}\sqrt{\frac{\ddot{\Phi}}{|\psi''|}}&#10;= \frac{1}{2}\sqrt{\frac{4n_2 2\pi d I_0}{\lambda_\ell\tau_g^2|\psi''|}} \propto \frac{A}{\tau}\sqrt{\frac{K}{|\psi''|}}&#10;$&#10;     &#10;\end{document}&#10;"/>
  <p:tag name="IGUANATEXSIZE" val="20"/>
  <p:tag name="IGUANATEXCURSOR" val="252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 = {\cal E}_se^{-i \beta \chi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64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696.6629"/>
  <p:tag name="OUTPUTTYPE" val="PNG"/>
  <p:tag name="IGUANATEXVERSION" val="160"/>
  <p:tag name="LATEXADDIN" val="\documentclass{article}&#10;\usepackage{amsmath}&#10;\pagestyle{empty}&#10;\begin{document}&#10;$&#10;I_{0}\tau^2_{G0}= \frac{\lambda_{\ell}k_{\ell}''}{2\pi{\bar n}_2}&#10;$&#10;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7.4503"/>
  <p:tag name="ORIGINALWIDTH" val="2326.209"/>
  <p:tag name="OUTPUTTYPE" val="PNG"/>
  <p:tag name="IGUANATEXVERSION" val="160"/>
  <p:tag name="LATEXADDIN" val="\documentclass{article}&#10;\usepackage{amsmath}&#10;\pagestyle{empty}&#10;\begin{document}&#10;&#10;we got:&#10;$$\tau_{G0}^2 = \frac{\lambda_{\ell}k_{\ell}''}{2\pi{\bar n}_2 I_0}&#10;$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e^{-ik_{av}(\Omega)P}&#10;\end{displaymath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98"/>
  <p:tag name="PICTUREFILESIZE" val="59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  \varphi(t) =&#10;- \left . k_{NL} \cdot \ell_{Kerr} \right |_{(t=0)} =&#10;-\frac{2\pi n_2}{\lambda} \ell_{Kerr}  I&#10;\approx \frac{4 \pi n_2 I_0 \ell_{Kerr}}{\lambda } \frac{t^2}{\tau_{G0}^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617"/>
  <p:tag name="PICTUREFILESIZE" val="397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 \left( \frac{\partial^2 \varphi(t) }{\partial t^2}\right)&#10;\approx \frac{8 \pi n_2 I_0 \ell_{Kerr}}{\lambda \tau_{G0}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66"/>
  <p:tag name="PICTUREFILESIZE" val="256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\left( \left . \frac{\partial^2 \varphi(t)}{\partial t^2}&#10;\right |_{(t=0)}\right)=&#10;\frac{4 k''_{av}}{\tau^4_{G0}} P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67"/>
  <p:tag name="PICTUREFILESIZE" val="2453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sum_{q=0}^\infty {\cal E}(t  - \tau_q)e^{iq\varphi(t - \tau_q)}e^{i \omega 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43"/>
  <p:tag name="PICTUREFILESIZE" val="188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\beta {\cal E}_s&#10;= -  \frac{\partial^2 {\cal E}_s}{\partial (t/t_c)^2}&#10;+   \left |{\cal E}_s&#10;\right |^2 {\cal E}_s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4"/>
  <p:tag name="PICTUREFILESIZE" val="198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79"/>
  <p:tag name="PICTUREFILESIZE" val="2259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&#10; e^{-i q k_{av}(\Delta \Omega)P}                                  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03"/>
  <p:tag name="PICTUREFILESIZE" val="3018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{\cal E}(\Delta \Omega) \left [ \sum_{q=0}^\infty e^{i \Delta \Omega (\tau_q - q \tau_{RT})}&#10;e^{i q \Delta \Omega^2 (\tau_k^2 - k''_{av} P/2)}\right ]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47"/>
  <p:tag name="PICTUREFILESIZE" val="328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varphi(t-\tau_q) = - k_{NL}\ell_{Kerr} \approx &#10;a \left (\frac{t-\tau_q}{\tau_G} \right )^2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55"/>
  <p:tag name="PICTUREFILESIZE" val="224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N \frac{1}{P}\frac{c}{n_{av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70"/>
  <p:tag name="PICTUREFILESIZE" val="52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P\frac{1}{v_g} = P\frac{n_{av}}{c} + P\frac{\omega}{c}\left . \frac{dn_{av}}{d \Omega} \right |_\omega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6"/>
  <p:tag name="PICTUREFILESIZE" val="1678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chi = \frac{\omega}{c}z&#10;\end{displaymath}&#10;\end{document}&#10;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0"/>
  <p:tag name="PICTUREFILESIZE" val="44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1300.338"/>
  <p:tag name="OUTPUTTYPE" val="PNG"/>
  <p:tag name="IGUANATEXVERSION" val="160"/>
  <p:tag name="LATEXADDIN" val="\documentclass{article}&#10;\usepackage{amsmath}&#10;\pagestyle{empty}&#10;\begin{document}&#10;$\tau_k^2 = \frac{4 \pi n_2 I_0 \ell_k \tau_{G0}^2}{4 \lambda} = \frac{k_{av}'' P}{2}$&#10;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t_c = \sqrt{\frac{d^2 n}{d \Omega^2}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6"/>
  <p:tag name="PICTUREFILESIZE" val="92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_0 = \sqrt{\frac{\eta_0}{n_2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97"/>
  <p:tag name="PICTUREFILESIZE" val="76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}{\partial z}\tilde{\cal E}&#10;- i \frac{k_\ell ''}{2} \frac{\partial^2}{\partial t^2}\tilde{\cal E}&#10;+ i \frac{n_2 \omega_\ell}{c} \left |\tilde{\cal E}&#10;\right |^2 \tilde{\cal E} = 0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0"/>
  <p:tag name="PICTUREFILESIZE" val="258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1192</Words>
  <Application>Microsoft Office PowerPoint</Application>
  <PresentationFormat>Widescreen</PresentationFormat>
  <Paragraphs>238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Calibri Light</vt:lpstr>
      <vt:lpstr>Symbol</vt:lpstr>
      <vt:lpstr>Times New Roman</vt:lpstr>
      <vt:lpstr>Office Theme</vt:lpstr>
      <vt:lpstr>Adobe Acrobat Document</vt:lpstr>
      <vt:lpstr>Microsoft Equation 3.0</vt:lpstr>
      <vt:lpstr>PBrush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25</cp:revision>
  <dcterms:created xsi:type="dcterms:W3CDTF">2023-11-14T02:27:41Z</dcterms:created>
  <dcterms:modified xsi:type="dcterms:W3CDTF">2024-11-18T02:53:49Z</dcterms:modified>
</cp:coreProperties>
</file>