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303" r:id="rId3"/>
    <p:sldId id="302" r:id="rId4"/>
    <p:sldId id="308" r:id="rId5"/>
    <p:sldId id="278" r:id="rId6"/>
    <p:sldId id="279" r:id="rId7"/>
    <p:sldId id="280" r:id="rId8"/>
    <p:sldId id="281" r:id="rId9"/>
    <p:sldId id="282" r:id="rId10"/>
    <p:sldId id="294" r:id="rId11"/>
    <p:sldId id="295" r:id="rId12"/>
    <p:sldId id="283" r:id="rId13"/>
    <p:sldId id="305" r:id="rId14"/>
    <p:sldId id="306" r:id="rId15"/>
    <p:sldId id="307" r:id="rId16"/>
    <p:sldId id="296" r:id="rId17"/>
    <p:sldId id="297" r:id="rId18"/>
    <p:sldId id="290" r:id="rId19"/>
    <p:sldId id="291" r:id="rId20"/>
    <p:sldId id="292" r:id="rId21"/>
    <p:sldId id="284" r:id="rId22"/>
    <p:sldId id="285" r:id="rId23"/>
    <p:sldId id="286" r:id="rId24"/>
    <p:sldId id="287" r:id="rId25"/>
    <p:sldId id="288" r:id="rId26"/>
    <p:sldId id="293" r:id="rId27"/>
    <p:sldId id="298" r:id="rId28"/>
    <p:sldId id="299" r:id="rId29"/>
    <p:sldId id="273" r:id="rId30"/>
    <p:sldId id="300" r:id="rId31"/>
    <p:sldId id="274" r:id="rId32"/>
    <p:sldId id="275" r:id="rId33"/>
    <p:sldId id="268" r:id="rId34"/>
    <p:sldId id="276" r:id="rId35"/>
    <p:sldId id="277" r:id="rId36"/>
    <p:sldId id="301" r:id="rId37"/>
    <p:sldId id="30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0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536" y="48"/>
      </p:cViewPr>
      <p:guideLst>
        <p:guide orient="horz" pos="2160"/>
        <p:guide pos="10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3C802-E2F3-42DD-A98B-F6066E3748B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F8794-D3E2-46D5-BEDF-6BD6BE4A83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46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B1755FCE-2D20-480D-B5FA-31E117691944}" type="slidenum">
              <a:rPr lang="fr-FR" alt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fr-FR" altLang="en-US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mtClean="0"/>
              <a:t>we summarize the essential notations and definitions.</a:t>
            </a:r>
          </a:p>
          <a:p>
            <a:pPr eaLnBrk="1" hangingPunct="1"/>
            <a:r>
              <a:rPr lang="en-US" altLang="en-US" smtClean="0"/>
              <a:t>Inside the laser typically, only one pulse circulate. A complex representation</a:t>
            </a:r>
          </a:p>
          <a:p>
            <a:pPr eaLnBrk="1" hangingPunct="1"/>
            <a:r>
              <a:rPr lang="en-US" altLang="en-US" smtClean="0"/>
              <a:t>of the field amplitude is particularly convenient in dealing with</a:t>
            </a:r>
          </a:p>
          <a:p>
            <a:pPr eaLnBrk="1" hangingPunct="1"/>
            <a:r>
              <a:rPr lang="en-US" altLang="en-US" smtClean="0"/>
              <a:t>propagation problems of electromagnetic pulses.</a:t>
            </a:r>
            <a:endParaRPr lang="fr-FR" altLang="en-US" smtClean="0"/>
          </a:p>
        </p:txBody>
      </p:sp>
    </p:spTree>
    <p:extLst>
      <p:ext uri="{BB962C8B-B14F-4D97-AF65-F5344CB8AC3E}">
        <p14:creationId xmlns:p14="http://schemas.microsoft.com/office/powerpoint/2010/main" val="2599599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C6A19FDC-24C2-49DE-A1FD-87F93CA3BE7B}" type="slidenum">
              <a:rPr lang="fr-FR" alt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24</a:t>
            </a:fld>
            <a:endParaRPr lang="fr-FR" altLang="en-US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/>
            <a:fld id="{9A82D139-708F-48C5-81A7-624257DC1744}" type="slidenum">
              <a:rPr lang="en-US" altLang="en-US"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algn="r" eaLnBrk="1" hangingPunct="1"/>
              <a:t>24</a:t>
            </a:fld>
            <a:endParaRPr lang="en-US" altLang="en-US" sz="1200"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457200"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47920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C476EF84-1AB5-4C8E-97C5-C1CEA99DAA43}" type="slidenum">
              <a:rPr lang="fr-FR" alt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25</a:t>
            </a:fld>
            <a:endParaRPr lang="fr-FR" altLang="en-US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defTabSz="4572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/>
            <a:fld id="{B5DE77B7-0E7A-4DBD-B4F1-CEB200D9C326}" type="slidenum">
              <a:rPr lang="en-US" altLang="en-US" sz="1200"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algn="r" eaLnBrk="1" hangingPunct="1"/>
              <a:t>25</a:t>
            </a:fld>
            <a:endParaRPr lang="en-US" altLang="en-US" sz="1200"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457200"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980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48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3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2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77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9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18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89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57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64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963F6-6934-4614-A239-11B967DBD539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C3361-300F-4E2A-B5EF-BF6E3E5F0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7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23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6.xml"/><Relationship Id="rId7" Type="http://schemas.openxmlformats.org/officeDocument/2006/relationships/image" Target="../media/image1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7.xml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19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35.xml"/><Relationship Id="rId7" Type="http://schemas.openxmlformats.org/officeDocument/2006/relationships/image" Target="../media/image29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0.emf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41.xml"/><Relationship Id="rId7" Type="http://schemas.openxmlformats.org/officeDocument/2006/relationships/image" Target="../media/image33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.xml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4" Type="http://schemas.openxmlformats.org/officeDocument/2006/relationships/image" Target="../media/image3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6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45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44.png"/><Relationship Id="rId5" Type="http://schemas.openxmlformats.org/officeDocument/2006/relationships/tags" Target="../tags/tag50.xml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tags" Target="../tags/tag49.xml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8.png"/><Relationship Id="rId3" Type="http://schemas.openxmlformats.org/officeDocument/2006/relationships/tags" Target="../tags/tag5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5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35.png"/><Relationship Id="rId5" Type="http://schemas.openxmlformats.org/officeDocument/2006/relationships/tags" Target="../tags/tag57.xml"/><Relationship Id="rId10" Type="http://schemas.openxmlformats.org/officeDocument/2006/relationships/image" Target="../media/image34.png"/><Relationship Id="rId4" Type="http://schemas.openxmlformats.org/officeDocument/2006/relationships/tags" Target="../tags/tag56.xml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49.png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tags" Target="../tags/tag64.xml"/><Relationship Id="rId21" Type="http://schemas.openxmlformats.org/officeDocument/2006/relationships/image" Target="../media/image55.png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tags" Target="../tags/tag63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58.png"/><Relationship Id="rId5" Type="http://schemas.openxmlformats.org/officeDocument/2006/relationships/tags" Target="../tags/tag66.xml"/><Relationship Id="rId15" Type="http://schemas.openxmlformats.org/officeDocument/2006/relationships/slideLayout" Target="../slideLayouts/slideLayout7.xml"/><Relationship Id="rId23" Type="http://schemas.openxmlformats.org/officeDocument/2006/relationships/image" Target="../media/image57.png"/><Relationship Id="rId10" Type="http://schemas.openxmlformats.org/officeDocument/2006/relationships/tags" Target="../tags/tag71.xml"/><Relationship Id="rId19" Type="http://schemas.openxmlformats.org/officeDocument/2006/relationships/image" Target="../media/image53.png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63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tags" Target="../tags/tag91.xml"/><Relationship Id="rId18" Type="http://schemas.openxmlformats.org/officeDocument/2006/relationships/image" Target="../media/image51.png"/><Relationship Id="rId26" Type="http://schemas.openxmlformats.org/officeDocument/2006/relationships/image" Target="../media/image67.png"/><Relationship Id="rId3" Type="http://schemas.openxmlformats.org/officeDocument/2006/relationships/tags" Target="../tags/tag81.xml"/><Relationship Id="rId21" Type="http://schemas.openxmlformats.org/officeDocument/2006/relationships/image" Target="../media/image59.png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image" Target="../media/image50.png"/><Relationship Id="rId25" Type="http://schemas.openxmlformats.org/officeDocument/2006/relationships/image" Target="../media/image66.png"/><Relationship Id="rId2" Type="http://schemas.openxmlformats.org/officeDocument/2006/relationships/tags" Target="../tags/tag80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58.png"/><Relationship Id="rId29" Type="http://schemas.openxmlformats.org/officeDocument/2006/relationships/image" Target="../media/image56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image" Target="../media/image65.png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image" Target="../media/image64.png"/><Relationship Id="rId28" Type="http://schemas.openxmlformats.org/officeDocument/2006/relationships/image" Target="../media/image55.png"/><Relationship Id="rId10" Type="http://schemas.openxmlformats.org/officeDocument/2006/relationships/tags" Target="../tags/tag88.xml"/><Relationship Id="rId19" Type="http://schemas.openxmlformats.org/officeDocument/2006/relationships/image" Target="../media/image57.png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image" Target="../media/image60.png"/><Relationship Id="rId27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96.xml"/><Relationship Id="rId7" Type="http://schemas.openxmlformats.org/officeDocument/2006/relationships/image" Target="../media/image69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7.xml"/><Relationship Id="rId9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74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1949" TargetMode="External"/><Relationship Id="rId7" Type="http://schemas.openxmlformats.org/officeDocument/2006/relationships/hyperlink" Target="https://pl.wikipedia.org/wiki/2008" TargetMode="External"/><Relationship Id="rId2" Type="http://schemas.openxmlformats.org/officeDocument/2006/relationships/hyperlink" Target="https://pl.wikipedia.org/wiki/21_luteg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l.wikipedia.org/wiki/14_listopada" TargetMode="External"/><Relationship Id="rId5" Type="http://schemas.openxmlformats.org/officeDocument/2006/relationships/hyperlink" Target="https://pl.wikipedia.org/wiki/Krzysztof_W%C3%B3dkiewicz#cite_note-:1-3" TargetMode="External"/><Relationship Id="rId4" Type="http://schemas.openxmlformats.org/officeDocument/2006/relationships/hyperlink" Target="https://pl.wikipedia.org/wiki/Zabrz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9.png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8.png"/><Relationship Id="rId2" Type="http://schemas.openxmlformats.org/officeDocument/2006/relationships/tags" Target="../tags/tag5.xml"/><Relationship Id="rId16" Type="http://schemas.openxmlformats.org/officeDocument/2006/relationships/image" Target="../media/image12.png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7.png"/><Relationship Id="rId5" Type="http://schemas.openxmlformats.org/officeDocument/2006/relationships/tags" Target="../tags/tag8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tags" Target="../tags/tag7.xml"/><Relationship Id="rId9" Type="http://schemas.openxmlformats.org/officeDocument/2006/relationships/notesSlide" Target="../notesSlides/notesSlide1.xml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3.xml"/><Relationship Id="rId7" Type="http://schemas.openxmlformats.org/officeDocument/2006/relationships/image" Target="../media/image1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.xm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9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38703" y="3815255"/>
            <a:ext cx="5679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A SHORT DIGRESSION </a:t>
            </a:r>
            <a:r>
              <a:rPr lang="en-US" smtClean="0"/>
              <a:t>TO QUANTUM </a:t>
            </a:r>
            <a:r>
              <a:rPr lang="en-US" dirty="0" smtClean="0"/>
              <a:t>MECHANICS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5" y="231776"/>
            <a:ext cx="7640638" cy="247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4" y="3098801"/>
            <a:ext cx="815657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4184651"/>
            <a:ext cx="5175250" cy="117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85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16114"/>
            <a:ext cx="9144000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5608639" y="298450"/>
            <a:ext cx="1958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</a:t>
            </a:r>
          </a:p>
        </p:txBody>
      </p:sp>
      <p:grpSp>
        <p:nvGrpSpPr>
          <p:cNvPr id="122884" name="Group 4"/>
          <p:cNvGrpSpPr>
            <a:grpSpLocks/>
          </p:cNvGrpSpPr>
          <p:nvPr/>
        </p:nvGrpSpPr>
        <p:grpSpPr bwMode="auto">
          <a:xfrm>
            <a:off x="4498975" y="812800"/>
            <a:ext cx="3651250" cy="520700"/>
            <a:chOff x="204" y="1152"/>
            <a:chExt cx="4276" cy="610"/>
          </a:xfrm>
        </p:grpSpPr>
        <p:sp>
          <p:nvSpPr>
            <p:cNvPr id="59398" name="Text Box 5"/>
            <p:cNvSpPr txBox="1">
              <a:spLocks noChangeArrowheads="1"/>
            </p:cNvSpPr>
            <p:nvPr/>
          </p:nvSpPr>
          <p:spPr bwMode="auto">
            <a:xfrm>
              <a:off x="204" y="1226"/>
              <a:ext cx="216" cy="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59399" name="Picture 6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2" y="1152"/>
              <a:ext cx="2308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1652589" y="1211264"/>
            <a:ext cx="36798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Only holds for the pulse widths defined 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the mean square deviation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6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4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17" dur="2000" fill="hold"/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7" grpId="0"/>
      <p:bldP spid="122887" grpId="1"/>
      <p:bldP spid="122887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50685" y="2743786"/>
            <a:ext cx="4379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 to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Schroedinger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90968" y="3729038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LASER-MATTER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1628400" y="4517221"/>
            <a:ext cx="2045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Bloch Vector Model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1608137" y="4941322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propagation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9" name="TextBox 9"/>
          <p:cNvSpPr txBox="1">
            <a:spLocks noChangeArrowheads="1"/>
          </p:cNvSpPr>
          <p:nvPr/>
        </p:nvSpPr>
        <p:spPr bwMode="auto">
          <a:xfrm>
            <a:off x="1703901" y="6153607"/>
            <a:ext cx="2789369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transients to steady state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1628400" y="5358055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transients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95468" y="5194737"/>
            <a:ext cx="587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 Echoes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induction decay</a:t>
            </a:r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33020" y="1754197"/>
            <a:ext cx="5259897" cy="23489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flipH="1">
            <a:off x="5482242" y="2628653"/>
            <a:ext cx="587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wave duality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</a:t>
            </a:r>
          </a:p>
          <a:p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double slit experiment</a:t>
            </a:r>
          </a:p>
          <a:p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8" name="Picture 17" descr="\documentclass{article}&#10;\usepackage{amsmath}&#10;\usepackage{color}&#10;\pagestyle{empty}&#10;\begin{document}&#10;\textcolor{blue}{Schr\&quot;odinger 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925" y="3208645"/>
            <a:ext cx="1852952" cy="1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1388" y="338239"/>
            <a:ext cx="765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You have </a:t>
            </a:r>
            <a:r>
              <a:rPr lang="en-US" i="1" dirty="0">
                <a:solidFill>
                  <a:srgbClr val="0000FF"/>
                </a:solidFill>
              </a:rPr>
              <a:t>I(t)</a:t>
            </a:r>
            <a:r>
              <a:rPr lang="en-US" dirty="0">
                <a:solidFill>
                  <a:srgbClr val="0000FF"/>
                </a:solidFill>
              </a:rPr>
              <a:t> and </a:t>
            </a:r>
            <a:r>
              <a:rPr lang="en-US" i="1" dirty="0">
                <a:solidFill>
                  <a:srgbClr val="0000FF"/>
                </a:solidFill>
              </a:rPr>
              <a:t>I(</a:t>
            </a:r>
            <a:r>
              <a:rPr lang="en-US" i="1" dirty="0">
                <a:solidFill>
                  <a:srgbClr val="0000FF"/>
                </a:solidFill>
                <a:latin typeface="Symbol" panose="05050102010706020507" pitchFamily="18" charset="2"/>
                <a:ea typeface="Segoe UI Symbol" panose="020B0502040204020203" pitchFamily="34" charset="0"/>
              </a:rPr>
              <a:t>W</a:t>
            </a:r>
            <a:r>
              <a:rPr lang="en-US" i="1" dirty="0">
                <a:solidFill>
                  <a:srgbClr val="0000FF"/>
                </a:solidFill>
              </a:rPr>
              <a:t>)</a:t>
            </a:r>
            <a:r>
              <a:rPr lang="en-US" dirty="0">
                <a:solidFill>
                  <a:srgbClr val="0000FF"/>
                </a:solidFill>
              </a:rPr>
              <a:t>, how do you reconstruct the field in amplitude and phase?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14151" y="892237"/>
            <a:ext cx="2937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THE WIGNER distribution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77598" y="2222768"/>
            <a:ext cx="2050726" cy="33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96" b="1">
                <a:latin typeface="Times New Roman" panose="02020603050405020304" pitchFamily="18" charset="0"/>
                <a:cs typeface="Times New Roman" panose="02020603050405020304" pitchFamily="18" charset="0"/>
              </a:rPr>
              <a:t>Pulse measurements?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56717" y="6333376"/>
            <a:ext cx="4080866" cy="36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>
                <a:latin typeface="Times New Roman" panose="02020603050405020304" pitchFamily="18" charset="0"/>
                <a:cs typeface="Times New Roman" panose="02020603050405020304" pitchFamily="18" charset="0"/>
              </a:rPr>
              <a:t>-&gt; Wigner function plot </a:t>
            </a:r>
            <a:r>
              <a:rPr lang="en-US" altLang="en-US" sz="1795" i="1">
                <a:latin typeface="Times New Roman" panose="02020603050405020304" pitchFamily="18" charset="0"/>
                <a:cs typeface="Times New Roman" panose="02020603050405020304" pitchFamily="18" charset="0"/>
              </a:rPr>
              <a:t>I(x, y)</a:t>
            </a:r>
            <a:r>
              <a:rPr lang="en-US" altLang="en-US" sz="1795">
                <a:latin typeface="Times New Roman" panose="02020603050405020304" pitchFamily="18" charset="0"/>
                <a:cs typeface="Times New Roman" panose="02020603050405020304" pitchFamily="18" charset="0"/>
              </a:rPr>
              <a:t> vs</a:t>
            </a:r>
            <a:r>
              <a:rPr lang="en-US" altLang="en-US" sz="1795" i="1">
                <a:latin typeface="Times New Roman" panose="02020603050405020304" pitchFamily="18" charset="0"/>
                <a:cs typeface="Times New Roman" panose="02020603050405020304" pitchFamily="18" charset="0"/>
              </a:rPr>
              <a:t> I(kx, ky)</a:t>
            </a:r>
            <a:r>
              <a:rPr lang="en-US" altLang="en-US" sz="1795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63929" y="5109274"/>
            <a:ext cx="4574526" cy="36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7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you</a:t>
            </a:r>
            <a:endParaRPr lang="en-US" altLang="en-US" sz="179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859179" y="5478247"/>
            <a:ext cx="4827173" cy="36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7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1795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795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1795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you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777598" y="3662545"/>
            <a:ext cx="8447634" cy="3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we replace the notion amplitude-phase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by intensity in time vs intensity in frequency?</a:t>
            </a:r>
            <a:endParaRPr lang="en-US" altLang="en-US" sz="17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021468" y="4742441"/>
            <a:ext cx="2178802" cy="3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Space-time analogy: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350086" y="2742178"/>
            <a:ext cx="4433811" cy="36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I(t)</a:t>
            </a: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you </a:t>
            </a:r>
            <a:endParaRPr lang="en-US" altLang="en-US" sz="179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345335" y="3106400"/>
            <a:ext cx="4547342" cy="36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795" i="1" dirty="0"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7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you</a:t>
            </a:r>
            <a:r>
              <a:rPr lang="en-US" altLang="en-US" sz="179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064277" y="4787967"/>
            <a:ext cx="2083982" cy="335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measurements?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867916" y="1391233"/>
            <a:ext cx="6556436" cy="52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 L. </a:t>
            </a:r>
            <a:r>
              <a:rPr lang="en-US" altLang="en-US" sz="13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Praxmeier</a:t>
            </a:r>
            <a:r>
              <a:rPr lang="en-US" altLang="en-US" sz="13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K. </a:t>
            </a:r>
            <a:r>
              <a:rPr lang="en-US" altLang="en-US" sz="1397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Wodkiewicz</a:t>
            </a:r>
            <a:r>
              <a:rPr lang="en-US" altLang="en-US" sz="13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Time and frequency description of optical pulses.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97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arXiv:physics</a:t>
            </a:r>
            <a:r>
              <a:rPr lang="en-US" altLang="en-US" sz="1397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0502079v2:1–12, 2005.</a:t>
            </a:r>
          </a:p>
        </p:txBody>
      </p:sp>
      <p:pic>
        <p:nvPicPr>
          <p:cNvPr id="15" name="Picture 14" descr="\documentclass{article}\pagestyle{empty}&#10;\begin{document}&#10;$\tilde{E}(t)$&#10;\end{document}&#10;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670" y="2806139"/>
            <a:ext cx="399175" cy="260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16" name="Picture 18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418" y="3169567"/>
            <a:ext cx="489324" cy="28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Picture 2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76" y="5148587"/>
            <a:ext cx="668268" cy="28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22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971" y="5535661"/>
            <a:ext cx="869381" cy="28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57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512429" y="749597"/>
            <a:ext cx="3185487" cy="3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b="1">
                <a:solidFill>
                  <a:schemeClr val="accent2"/>
                </a:solidFill>
                <a:latin typeface="Times New Roman" panose="02020603050405020304" pitchFamily="18" charset="0"/>
              </a:rPr>
              <a:t>Pulse duration, Spectral width</a:t>
            </a:r>
            <a:endParaRPr lang="fr-FR" altLang="en-US" sz="1795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108565" y="1357688"/>
            <a:ext cx="4871069" cy="36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>
                <a:latin typeface="Times New Roman" panose="02020603050405020304" pitchFamily="18" charset="0"/>
              </a:rPr>
              <a:t>Two-D representation of the field: Wigner function</a:t>
            </a:r>
            <a:endParaRPr lang="fr-FR" altLang="en-US" sz="1795">
              <a:latin typeface="Times New Roman" panose="02020603050405020304" pitchFamily="18" charset="0"/>
            </a:endParaRPr>
          </a:p>
        </p:txBody>
      </p:sp>
      <p:pic>
        <p:nvPicPr>
          <p:cNvPr id="46084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779" y="1734580"/>
            <a:ext cx="7360445" cy="135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206" y="3429001"/>
            <a:ext cx="4788724" cy="76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6" name="Picture 6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990" y="4778205"/>
            <a:ext cx="5327138" cy="761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893198" y="233352"/>
            <a:ext cx="2339102" cy="3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795" b="1">
                <a:solidFill>
                  <a:schemeClr val="accent2"/>
                </a:solidFill>
                <a:latin typeface="Times New Roman" panose="02020603050405020304" pitchFamily="18" charset="0"/>
              </a:rPr>
              <a:t>TIME-FREQUENCY</a:t>
            </a:r>
            <a:endParaRPr lang="fr-FR" altLang="en-US" sz="1795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wig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450" y="1313348"/>
            <a:ext cx="7297103" cy="373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761814" y="809772"/>
            <a:ext cx="1311578" cy="46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394">
                <a:latin typeface="Times New Roman" panose="02020603050405020304" pitchFamily="18" charset="0"/>
              </a:rPr>
              <a:t>Gaussian</a:t>
            </a:r>
            <a:endParaRPr lang="fr-FR" altLang="en-US" sz="2394">
              <a:latin typeface="Times New Roman" panose="02020603050405020304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6821279" y="676752"/>
            <a:ext cx="2379177" cy="46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394">
                <a:latin typeface="Times New Roman" panose="02020603050405020304" pitchFamily="18" charset="0"/>
              </a:rPr>
              <a:t>Chirped Gaussian</a:t>
            </a:r>
            <a:endParaRPr lang="fr-FR" altLang="en-US" sz="2394">
              <a:latin typeface="Times New Roman" panose="02020603050405020304" pitchFamily="18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776887" y="49657"/>
            <a:ext cx="2655407" cy="46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394">
                <a:latin typeface="Times New Roman" panose="02020603050405020304" pitchFamily="18" charset="0"/>
              </a:rPr>
              <a:t>Wigner Distribution</a:t>
            </a:r>
            <a:endParaRPr lang="fr-FR" altLang="en-US" sz="2394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5167314" y="196850"/>
            <a:ext cx="1831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Wigner Distribution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207000" y="7635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Second moments</a:t>
            </a:r>
          </a:p>
        </p:txBody>
      </p:sp>
      <p:pic>
        <p:nvPicPr>
          <p:cNvPr id="14340" name="Picture 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1360488"/>
            <a:ext cx="61722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Line 6"/>
          <p:cNvSpPr>
            <a:spLocks noChangeShapeType="1"/>
          </p:cNvSpPr>
          <p:nvPr/>
        </p:nvSpPr>
        <p:spPr bwMode="auto">
          <a:xfrm>
            <a:off x="1524000" y="32527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342" name="Picture 1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3260725"/>
            <a:ext cx="87122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12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6000750"/>
            <a:ext cx="3276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7" descr="wign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889" y="2568576"/>
            <a:ext cx="668972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8"/>
          <p:cNvSpPr txBox="1">
            <a:spLocks noChangeArrowheads="1"/>
          </p:cNvSpPr>
          <p:nvPr/>
        </p:nvSpPr>
        <p:spPr bwMode="auto">
          <a:xfrm>
            <a:off x="2749550" y="6089651"/>
            <a:ext cx="2044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Unchirped Gaussian</a:t>
            </a:r>
          </a:p>
        </p:txBody>
      </p:sp>
      <p:pic>
        <p:nvPicPr>
          <p:cNvPr id="15365" name="Picture 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269875"/>
            <a:ext cx="87122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6" name="Picture 11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1870075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7" name="Line 12"/>
          <p:cNvSpPr>
            <a:spLocks noChangeShapeType="1"/>
          </p:cNvSpPr>
          <p:nvPr/>
        </p:nvSpPr>
        <p:spPr bwMode="auto">
          <a:xfrm flipV="1">
            <a:off x="6219825" y="1571625"/>
            <a:ext cx="685800" cy="419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Arc 13"/>
          <p:cNvSpPr>
            <a:spLocks/>
          </p:cNvSpPr>
          <p:nvPr/>
        </p:nvSpPr>
        <p:spPr bwMode="auto">
          <a:xfrm>
            <a:off x="6972301" y="1517650"/>
            <a:ext cx="2790825" cy="4178300"/>
          </a:xfrm>
          <a:custGeom>
            <a:avLst/>
            <a:gdLst>
              <a:gd name="T0" fmla="*/ 2147483646 w 21600"/>
              <a:gd name="T1" fmla="*/ 0 h 19339"/>
              <a:gd name="T2" fmla="*/ 2147483646 w 21600"/>
              <a:gd name="T3" fmla="*/ 2147483646 h 19339"/>
              <a:gd name="T4" fmla="*/ 0 w 21600"/>
              <a:gd name="T5" fmla="*/ 2147483646 h 1933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9339" fill="none" extrusionOk="0">
                <a:moveTo>
                  <a:pt x="9620" y="0"/>
                </a:moveTo>
                <a:cubicBezTo>
                  <a:pt x="16960" y="3651"/>
                  <a:pt x="21600" y="11141"/>
                  <a:pt x="21600" y="19339"/>
                </a:cubicBezTo>
              </a:path>
              <a:path w="21600" h="19339" stroke="0" extrusionOk="0">
                <a:moveTo>
                  <a:pt x="9620" y="0"/>
                </a:moveTo>
                <a:cubicBezTo>
                  <a:pt x="16960" y="3651"/>
                  <a:pt x="21600" y="11141"/>
                  <a:pt x="21600" y="19339"/>
                </a:cubicBezTo>
                <a:lnTo>
                  <a:pt x="0" y="19339"/>
                </a:lnTo>
                <a:lnTo>
                  <a:pt x="9620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9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2441575" y="268289"/>
            <a:ext cx="72834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The intensity and spectral intensities are directly proportional to frequency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and time integrations of the Wigner function.</a:t>
            </a:r>
          </a:p>
        </p:txBody>
      </p:sp>
      <p:pic>
        <p:nvPicPr>
          <p:cNvPr id="55299" name="Picture 9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9" y="896938"/>
            <a:ext cx="2751137" cy="10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300" name="Picture 6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5686425"/>
            <a:ext cx="3276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2740025" y="5775326"/>
            <a:ext cx="2044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Unchirped Gaussian</a:t>
            </a:r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2265363" y="2254250"/>
            <a:ext cx="668972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up 135"/>
          <p:cNvGrpSpPr>
            <a:grpSpLocks/>
          </p:cNvGrpSpPr>
          <p:nvPr/>
        </p:nvGrpSpPr>
        <p:grpSpPr bwMode="auto">
          <a:xfrm>
            <a:off x="5919788" y="2319338"/>
            <a:ext cx="2984500" cy="2949575"/>
            <a:chOff x="3729" y="1461"/>
            <a:chExt cx="1880" cy="1858"/>
          </a:xfrm>
        </p:grpSpPr>
        <p:sp>
          <p:nvSpPr>
            <p:cNvPr id="55631" name="Rectangle 5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2" name="Rectangle 6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3" name="Rectangle 7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4" name="Line 8"/>
            <p:cNvSpPr>
              <a:spLocks noChangeShapeType="1"/>
            </p:cNvSpPr>
            <p:nvPr/>
          </p:nvSpPr>
          <p:spPr bwMode="auto">
            <a:xfrm flipV="1">
              <a:off x="3857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5" name="Rectangle 9"/>
            <p:cNvSpPr>
              <a:spLocks noChangeArrowheads="1"/>
            </p:cNvSpPr>
            <p:nvPr/>
          </p:nvSpPr>
          <p:spPr bwMode="auto">
            <a:xfrm>
              <a:off x="3825" y="3205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36" name="Line 10"/>
            <p:cNvSpPr>
              <a:spLocks noChangeShapeType="1"/>
            </p:cNvSpPr>
            <p:nvPr/>
          </p:nvSpPr>
          <p:spPr bwMode="auto">
            <a:xfrm flipV="1">
              <a:off x="4271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7" name="Rectangle 11"/>
            <p:cNvSpPr>
              <a:spLocks noChangeArrowheads="1"/>
            </p:cNvSpPr>
            <p:nvPr/>
          </p:nvSpPr>
          <p:spPr bwMode="auto">
            <a:xfrm>
              <a:off x="4239" y="3205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38" name="Line 12"/>
            <p:cNvSpPr>
              <a:spLocks noChangeShapeType="1"/>
            </p:cNvSpPr>
            <p:nvPr/>
          </p:nvSpPr>
          <p:spPr bwMode="auto">
            <a:xfrm flipV="1">
              <a:off x="4691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9" name="Rectangle 13"/>
            <p:cNvSpPr>
              <a:spLocks noChangeArrowheads="1"/>
            </p:cNvSpPr>
            <p:nvPr/>
          </p:nvSpPr>
          <p:spPr bwMode="auto">
            <a:xfrm>
              <a:off x="4672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40" name="Line 14"/>
            <p:cNvSpPr>
              <a:spLocks noChangeShapeType="1"/>
            </p:cNvSpPr>
            <p:nvPr/>
          </p:nvSpPr>
          <p:spPr bwMode="auto">
            <a:xfrm flipV="1">
              <a:off x="5105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1" name="Rectangle 15"/>
            <p:cNvSpPr>
              <a:spLocks noChangeArrowheads="1"/>
            </p:cNvSpPr>
            <p:nvPr/>
          </p:nvSpPr>
          <p:spPr bwMode="auto">
            <a:xfrm>
              <a:off x="5086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42" name="Line 16"/>
            <p:cNvSpPr>
              <a:spLocks noChangeShapeType="1"/>
            </p:cNvSpPr>
            <p:nvPr/>
          </p:nvSpPr>
          <p:spPr bwMode="auto">
            <a:xfrm flipV="1">
              <a:off x="5520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3" name="Rectangle 17"/>
            <p:cNvSpPr>
              <a:spLocks noChangeArrowheads="1"/>
            </p:cNvSpPr>
            <p:nvPr/>
          </p:nvSpPr>
          <p:spPr bwMode="auto">
            <a:xfrm>
              <a:off x="5507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44" name="Line 18"/>
            <p:cNvSpPr>
              <a:spLocks noChangeShapeType="1"/>
            </p:cNvSpPr>
            <p:nvPr/>
          </p:nvSpPr>
          <p:spPr bwMode="auto">
            <a:xfrm flipV="1">
              <a:off x="3939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5" name="Line 19"/>
            <p:cNvSpPr>
              <a:spLocks noChangeShapeType="1"/>
            </p:cNvSpPr>
            <p:nvPr/>
          </p:nvSpPr>
          <p:spPr bwMode="auto">
            <a:xfrm flipV="1">
              <a:off x="4022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6" name="Line 20"/>
            <p:cNvSpPr>
              <a:spLocks noChangeShapeType="1"/>
            </p:cNvSpPr>
            <p:nvPr/>
          </p:nvSpPr>
          <p:spPr bwMode="auto">
            <a:xfrm flipV="1">
              <a:off x="4105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7" name="Line 21"/>
            <p:cNvSpPr>
              <a:spLocks noChangeShapeType="1"/>
            </p:cNvSpPr>
            <p:nvPr/>
          </p:nvSpPr>
          <p:spPr bwMode="auto">
            <a:xfrm flipV="1">
              <a:off x="418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8" name="Line 22"/>
            <p:cNvSpPr>
              <a:spLocks noChangeShapeType="1"/>
            </p:cNvSpPr>
            <p:nvPr/>
          </p:nvSpPr>
          <p:spPr bwMode="auto">
            <a:xfrm flipV="1">
              <a:off x="435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49" name="Line 23"/>
            <p:cNvSpPr>
              <a:spLocks noChangeShapeType="1"/>
            </p:cNvSpPr>
            <p:nvPr/>
          </p:nvSpPr>
          <p:spPr bwMode="auto">
            <a:xfrm flipV="1">
              <a:off x="4436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0" name="Line 24"/>
            <p:cNvSpPr>
              <a:spLocks noChangeShapeType="1"/>
            </p:cNvSpPr>
            <p:nvPr/>
          </p:nvSpPr>
          <p:spPr bwMode="auto">
            <a:xfrm flipV="1">
              <a:off x="4526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1" name="Line 25"/>
            <p:cNvSpPr>
              <a:spLocks noChangeShapeType="1"/>
            </p:cNvSpPr>
            <p:nvPr/>
          </p:nvSpPr>
          <p:spPr bwMode="auto">
            <a:xfrm flipV="1">
              <a:off x="460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2" name="Line 26"/>
            <p:cNvSpPr>
              <a:spLocks noChangeShapeType="1"/>
            </p:cNvSpPr>
            <p:nvPr/>
          </p:nvSpPr>
          <p:spPr bwMode="auto">
            <a:xfrm flipV="1">
              <a:off x="477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3" name="Line 27"/>
            <p:cNvSpPr>
              <a:spLocks noChangeShapeType="1"/>
            </p:cNvSpPr>
            <p:nvPr/>
          </p:nvSpPr>
          <p:spPr bwMode="auto">
            <a:xfrm flipV="1">
              <a:off x="4857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4" name="Line 28"/>
            <p:cNvSpPr>
              <a:spLocks noChangeShapeType="1"/>
            </p:cNvSpPr>
            <p:nvPr/>
          </p:nvSpPr>
          <p:spPr bwMode="auto">
            <a:xfrm flipV="1">
              <a:off x="4940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5" name="Line 29"/>
            <p:cNvSpPr>
              <a:spLocks noChangeShapeType="1"/>
            </p:cNvSpPr>
            <p:nvPr/>
          </p:nvSpPr>
          <p:spPr bwMode="auto">
            <a:xfrm flipV="1">
              <a:off x="5023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6" name="Line 30"/>
            <p:cNvSpPr>
              <a:spLocks noChangeShapeType="1"/>
            </p:cNvSpPr>
            <p:nvPr/>
          </p:nvSpPr>
          <p:spPr bwMode="auto">
            <a:xfrm flipV="1">
              <a:off x="518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7" name="Line 31"/>
            <p:cNvSpPr>
              <a:spLocks noChangeShapeType="1"/>
            </p:cNvSpPr>
            <p:nvPr/>
          </p:nvSpPr>
          <p:spPr bwMode="auto">
            <a:xfrm flipV="1">
              <a:off x="5271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8" name="Line 32"/>
            <p:cNvSpPr>
              <a:spLocks noChangeShapeType="1"/>
            </p:cNvSpPr>
            <p:nvPr/>
          </p:nvSpPr>
          <p:spPr bwMode="auto">
            <a:xfrm flipV="1">
              <a:off x="535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59" name="Line 33"/>
            <p:cNvSpPr>
              <a:spLocks noChangeShapeType="1"/>
            </p:cNvSpPr>
            <p:nvPr/>
          </p:nvSpPr>
          <p:spPr bwMode="auto">
            <a:xfrm flipV="1">
              <a:off x="5437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0" name="Line 34"/>
            <p:cNvSpPr>
              <a:spLocks noChangeShapeType="1"/>
            </p:cNvSpPr>
            <p:nvPr/>
          </p:nvSpPr>
          <p:spPr bwMode="auto">
            <a:xfrm>
              <a:off x="3825" y="3186"/>
              <a:ext cx="17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1" name="Line 35"/>
            <p:cNvSpPr>
              <a:spLocks noChangeShapeType="1"/>
            </p:cNvSpPr>
            <p:nvPr/>
          </p:nvSpPr>
          <p:spPr bwMode="auto">
            <a:xfrm>
              <a:off x="3825" y="3148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2" name="Rectangle 36"/>
            <p:cNvSpPr>
              <a:spLocks noChangeArrowheads="1"/>
            </p:cNvSpPr>
            <p:nvPr/>
          </p:nvSpPr>
          <p:spPr bwMode="auto">
            <a:xfrm>
              <a:off x="3742" y="3110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63" name="Line 37"/>
            <p:cNvSpPr>
              <a:spLocks noChangeShapeType="1"/>
            </p:cNvSpPr>
            <p:nvPr/>
          </p:nvSpPr>
          <p:spPr bwMode="auto">
            <a:xfrm>
              <a:off x="3825" y="2737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4" name="Rectangle 38"/>
            <p:cNvSpPr>
              <a:spLocks noChangeArrowheads="1"/>
            </p:cNvSpPr>
            <p:nvPr/>
          </p:nvSpPr>
          <p:spPr bwMode="auto">
            <a:xfrm>
              <a:off x="3742" y="2699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65" name="Line 39"/>
            <p:cNvSpPr>
              <a:spLocks noChangeShapeType="1"/>
            </p:cNvSpPr>
            <p:nvPr/>
          </p:nvSpPr>
          <p:spPr bwMode="auto">
            <a:xfrm>
              <a:off x="3825" y="2327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6" name="Rectangle 40"/>
            <p:cNvSpPr>
              <a:spLocks noChangeArrowheads="1"/>
            </p:cNvSpPr>
            <p:nvPr/>
          </p:nvSpPr>
          <p:spPr bwMode="auto">
            <a:xfrm>
              <a:off x="3774" y="2289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67" name="Line 41"/>
            <p:cNvSpPr>
              <a:spLocks noChangeShapeType="1"/>
            </p:cNvSpPr>
            <p:nvPr/>
          </p:nvSpPr>
          <p:spPr bwMode="auto">
            <a:xfrm>
              <a:off x="3825" y="1916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68" name="Rectangle 42"/>
            <p:cNvSpPr>
              <a:spLocks noChangeArrowheads="1"/>
            </p:cNvSpPr>
            <p:nvPr/>
          </p:nvSpPr>
          <p:spPr bwMode="auto">
            <a:xfrm>
              <a:off x="3774" y="1878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69" name="Line 43"/>
            <p:cNvSpPr>
              <a:spLocks noChangeShapeType="1"/>
            </p:cNvSpPr>
            <p:nvPr/>
          </p:nvSpPr>
          <p:spPr bwMode="auto">
            <a:xfrm>
              <a:off x="3825" y="1499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0" name="Rectangle 44"/>
            <p:cNvSpPr>
              <a:spLocks noChangeArrowheads="1"/>
            </p:cNvSpPr>
            <p:nvPr/>
          </p:nvSpPr>
          <p:spPr bwMode="auto">
            <a:xfrm>
              <a:off x="3774" y="1461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671" name="Line 45"/>
            <p:cNvSpPr>
              <a:spLocks noChangeShapeType="1"/>
            </p:cNvSpPr>
            <p:nvPr/>
          </p:nvSpPr>
          <p:spPr bwMode="auto">
            <a:xfrm>
              <a:off x="3825" y="306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2" name="Line 46"/>
            <p:cNvSpPr>
              <a:spLocks noChangeShapeType="1"/>
            </p:cNvSpPr>
            <p:nvPr/>
          </p:nvSpPr>
          <p:spPr bwMode="auto">
            <a:xfrm>
              <a:off x="3825" y="29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3" name="Line 47"/>
            <p:cNvSpPr>
              <a:spLocks noChangeShapeType="1"/>
            </p:cNvSpPr>
            <p:nvPr/>
          </p:nvSpPr>
          <p:spPr bwMode="auto">
            <a:xfrm>
              <a:off x="3825" y="29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4" name="Line 48"/>
            <p:cNvSpPr>
              <a:spLocks noChangeShapeType="1"/>
            </p:cNvSpPr>
            <p:nvPr/>
          </p:nvSpPr>
          <p:spPr bwMode="auto">
            <a:xfrm>
              <a:off x="3825" y="28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5" name="Line 49"/>
            <p:cNvSpPr>
              <a:spLocks noChangeShapeType="1"/>
            </p:cNvSpPr>
            <p:nvPr/>
          </p:nvSpPr>
          <p:spPr bwMode="auto">
            <a:xfrm>
              <a:off x="3825" y="265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6" name="Line 50"/>
            <p:cNvSpPr>
              <a:spLocks noChangeShapeType="1"/>
            </p:cNvSpPr>
            <p:nvPr/>
          </p:nvSpPr>
          <p:spPr bwMode="auto">
            <a:xfrm>
              <a:off x="3825" y="257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7" name="Line 51"/>
            <p:cNvSpPr>
              <a:spLocks noChangeShapeType="1"/>
            </p:cNvSpPr>
            <p:nvPr/>
          </p:nvSpPr>
          <p:spPr bwMode="auto">
            <a:xfrm>
              <a:off x="3825" y="249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8" name="Line 52"/>
            <p:cNvSpPr>
              <a:spLocks noChangeShapeType="1"/>
            </p:cNvSpPr>
            <p:nvPr/>
          </p:nvSpPr>
          <p:spPr bwMode="auto">
            <a:xfrm>
              <a:off x="3825" y="240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79" name="Line 53"/>
            <p:cNvSpPr>
              <a:spLocks noChangeShapeType="1"/>
            </p:cNvSpPr>
            <p:nvPr/>
          </p:nvSpPr>
          <p:spPr bwMode="auto">
            <a:xfrm>
              <a:off x="3825" y="22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0" name="Line 54"/>
            <p:cNvSpPr>
              <a:spLocks noChangeShapeType="1"/>
            </p:cNvSpPr>
            <p:nvPr/>
          </p:nvSpPr>
          <p:spPr bwMode="auto">
            <a:xfrm>
              <a:off x="3825" y="216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1" name="Line 55"/>
            <p:cNvSpPr>
              <a:spLocks noChangeShapeType="1"/>
            </p:cNvSpPr>
            <p:nvPr/>
          </p:nvSpPr>
          <p:spPr bwMode="auto">
            <a:xfrm>
              <a:off x="3825" y="208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2" name="Line 56"/>
            <p:cNvSpPr>
              <a:spLocks noChangeShapeType="1"/>
            </p:cNvSpPr>
            <p:nvPr/>
          </p:nvSpPr>
          <p:spPr bwMode="auto">
            <a:xfrm>
              <a:off x="3825" y="199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3" name="Line 57"/>
            <p:cNvSpPr>
              <a:spLocks noChangeShapeType="1"/>
            </p:cNvSpPr>
            <p:nvPr/>
          </p:nvSpPr>
          <p:spPr bwMode="auto">
            <a:xfrm>
              <a:off x="3825" y="182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4" name="Line 58"/>
            <p:cNvSpPr>
              <a:spLocks noChangeShapeType="1"/>
            </p:cNvSpPr>
            <p:nvPr/>
          </p:nvSpPr>
          <p:spPr bwMode="auto">
            <a:xfrm>
              <a:off x="3825" y="17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5" name="Line 59"/>
            <p:cNvSpPr>
              <a:spLocks noChangeShapeType="1"/>
            </p:cNvSpPr>
            <p:nvPr/>
          </p:nvSpPr>
          <p:spPr bwMode="auto">
            <a:xfrm>
              <a:off x="3825" y="166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6" name="Line 60"/>
            <p:cNvSpPr>
              <a:spLocks noChangeShapeType="1"/>
            </p:cNvSpPr>
            <p:nvPr/>
          </p:nvSpPr>
          <p:spPr bwMode="auto">
            <a:xfrm>
              <a:off x="3825" y="158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7" name="Line 61"/>
            <p:cNvSpPr>
              <a:spLocks noChangeShapeType="1"/>
            </p:cNvSpPr>
            <p:nvPr/>
          </p:nvSpPr>
          <p:spPr bwMode="auto">
            <a:xfrm flipV="1">
              <a:off x="3825" y="1467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8" name="Line 62"/>
            <p:cNvSpPr>
              <a:spLocks noChangeShapeType="1"/>
            </p:cNvSpPr>
            <p:nvPr/>
          </p:nvSpPr>
          <p:spPr bwMode="auto">
            <a:xfrm flipV="1">
              <a:off x="3857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89" name="Line 63"/>
            <p:cNvSpPr>
              <a:spLocks noChangeShapeType="1"/>
            </p:cNvSpPr>
            <p:nvPr/>
          </p:nvSpPr>
          <p:spPr bwMode="auto">
            <a:xfrm flipV="1">
              <a:off x="4271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0" name="Line 64"/>
            <p:cNvSpPr>
              <a:spLocks noChangeShapeType="1"/>
            </p:cNvSpPr>
            <p:nvPr/>
          </p:nvSpPr>
          <p:spPr bwMode="auto">
            <a:xfrm flipV="1">
              <a:off x="4691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1" name="Line 65"/>
            <p:cNvSpPr>
              <a:spLocks noChangeShapeType="1"/>
            </p:cNvSpPr>
            <p:nvPr/>
          </p:nvSpPr>
          <p:spPr bwMode="auto">
            <a:xfrm flipV="1">
              <a:off x="5105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2" name="Line 66"/>
            <p:cNvSpPr>
              <a:spLocks noChangeShapeType="1"/>
            </p:cNvSpPr>
            <p:nvPr/>
          </p:nvSpPr>
          <p:spPr bwMode="auto">
            <a:xfrm flipV="1">
              <a:off x="5520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3" name="Line 67"/>
            <p:cNvSpPr>
              <a:spLocks noChangeShapeType="1"/>
            </p:cNvSpPr>
            <p:nvPr/>
          </p:nvSpPr>
          <p:spPr bwMode="auto">
            <a:xfrm flipV="1">
              <a:off x="3939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4" name="Line 68"/>
            <p:cNvSpPr>
              <a:spLocks noChangeShapeType="1"/>
            </p:cNvSpPr>
            <p:nvPr/>
          </p:nvSpPr>
          <p:spPr bwMode="auto">
            <a:xfrm flipV="1">
              <a:off x="4022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5" name="Line 69"/>
            <p:cNvSpPr>
              <a:spLocks noChangeShapeType="1"/>
            </p:cNvSpPr>
            <p:nvPr/>
          </p:nvSpPr>
          <p:spPr bwMode="auto">
            <a:xfrm flipV="1">
              <a:off x="4105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6" name="Line 70"/>
            <p:cNvSpPr>
              <a:spLocks noChangeShapeType="1"/>
            </p:cNvSpPr>
            <p:nvPr/>
          </p:nvSpPr>
          <p:spPr bwMode="auto">
            <a:xfrm flipV="1">
              <a:off x="418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7" name="Line 71"/>
            <p:cNvSpPr>
              <a:spLocks noChangeShapeType="1"/>
            </p:cNvSpPr>
            <p:nvPr/>
          </p:nvSpPr>
          <p:spPr bwMode="auto">
            <a:xfrm flipV="1">
              <a:off x="435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8" name="Line 72"/>
            <p:cNvSpPr>
              <a:spLocks noChangeShapeType="1"/>
            </p:cNvSpPr>
            <p:nvPr/>
          </p:nvSpPr>
          <p:spPr bwMode="auto">
            <a:xfrm flipV="1">
              <a:off x="4436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99" name="Line 73"/>
            <p:cNvSpPr>
              <a:spLocks noChangeShapeType="1"/>
            </p:cNvSpPr>
            <p:nvPr/>
          </p:nvSpPr>
          <p:spPr bwMode="auto">
            <a:xfrm flipV="1">
              <a:off x="4526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0" name="Line 74"/>
            <p:cNvSpPr>
              <a:spLocks noChangeShapeType="1"/>
            </p:cNvSpPr>
            <p:nvPr/>
          </p:nvSpPr>
          <p:spPr bwMode="auto">
            <a:xfrm flipV="1">
              <a:off x="460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1" name="Line 75"/>
            <p:cNvSpPr>
              <a:spLocks noChangeShapeType="1"/>
            </p:cNvSpPr>
            <p:nvPr/>
          </p:nvSpPr>
          <p:spPr bwMode="auto">
            <a:xfrm flipV="1">
              <a:off x="477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2" name="Line 76"/>
            <p:cNvSpPr>
              <a:spLocks noChangeShapeType="1"/>
            </p:cNvSpPr>
            <p:nvPr/>
          </p:nvSpPr>
          <p:spPr bwMode="auto">
            <a:xfrm flipV="1">
              <a:off x="4857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3" name="Line 77"/>
            <p:cNvSpPr>
              <a:spLocks noChangeShapeType="1"/>
            </p:cNvSpPr>
            <p:nvPr/>
          </p:nvSpPr>
          <p:spPr bwMode="auto">
            <a:xfrm flipV="1">
              <a:off x="4940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4" name="Line 78"/>
            <p:cNvSpPr>
              <a:spLocks noChangeShapeType="1"/>
            </p:cNvSpPr>
            <p:nvPr/>
          </p:nvSpPr>
          <p:spPr bwMode="auto">
            <a:xfrm flipV="1">
              <a:off x="5023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5" name="Line 79"/>
            <p:cNvSpPr>
              <a:spLocks noChangeShapeType="1"/>
            </p:cNvSpPr>
            <p:nvPr/>
          </p:nvSpPr>
          <p:spPr bwMode="auto">
            <a:xfrm flipV="1">
              <a:off x="518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6" name="Line 80"/>
            <p:cNvSpPr>
              <a:spLocks noChangeShapeType="1"/>
            </p:cNvSpPr>
            <p:nvPr/>
          </p:nvSpPr>
          <p:spPr bwMode="auto">
            <a:xfrm flipV="1">
              <a:off x="5271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7" name="Line 81"/>
            <p:cNvSpPr>
              <a:spLocks noChangeShapeType="1"/>
            </p:cNvSpPr>
            <p:nvPr/>
          </p:nvSpPr>
          <p:spPr bwMode="auto">
            <a:xfrm flipV="1">
              <a:off x="535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8" name="Line 82"/>
            <p:cNvSpPr>
              <a:spLocks noChangeShapeType="1"/>
            </p:cNvSpPr>
            <p:nvPr/>
          </p:nvSpPr>
          <p:spPr bwMode="auto">
            <a:xfrm flipV="1">
              <a:off x="5437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09" name="Line 83"/>
            <p:cNvSpPr>
              <a:spLocks noChangeShapeType="1"/>
            </p:cNvSpPr>
            <p:nvPr/>
          </p:nvSpPr>
          <p:spPr bwMode="auto">
            <a:xfrm>
              <a:off x="3825" y="1467"/>
              <a:ext cx="17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0" name="Line 84"/>
            <p:cNvSpPr>
              <a:spLocks noChangeShapeType="1"/>
            </p:cNvSpPr>
            <p:nvPr/>
          </p:nvSpPr>
          <p:spPr bwMode="auto">
            <a:xfrm>
              <a:off x="5545" y="314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1" name="Line 85"/>
            <p:cNvSpPr>
              <a:spLocks noChangeShapeType="1"/>
            </p:cNvSpPr>
            <p:nvPr/>
          </p:nvSpPr>
          <p:spPr bwMode="auto">
            <a:xfrm>
              <a:off x="5545" y="273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2" name="Line 86"/>
            <p:cNvSpPr>
              <a:spLocks noChangeShapeType="1"/>
            </p:cNvSpPr>
            <p:nvPr/>
          </p:nvSpPr>
          <p:spPr bwMode="auto">
            <a:xfrm>
              <a:off x="5545" y="232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3" name="Line 87"/>
            <p:cNvSpPr>
              <a:spLocks noChangeShapeType="1"/>
            </p:cNvSpPr>
            <p:nvPr/>
          </p:nvSpPr>
          <p:spPr bwMode="auto">
            <a:xfrm>
              <a:off x="5545" y="191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4" name="Line 88"/>
            <p:cNvSpPr>
              <a:spLocks noChangeShapeType="1"/>
            </p:cNvSpPr>
            <p:nvPr/>
          </p:nvSpPr>
          <p:spPr bwMode="auto">
            <a:xfrm>
              <a:off x="5545" y="149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5" name="Line 89"/>
            <p:cNvSpPr>
              <a:spLocks noChangeShapeType="1"/>
            </p:cNvSpPr>
            <p:nvPr/>
          </p:nvSpPr>
          <p:spPr bwMode="auto">
            <a:xfrm>
              <a:off x="5545" y="306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6" name="Line 90"/>
            <p:cNvSpPr>
              <a:spLocks noChangeShapeType="1"/>
            </p:cNvSpPr>
            <p:nvPr/>
          </p:nvSpPr>
          <p:spPr bwMode="auto">
            <a:xfrm>
              <a:off x="5545" y="29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7" name="Line 91"/>
            <p:cNvSpPr>
              <a:spLocks noChangeShapeType="1"/>
            </p:cNvSpPr>
            <p:nvPr/>
          </p:nvSpPr>
          <p:spPr bwMode="auto">
            <a:xfrm>
              <a:off x="5545" y="29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8" name="Line 92"/>
            <p:cNvSpPr>
              <a:spLocks noChangeShapeType="1"/>
            </p:cNvSpPr>
            <p:nvPr/>
          </p:nvSpPr>
          <p:spPr bwMode="auto">
            <a:xfrm>
              <a:off x="5545" y="28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19" name="Line 93"/>
            <p:cNvSpPr>
              <a:spLocks noChangeShapeType="1"/>
            </p:cNvSpPr>
            <p:nvPr/>
          </p:nvSpPr>
          <p:spPr bwMode="auto">
            <a:xfrm>
              <a:off x="5545" y="265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0" name="Line 94"/>
            <p:cNvSpPr>
              <a:spLocks noChangeShapeType="1"/>
            </p:cNvSpPr>
            <p:nvPr/>
          </p:nvSpPr>
          <p:spPr bwMode="auto">
            <a:xfrm>
              <a:off x="5545" y="257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1" name="Line 95"/>
            <p:cNvSpPr>
              <a:spLocks noChangeShapeType="1"/>
            </p:cNvSpPr>
            <p:nvPr/>
          </p:nvSpPr>
          <p:spPr bwMode="auto">
            <a:xfrm>
              <a:off x="5545" y="249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2" name="Line 96"/>
            <p:cNvSpPr>
              <a:spLocks noChangeShapeType="1"/>
            </p:cNvSpPr>
            <p:nvPr/>
          </p:nvSpPr>
          <p:spPr bwMode="auto">
            <a:xfrm>
              <a:off x="5545" y="240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3" name="Line 97"/>
            <p:cNvSpPr>
              <a:spLocks noChangeShapeType="1"/>
            </p:cNvSpPr>
            <p:nvPr/>
          </p:nvSpPr>
          <p:spPr bwMode="auto">
            <a:xfrm>
              <a:off x="5545" y="22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4" name="Line 98"/>
            <p:cNvSpPr>
              <a:spLocks noChangeShapeType="1"/>
            </p:cNvSpPr>
            <p:nvPr/>
          </p:nvSpPr>
          <p:spPr bwMode="auto">
            <a:xfrm>
              <a:off x="5545" y="216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5" name="Line 99"/>
            <p:cNvSpPr>
              <a:spLocks noChangeShapeType="1"/>
            </p:cNvSpPr>
            <p:nvPr/>
          </p:nvSpPr>
          <p:spPr bwMode="auto">
            <a:xfrm>
              <a:off x="5545" y="208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6" name="Line 100"/>
            <p:cNvSpPr>
              <a:spLocks noChangeShapeType="1"/>
            </p:cNvSpPr>
            <p:nvPr/>
          </p:nvSpPr>
          <p:spPr bwMode="auto">
            <a:xfrm>
              <a:off x="5545" y="199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7" name="Line 101"/>
            <p:cNvSpPr>
              <a:spLocks noChangeShapeType="1"/>
            </p:cNvSpPr>
            <p:nvPr/>
          </p:nvSpPr>
          <p:spPr bwMode="auto">
            <a:xfrm>
              <a:off x="5545" y="182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8" name="Line 102"/>
            <p:cNvSpPr>
              <a:spLocks noChangeShapeType="1"/>
            </p:cNvSpPr>
            <p:nvPr/>
          </p:nvSpPr>
          <p:spPr bwMode="auto">
            <a:xfrm>
              <a:off x="5545" y="17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29" name="Line 103"/>
            <p:cNvSpPr>
              <a:spLocks noChangeShapeType="1"/>
            </p:cNvSpPr>
            <p:nvPr/>
          </p:nvSpPr>
          <p:spPr bwMode="auto">
            <a:xfrm>
              <a:off x="5545" y="166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0" name="Line 104"/>
            <p:cNvSpPr>
              <a:spLocks noChangeShapeType="1"/>
            </p:cNvSpPr>
            <p:nvPr/>
          </p:nvSpPr>
          <p:spPr bwMode="auto">
            <a:xfrm>
              <a:off x="5545" y="158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1" name="Line 105"/>
            <p:cNvSpPr>
              <a:spLocks noChangeShapeType="1"/>
            </p:cNvSpPr>
            <p:nvPr/>
          </p:nvSpPr>
          <p:spPr bwMode="auto">
            <a:xfrm flipV="1">
              <a:off x="5551" y="1467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2" name="Rectangle 106"/>
            <p:cNvSpPr>
              <a:spLocks noChangeArrowheads="1"/>
            </p:cNvSpPr>
            <p:nvPr/>
          </p:nvSpPr>
          <p:spPr bwMode="auto">
            <a:xfrm>
              <a:off x="3857" y="1499"/>
              <a:ext cx="1663" cy="16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3" name="Freeform 107"/>
            <p:cNvSpPr>
              <a:spLocks/>
            </p:cNvSpPr>
            <p:nvPr/>
          </p:nvSpPr>
          <p:spPr bwMode="auto">
            <a:xfrm>
              <a:off x="3857" y="1499"/>
              <a:ext cx="1663" cy="1295"/>
            </a:xfrm>
            <a:custGeom>
              <a:avLst/>
              <a:gdLst>
                <a:gd name="T0" fmla="*/ 19 w 1663"/>
                <a:gd name="T1" fmla="*/ 891 h 1295"/>
                <a:gd name="T2" fmla="*/ 38 w 1663"/>
                <a:gd name="T3" fmla="*/ 904 h 1295"/>
                <a:gd name="T4" fmla="*/ 70 w 1663"/>
                <a:gd name="T5" fmla="*/ 916 h 1295"/>
                <a:gd name="T6" fmla="*/ 82 w 1663"/>
                <a:gd name="T7" fmla="*/ 923 h 1295"/>
                <a:gd name="T8" fmla="*/ 121 w 1663"/>
                <a:gd name="T9" fmla="*/ 935 h 1295"/>
                <a:gd name="T10" fmla="*/ 133 w 1663"/>
                <a:gd name="T11" fmla="*/ 941 h 1295"/>
                <a:gd name="T12" fmla="*/ 159 w 1663"/>
                <a:gd name="T13" fmla="*/ 954 h 1295"/>
                <a:gd name="T14" fmla="*/ 184 w 1663"/>
                <a:gd name="T15" fmla="*/ 960 h 1295"/>
                <a:gd name="T16" fmla="*/ 204 w 1663"/>
                <a:gd name="T17" fmla="*/ 967 h 1295"/>
                <a:gd name="T18" fmla="*/ 235 w 1663"/>
                <a:gd name="T19" fmla="*/ 979 h 1295"/>
                <a:gd name="T20" fmla="*/ 254 w 1663"/>
                <a:gd name="T21" fmla="*/ 986 h 1295"/>
                <a:gd name="T22" fmla="*/ 286 w 1663"/>
                <a:gd name="T23" fmla="*/ 998 h 1295"/>
                <a:gd name="T24" fmla="*/ 305 w 1663"/>
                <a:gd name="T25" fmla="*/ 1005 h 1295"/>
                <a:gd name="T26" fmla="*/ 337 w 1663"/>
                <a:gd name="T27" fmla="*/ 1017 h 1295"/>
                <a:gd name="T28" fmla="*/ 350 w 1663"/>
                <a:gd name="T29" fmla="*/ 1024 h 1295"/>
                <a:gd name="T30" fmla="*/ 388 w 1663"/>
                <a:gd name="T31" fmla="*/ 1036 h 1295"/>
                <a:gd name="T32" fmla="*/ 401 w 1663"/>
                <a:gd name="T33" fmla="*/ 1036 h 1295"/>
                <a:gd name="T34" fmla="*/ 439 w 1663"/>
                <a:gd name="T35" fmla="*/ 1049 h 1295"/>
                <a:gd name="T36" fmla="*/ 452 w 1663"/>
                <a:gd name="T37" fmla="*/ 1055 h 1295"/>
                <a:gd name="T38" fmla="*/ 490 w 1663"/>
                <a:gd name="T39" fmla="*/ 1068 h 1295"/>
                <a:gd name="T40" fmla="*/ 503 w 1663"/>
                <a:gd name="T41" fmla="*/ 1074 h 1295"/>
                <a:gd name="T42" fmla="*/ 535 w 1663"/>
                <a:gd name="T43" fmla="*/ 1080 h 1295"/>
                <a:gd name="T44" fmla="*/ 554 w 1663"/>
                <a:gd name="T45" fmla="*/ 1087 h 1295"/>
                <a:gd name="T46" fmla="*/ 586 w 1663"/>
                <a:gd name="T47" fmla="*/ 1099 h 1295"/>
                <a:gd name="T48" fmla="*/ 605 w 1663"/>
                <a:gd name="T49" fmla="*/ 1099 h 1295"/>
                <a:gd name="T50" fmla="*/ 637 w 1663"/>
                <a:gd name="T51" fmla="*/ 1112 h 1295"/>
                <a:gd name="T52" fmla="*/ 662 w 1663"/>
                <a:gd name="T53" fmla="*/ 1118 h 1295"/>
                <a:gd name="T54" fmla="*/ 688 w 1663"/>
                <a:gd name="T55" fmla="*/ 1125 h 1295"/>
                <a:gd name="T56" fmla="*/ 720 w 1663"/>
                <a:gd name="T57" fmla="*/ 1137 h 1295"/>
                <a:gd name="T58" fmla="*/ 739 w 1663"/>
                <a:gd name="T59" fmla="*/ 1137 h 1295"/>
                <a:gd name="T60" fmla="*/ 771 w 1663"/>
                <a:gd name="T61" fmla="*/ 1150 h 1295"/>
                <a:gd name="T62" fmla="*/ 790 w 1663"/>
                <a:gd name="T63" fmla="*/ 1150 h 1295"/>
                <a:gd name="T64" fmla="*/ 822 w 1663"/>
                <a:gd name="T65" fmla="*/ 1163 h 1295"/>
                <a:gd name="T66" fmla="*/ 853 w 1663"/>
                <a:gd name="T67" fmla="*/ 1169 h 1295"/>
                <a:gd name="T68" fmla="*/ 873 w 1663"/>
                <a:gd name="T69" fmla="*/ 1175 h 1295"/>
                <a:gd name="T70" fmla="*/ 911 w 1663"/>
                <a:gd name="T71" fmla="*/ 1182 h 1295"/>
                <a:gd name="T72" fmla="*/ 923 w 1663"/>
                <a:gd name="T73" fmla="*/ 1182 h 1295"/>
                <a:gd name="T74" fmla="*/ 955 w 1663"/>
                <a:gd name="T75" fmla="*/ 1194 h 1295"/>
                <a:gd name="T76" fmla="*/ 994 w 1663"/>
                <a:gd name="T77" fmla="*/ 1201 h 1295"/>
                <a:gd name="T78" fmla="*/ 1006 w 1663"/>
                <a:gd name="T79" fmla="*/ 1201 h 1295"/>
                <a:gd name="T80" fmla="*/ 1045 w 1663"/>
                <a:gd name="T81" fmla="*/ 1213 h 1295"/>
                <a:gd name="T82" fmla="*/ 1076 w 1663"/>
                <a:gd name="T83" fmla="*/ 1220 h 1295"/>
                <a:gd name="T84" fmla="*/ 1095 w 1663"/>
                <a:gd name="T85" fmla="*/ 1220 h 1295"/>
                <a:gd name="T86" fmla="*/ 1127 w 1663"/>
                <a:gd name="T87" fmla="*/ 1226 h 1295"/>
                <a:gd name="T88" fmla="*/ 1159 w 1663"/>
                <a:gd name="T89" fmla="*/ 1232 h 1295"/>
                <a:gd name="T90" fmla="*/ 1178 w 1663"/>
                <a:gd name="T91" fmla="*/ 1238 h 1295"/>
                <a:gd name="T92" fmla="*/ 1210 w 1663"/>
                <a:gd name="T93" fmla="*/ 1245 h 1295"/>
                <a:gd name="T94" fmla="*/ 1242 w 1663"/>
                <a:gd name="T95" fmla="*/ 1251 h 1295"/>
                <a:gd name="T96" fmla="*/ 1261 w 1663"/>
                <a:gd name="T97" fmla="*/ 1251 h 1295"/>
                <a:gd name="T98" fmla="*/ 1293 w 1663"/>
                <a:gd name="T99" fmla="*/ 1257 h 1295"/>
                <a:gd name="T100" fmla="*/ 1325 w 1663"/>
                <a:gd name="T101" fmla="*/ 1264 h 1295"/>
                <a:gd name="T102" fmla="*/ 1363 w 1663"/>
                <a:gd name="T103" fmla="*/ 1270 h 1295"/>
                <a:gd name="T104" fmla="*/ 1376 w 1663"/>
                <a:gd name="T105" fmla="*/ 1270 h 1295"/>
                <a:gd name="T106" fmla="*/ 1414 w 1663"/>
                <a:gd name="T107" fmla="*/ 1276 h 1295"/>
                <a:gd name="T108" fmla="*/ 1446 w 1663"/>
                <a:gd name="T109" fmla="*/ 1276 h 1295"/>
                <a:gd name="T110" fmla="*/ 1478 w 1663"/>
                <a:gd name="T111" fmla="*/ 1283 h 1295"/>
                <a:gd name="T112" fmla="*/ 1503 w 1663"/>
                <a:gd name="T113" fmla="*/ 1283 h 1295"/>
                <a:gd name="T114" fmla="*/ 1529 w 1663"/>
                <a:gd name="T115" fmla="*/ 1289 h 1295"/>
                <a:gd name="T116" fmla="*/ 1561 w 1663"/>
                <a:gd name="T117" fmla="*/ 1289 h 1295"/>
                <a:gd name="T118" fmla="*/ 1599 w 1663"/>
                <a:gd name="T119" fmla="*/ 1295 h 1295"/>
                <a:gd name="T120" fmla="*/ 1631 w 1663"/>
                <a:gd name="T121" fmla="*/ 1295 h 1295"/>
                <a:gd name="T122" fmla="*/ 1663 w 1663"/>
                <a:gd name="T123" fmla="*/ 1295 h 1295"/>
                <a:gd name="T124" fmla="*/ 0 w 1663"/>
                <a:gd name="T125" fmla="*/ 0 h 1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1295">
                  <a:moveTo>
                    <a:pt x="0" y="885"/>
                  </a:moveTo>
                  <a:lnTo>
                    <a:pt x="19" y="891"/>
                  </a:lnTo>
                  <a:lnTo>
                    <a:pt x="32" y="897"/>
                  </a:lnTo>
                  <a:lnTo>
                    <a:pt x="38" y="904"/>
                  </a:lnTo>
                  <a:lnTo>
                    <a:pt x="51" y="910"/>
                  </a:lnTo>
                  <a:lnTo>
                    <a:pt x="70" y="916"/>
                  </a:lnTo>
                  <a:lnTo>
                    <a:pt x="76" y="916"/>
                  </a:lnTo>
                  <a:lnTo>
                    <a:pt x="82" y="923"/>
                  </a:lnTo>
                  <a:lnTo>
                    <a:pt x="102" y="929"/>
                  </a:lnTo>
                  <a:lnTo>
                    <a:pt x="121" y="935"/>
                  </a:lnTo>
                  <a:lnTo>
                    <a:pt x="121" y="935"/>
                  </a:lnTo>
                  <a:lnTo>
                    <a:pt x="133" y="941"/>
                  </a:lnTo>
                  <a:lnTo>
                    <a:pt x="153" y="948"/>
                  </a:lnTo>
                  <a:lnTo>
                    <a:pt x="159" y="954"/>
                  </a:lnTo>
                  <a:lnTo>
                    <a:pt x="165" y="954"/>
                  </a:lnTo>
                  <a:lnTo>
                    <a:pt x="184" y="960"/>
                  </a:lnTo>
                  <a:lnTo>
                    <a:pt x="204" y="967"/>
                  </a:lnTo>
                  <a:lnTo>
                    <a:pt x="204" y="967"/>
                  </a:lnTo>
                  <a:lnTo>
                    <a:pt x="216" y="973"/>
                  </a:lnTo>
                  <a:lnTo>
                    <a:pt x="235" y="979"/>
                  </a:lnTo>
                  <a:lnTo>
                    <a:pt x="248" y="986"/>
                  </a:lnTo>
                  <a:lnTo>
                    <a:pt x="254" y="986"/>
                  </a:lnTo>
                  <a:lnTo>
                    <a:pt x="267" y="992"/>
                  </a:lnTo>
                  <a:lnTo>
                    <a:pt x="286" y="998"/>
                  </a:lnTo>
                  <a:lnTo>
                    <a:pt x="293" y="998"/>
                  </a:lnTo>
                  <a:lnTo>
                    <a:pt x="305" y="1005"/>
                  </a:lnTo>
                  <a:lnTo>
                    <a:pt x="318" y="1011"/>
                  </a:lnTo>
                  <a:lnTo>
                    <a:pt x="337" y="1017"/>
                  </a:lnTo>
                  <a:lnTo>
                    <a:pt x="344" y="1017"/>
                  </a:lnTo>
                  <a:lnTo>
                    <a:pt x="350" y="1024"/>
                  </a:lnTo>
                  <a:lnTo>
                    <a:pt x="369" y="1030"/>
                  </a:lnTo>
                  <a:lnTo>
                    <a:pt x="388" y="1036"/>
                  </a:lnTo>
                  <a:lnTo>
                    <a:pt x="388" y="1036"/>
                  </a:lnTo>
                  <a:lnTo>
                    <a:pt x="401" y="1036"/>
                  </a:lnTo>
                  <a:lnTo>
                    <a:pt x="420" y="1043"/>
                  </a:lnTo>
                  <a:lnTo>
                    <a:pt x="439" y="1049"/>
                  </a:lnTo>
                  <a:lnTo>
                    <a:pt x="439" y="1049"/>
                  </a:lnTo>
                  <a:lnTo>
                    <a:pt x="452" y="1055"/>
                  </a:lnTo>
                  <a:lnTo>
                    <a:pt x="471" y="1062"/>
                  </a:lnTo>
                  <a:lnTo>
                    <a:pt x="490" y="1068"/>
                  </a:lnTo>
                  <a:lnTo>
                    <a:pt x="497" y="1068"/>
                  </a:lnTo>
                  <a:lnTo>
                    <a:pt x="503" y="1074"/>
                  </a:lnTo>
                  <a:lnTo>
                    <a:pt x="522" y="1074"/>
                  </a:lnTo>
                  <a:lnTo>
                    <a:pt x="535" y="1080"/>
                  </a:lnTo>
                  <a:lnTo>
                    <a:pt x="548" y="1087"/>
                  </a:lnTo>
                  <a:lnTo>
                    <a:pt x="554" y="1087"/>
                  </a:lnTo>
                  <a:lnTo>
                    <a:pt x="573" y="1093"/>
                  </a:lnTo>
                  <a:lnTo>
                    <a:pt x="586" y="1099"/>
                  </a:lnTo>
                  <a:lnTo>
                    <a:pt x="605" y="1099"/>
                  </a:lnTo>
                  <a:lnTo>
                    <a:pt x="605" y="1099"/>
                  </a:lnTo>
                  <a:lnTo>
                    <a:pt x="624" y="1106"/>
                  </a:lnTo>
                  <a:lnTo>
                    <a:pt x="637" y="1112"/>
                  </a:lnTo>
                  <a:lnTo>
                    <a:pt x="656" y="1118"/>
                  </a:lnTo>
                  <a:lnTo>
                    <a:pt x="662" y="1118"/>
                  </a:lnTo>
                  <a:lnTo>
                    <a:pt x="675" y="1118"/>
                  </a:lnTo>
                  <a:lnTo>
                    <a:pt x="688" y="1125"/>
                  </a:lnTo>
                  <a:lnTo>
                    <a:pt x="707" y="1131"/>
                  </a:lnTo>
                  <a:lnTo>
                    <a:pt x="720" y="1137"/>
                  </a:lnTo>
                  <a:lnTo>
                    <a:pt x="726" y="1137"/>
                  </a:lnTo>
                  <a:lnTo>
                    <a:pt x="739" y="1137"/>
                  </a:lnTo>
                  <a:lnTo>
                    <a:pt x="758" y="1144"/>
                  </a:lnTo>
                  <a:lnTo>
                    <a:pt x="771" y="1150"/>
                  </a:lnTo>
                  <a:lnTo>
                    <a:pt x="790" y="1150"/>
                  </a:lnTo>
                  <a:lnTo>
                    <a:pt x="790" y="1150"/>
                  </a:lnTo>
                  <a:lnTo>
                    <a:pt x="809" y="1156"/>
                  </a:lnTo>
                  <a:lnTo>
                    <a:pt x="822" y="1163"/>
                  </a:lnTo>
                  <a:lnTo>
                    <a:pt x="841" y="1163"/>
                  </a:lnTo>
                  <a:lnTo>
                    <a:pt x="853" y="1169"/>
                  </a:lnTo>
                  <a:lnTo>
                    <a:pt x="860" y="1169"/>
                  </a:lnTo>
                  <a:lnTo>
                    <a:pt x="873" y="1175"/>
                  </a:lnTo>
                  <a:lnTo>
                    <a:pt x="892" y="1175"/>
                  </a:lnTo>
                  <a:lnTo>
                    <a:pt x="911" y="1182"/>
                  </a:lnTo>
                  <a:lnTo>
                    <a:pt x="923" y="1182"/>
                  </a:lnTo>
                  <a:lnTo>
                    <a:pt x="923" y="1182"/>
                  </a:lnTo>
                  <a:lnTo>
                    <a:pt x="943" y="1188"/>
                  </a:lnTo>
                  <a:lnTo>
                    <a:pt x="955" y="1194"/>
                  </a:lnTo>
                  <a:lnTo>
                    <a:pt x="974" y="1194"/>
                  </a:lnTo>
                  <a:lnTo>
                    <a:pt x="994" y="1201"/>
                  </a:lnTo>
                  <a:lnTo>
                    <a:pt x="1000" y="1201"/>
                  </a:lnTo>
                  <a:lnTo>
                    <a:pt x="1006" y="1201"/>
                  </a:lnTo>
                  <a:lnTo>
                    <a:pt x="1025" y="1207"/>
                  </a:lnTo>
                  <a:lnTo>
                    <a:pt x="1045" y="1213"/>
                  </a:lnTo>
                  <a:lnTo>
                    <a:pt x="1057" y="1213"/>
                  </a:lnTo>
                  <a:lnTo>
                    <a:pt x="1076" y="1220"/>
                  </a:lnTo>
                  <a:lnTo>
                    <a:pt x="1076" y="1220"/>
                  </a:lnTo>
                  <a:lnTo>
                    <a:pt x="1095" y="1220"/>
                  </a:lnTo>
                  <a:lnTo>
                    <a:pt x="1108" y="1226"/>
                  </a:lnTo>
                  <a:lnTo>
                    <a:pt x="1127" y="1226"/>
                  </a:lnTo>
                  <a:lnTo>
                    <a:pt x="1140" y="1232"/>
                  </a:lnTo>
                  <a:lnTo>
                    <a:pt x="1159" y="1232"/>
                  </a:lnTo>
                  <a:lnTo>
                    <a:pt x="1166" y="1232"/>
                  </a:lnTo>
                  <a:lnTo>
                    <a:pt x="1178" y="1238"/>
                  </a:lnTo>
                  <a:lnTo>
                    <a:pt x="1191" y="1238"/>
                  </a:lnTo>
                  <a:lnTo>
                    <a:pt x="1210" y="1245"/>
                  </a:lnTo>
                  <a:lnTo>
                    <a:pt x="1229" y="1245"/>
                  </a:lnTo>
                  <a:lnTo>
                    <a:pt x="1242" y="1251"/>
                  </a:lnTo>
                  <a:lnTo>
                    <a:pt x="1261" y="1251"/>
                  </a:lnTo>
                  <a:lnTo>
                    <a:pt x="1261" y="1251"/>
                  </a:lnTo>
                  <a:lnTo>
                    <a:pt x="1280" y="1251"/>
                  </a:lnTo>
                  <a:lnTo>
                    <a:pt x="1293" y="1257"/>
                  </a:lnTo>
                  <a:lnTo>
                    <a:pt x="1312" y="1257"/>
                  </a:lnTo>
                  <a:lnTo>
                    <a:pt x="1325" y="1264"/>
                  </a:lnTo>
                  <a:lnTo>
                    <a:pt x="1344" y="1264"/>
                  </a:lnTo>
                  <a:lnTo>
                    <a:pt x="1363" y="1270"/>
                  </a:lnTo>
                  <a:lnTo>
                    <a:pt x="1369" y="1270"/>
                  </a:lnTo>
                  <a:lnTo>
                    <a:pt x="1376" y="1270"/>
                  </a:lnTo>
                  <a:lnTo>
                    <a:pt x="1395" y="1270"/>
                  </a:lnTo>
                  <a:lnTo>
                    <a:pt x="1414" y="1276"/>
                  </a:lnTo>
                  <a:lnTo>
                    <a:pt x="1427" y="1276"/>
                  </a:lnTo>
                  <a:lnTo>
                    <a:pt x="1446" y="1276"/>
                  </a:lnTo>
                  <a:lnTo>
                    <a:pt x="1465" y="1283"/>
                  </a:lnTo>
                  <a:lnTo>
                    <a:pt x="1478" y="1283"/>
                  </a:lnTo>
                  <a:lnTo>
                    <a:pt x="1497" y="1283"/>
                  </a:lnTo>
                  <a:lnTo>
                    <a:pt x="1503" y="1283"/>
                  </a:lnTo>
                  <a:lnTo>
                    <a:pt x="1510" y="1283"/>
                  </a:lnTo>
                  <a:lnTo>
                    <a:pt x="1529" y="1289"/>
                  </a:lnTo>
                  <a:lnTo>
                    <a:pt x="1548" y="1289"/>
                  </a:lnTo>
                  <a:lnTo>
                    <a:pt x="1561" y="1289"/>
                  </a:lnTo>
                  <a:lnTo>
                    <a:pt x="1580" y="1289"/>
                  </a:lnTo>
                  <a:lnTo>
                    <a:pt x="1599" y="1295"/>
                  </a:lnTo>
                  <a:lnTo>
                    <a:pt x="1612" y="1295"/>
                  </a:lnTo>
                  <a:lnTo>
                    <a:pt x="1631" y="1295"/>
                  </a:lnTo>
                  <a:lnTo>
                    <a:pt x="1650" y="1295"/>
                  </a:lnTo>
                  <a:lnTo>
                    <a:pt x="1663" y="1295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885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4" name="Freeform 108"/>
            <p:cNvSpPr>
              <a:spLocks/>
            </p:cNvSpPr>
            <p:nvPr/>
          </p:nvSpPr>
          <p:spPr bwMode="auto">
            <a:xfrm>
              <a:off x="3857" y="2384"/>
              <a:ext cx="1663" cy="410"/>
            </a:xfrm>
            <a:custGeom>
              <a:avLst/>
              <a:gdLst>
                <a:gd name="T0" fmla="*/ 3 w 261"/>
                <a:gd name="T1" fmla="*/ 1 h 65"/>
                <a:gd name="T2" fmla="*/ 6 w 261"/>
                <a:gd name="T3" fmla="*/ 3 h 65"/>
                <a:gd name="T4" fmla="*/ 11 w 261"/>
                <a:gd name="T5" fmla="*/ 5 h 65"/>
                <a:gd name="T6" fmla="*/ 13 w 261"/>
                <a:gd name="T7" fmla="*/ 6 h 65"/>
                <a:gd name="T8" fmla="*/ 19 w 261"/>
                <a:gd name="T9" fmla="*/ 8 h 65"/>
                <a:gd name="T10" fmla="*/ 21 w 261"/>
                <a:gd name="T11" fmla="*/ 9 h 65"/>
                <a:gd name="T12" fmla="*/ 25 w 261"/>
                <a:gd name="T13" fmla="*/ 11 h 65"/>
                <a:gd name="T14" fmla="*/ 29 w 261"/>
                <a:gd name="T15" fmla="*/ 12 h 65"/>
                <a:gd name="T16" fmla="*/ 32 w 261"/>
                <a:gd name="T17" fmla="*/ 13 h 65"/>
                <a:gd name="T18" fmla="*/ 37 w 261"/>
                <a:gd name="T19" fmla="*/ 15 h 65"/>
                <a:gd name="T20" fmla="*/ 40 w 261"/>
                <a:gd name="T21" fmla="*/ 16 h 65"/>
                <a:gd name="T22" fmla="*/ 45 w 261"/>
                <a:gd name="T23" fmla="*/ 18 h 65"/>
                <a:gd name="T24" fmla="*/ 48 w 261"/>
                <a:gd name="T25" fmla="*/ 19 h 65"/>
                <a:gd name="T26" fmla="*/ 53 w 261"/>
                <a:gd name="T27" fmla="*/ 21 h 65"/>
                <a:gd name="T28" fmla="*/ 55 w 261"/>
                <a:gd name="T29" fmla="*/ 22 h 65"/>
                <a:gd name="T30" fmla="*/ 61 w 261"/>
                <a:gd name="T31" fmla="*/ 24 h 65"/>
                <a:gd name="T32" fmla="*/ 63 w 261"/>
                <a:gd name="T33" fmla="*/ 24 h 65"/>
                <a:gd name="T34" fmla="*/ 69 w 261"/>
                <a:gd name="T35" fmla="*/ 26 h 65"/>
                <a:gd name="T36" fmla="*/ 71 w 261"/>
                <a:gd name="T37" fmla="*/ 27 h 65"/>
                <a:gd name="T38" fmla="*/ 77 w 261"/>
                <a:gd name="T39" fmla="*/ 29 h 65"/>
                <a:gd name="T40" fmla="*/ 79 w 261"/>
                <a:gd name="T41" fmla="*/ 30 h 65"/>
                <a:gd name="T42" fmla="*/ 84 w 261"/>
                <a:gd name="T43" fmla="*/ 31 h 65"/>
                <a:gd name="T44" fmla="*/ 87 w 261"/>
                <a:gd name="T45" fmla="*/ 32 h 65"/>
                <a:gd name="T46" fmla="*/ 92 w 261"/>
                <a:gd name="T47" fmla="*/ 34 h 65"/>
                <a:gd name="T48" fmla="*/ 98 w 261"/>
                <a:gd name="T49" fmla="*/ 35 h 65"/>
                <a:gd name="T50" fmla="*/ 103 w 261"/>
                <a:gd name="T51" fmla="*/ 37 h 65"/>
                <a:gd name="T52" fmla="*/ 106 w 261"/>
                <a:gd name="T53" fmla="*/ 37 h 65"/>
                <a:gd name="T54" fmla="*/ 111 w 261"/>
                <a:gd name="T55" fmla="*/ 39 h 65"/>
                <a:gd name="T56" fmla="*/ 114 w 261"/>
                <a:gd name="T57" fmla="*/ 40 h 65"/>
                <a:gd name="T58" fmla="*/ 119 w 261"/>
                <a:gd name="T59" fmla="*/ 41 h 65"/>
                <a:gd name="T60" fmla="*/ 124 w 261"/>
                <a:gd name="T61" fmla="*/ 42 h 65"/>
                <a:gd name="T62" fmla="*/ 127 w 261"/>
                <a:gd name="T63" fmla="*/ 43 h 65"/>
                <a:gd name="T64" fmla="*/ 132 w 261"/>
                <a:gd name="T65" fmla="*/ 44 h 65"/>
                <a:gd name="T66" fmla="*/ 135 w 261"/>
                <a:gd name="T67" fmla="*/ 45 h 65"/>
                <a:gd name="T68" fmla="*/ 140 w 261"/>
                <a:gd name="T69" fmla="*/ 46 h 65"/>
                <a:gd name="T70" fmla="*/ 145 w 261"/>
                <a:gd name="T71" fmla="*/ 47 h 65"/>
                <a:gd name="T72" fmla="*/ 148 w 261"/>
                <a:gd name="T73" fmla="*/ 48 h 65"/>
                <a:gd name="T74" fmla="*/ 153 w 261"/>
                <a:gd name="T75" fmla="*/ 49 h 65"/>
                <a:gd name="T76" fmla="*/ 157 w 261"/>
                <a:gd name="T77" fmla="*/ 50 h 65"/>
                <a:gd name="T78" fmla="*/ 161 w 261"/>
                <a:gd name="T79" fmla="*/ 51 h 65"/>
                <a:gd name="T80" fmla="*/ 166 w 261"/>
                <a:gd name="T81" fmla="*/ 52 h 65"/>
                <a:gd name="T82" fmla="*/ 169 w 261"/>
                <a:gd name="T83" fmla="*/ 53 h 65"/>
                <a:gd name="T84" fmla="*/ 174 w 261"/>
                <a:gd name="T85" fmla="*/ 54 h 65"/>
                <a:gd name="T86" fmla="*/ 179 w 261"/>
                <a:gd name="T87" fmla="*/ 55 h 65"/>
                <a:gd name="T88" fmla="*/ 183 w 261"/>
                <a:gd name="T89" fmla="*/ 55 h 65"/>
                <a:gd name="T90" fmla="*/ 187 w 261"/>
                <a:gd name="T91" fmla="*/ 56 h 65"/>
                <a:gd name="T92" fmla="*/ 193 w 261"/>
                <a:gd name="T93" fmla="*/ 57 h 65"/>
                <a:gd name="T94" fmla="*/ 198 w 261"/>
                <a:gd name="T95" fmla="*/ 58 h 65"/>
                <a:gd name="T96" fmla="*/ 203 w 261"/>
                <a:gd name="T97" fmla="*/ 59 h 65"/>
                <a:gd name="T98" fmla="*/ 208 w 261"/>
                <a:gd name="T99" fmla="*/ 60 h 65"/>
                <a:gd name="T100" fmla="*/ 214 w 261"/>
                <a:gd name="T101" fmla="*/ 61 h 65"/>
                <a:gd name="T102" fmla="*/ 216 w 261"/>
                <a:gd name="T103" fmla="*/ 61 h 65"/>
                <a:gd name="T104" fmla="*/ 222 w 261"/>
                <a:gd name="T105" fmla="*/ 62 h 65"/>
                <a:gd name="T106" fmla="*/ 227 w 261"/>
                <a:gd name="T107" fmla="*/ 62 h 65"/>
                <a:gd name="T108" fmla="*/ 232 w 261"/>
                <a:gd name="T109" fmla="*/ 63 h 65"/>
                <a:gd name="T110" fmla="*/ 236 w 261"/>
                <a:gd name="T111" fmla="*/ 63 h 65"/>
                <a:gd name="T112" fmla="*/ 240 w 261"/>
                <a:gd name="T113" fmla="*/ 64 h 65"/>
                <a:gd name="T114" fmla="*/ 245 w 261"/>
                <a:gd name="T115" fmla="*/ 64 h 65"/>
                <a:gd name="T116" fmla="*/ 251 w 261"/>
                <a:gd name="T117" fmla="*/ 65 h 65"/>
                <a:gd name="T118" fmla="*/ 256 w 261"/>
                <a:gd name="T119" fmla="*/ 65 h 65"/>
                <a:gd name="T120" fmla="*/ 261 w 261"/>
                <a:gd name="T12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6" y="3"/>
                  </a:lnTo>
                  <a:lnTo>
                    <a:pt x="8" y="4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6"/>
                  </a:lnTo>
                  <a:lnTo>
                    <a:pt x="16" y="7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9"/>
                  </a:lnTo>
                  <a:lnTo>
                    <a:pt x="24" y="10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9" y="12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4" y="14"/>
                  </a:lnTo>
                  <a:lnTo>
                    <a:pt x="37" y="15"/>
                  </a:lnTo>
                  <a:lnTo>
                    <a:pt x="39" y="16"/>
                  </a:lnTo>
                  <a:lnTo>
                    <a:pt x="40" y="16"/>
                  </a:lnTo>
                  <a:lnTo>
                    <a:pt x="42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8" y="19"/>
                  </a:lnTo>
                  <a:lnTo>
                    <a:pt x="50" y="20"/>
                  </a:lnTo>
                  <a:lnTo>
                    <a:pt x="53" y="21"/>
                  </a:lnTo>
                  <a:lnTo>
                    <a:pt x="54" y="21"/>
                  </a:lnTo>
                  <a:lnTo>
                    <a:pt x="55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1" y="24"/>
                  </a:lnTo>
                  <a:lnTo>
                    <a:pt x="63" y="24"/>
                  </a:lnTo>
                  <a:lnTo>
                    <a:pt x="66" y="25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71" y="27"/>
                  </a:lnTo>
                  <a:lnTo>
                    <a:pt x="74" y="28"/>
                  </a:lnTo>
                  <a:lnTo>
                    <a:pt x="77" y="29"/>
                  </a:lnTo>
                  <a:lnTo>
                    <a:pt x="78" y="29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4" y="31"/>
                  </a:lnTo>
                  <a:lnTo>
                    <a:pt x="86" y="32"/>
                  </a:lnTo>
                  <a:lnTo>
                    <a:pt x="87" y="32"/>
                  </a:lnTo>
                  <a:lnTo>
                    <a:pt x="90" y="33"/>
                  </a:lnTo>
                  <a:lnTo>
                    <a:pt x="92" y="34"/>
                  </a:lnTo>
                  <a:lnTo>
                    <a:pt x="95" y="34"/>
                  </a:lnTo>
                  <a:lnTo>
                    <a:pt x="98" y="35"/>
                  </a:lnTo>
                  <a:lnTo>
                    <a:pt x="100" y="36"/>
                  </a:lnTo>
                  <a:lnTo>
                    <a:pt x="103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8" y="38"/>
                  </a:lnTo>
                  <a:lnTo>
                    <a:pt x="111" y="39"/>
                  </a:lnTo>
                  <a:lnTo>
                    <a:pt x="113" y="40"/>
                  </a:lnTo>
                  <a:lnTo>
                    <a:pt x="114" y="40"/>
                  </a:lnTo>
                  <a:lnTo>
                    <a:pt x="116" y="40"/>
                  </a:lnTo>
                  <a:lnTo>
                    <a:pt x="119" y="41"/>
                  </a:lnTo>
                  <a:lnTo>
                    <a:pt x="121" y="42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7" y="43"/>
                  </a:lnTo>
                  <a:lnTo>
                    <a:pt x="129" y="44"/>
                  </a:lnTo>
                  <a:lnTo>
                    <a:pt x="132" y="44"/>
                  </a:lnTo>
                  <a:lnTo>
                    <a:pt x="134" y="45"/>
                  </a:lnTo>
                  <a:lnTo>
                    <a:pt x="135" y="45"/>
                  </a:lnTo>
                  <a:lnTo>
                    <a:pt x="137" y="46"/>
                  </a:lnTo>
                  <a:lnTo>
                    <a:pt x="140" y="46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8" y="48"/>
                  </a:lnTo>
                  <a:lnTo>
                    <a:pt x="150" y="49"/>
                  </a:lnTo>
                  <a:lnTo>
                    <a:pt x="153" y="49"/>
                  </a:lnTo>
                  <a:lnTo>
                    <a:pt x="156" y="50"/>
                  </a:lnTo>
                  <a:lnTo>
                    <a:pt x="157" y="50"/>
                  </a:lnTo>
                  <a:lnTo>
                    <a:pt x="158" y="50"/>
                  </a:lnTo>
                  <a:lnTo>
                    <a:pt x="161" y="51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9" y="53"/>
                  </a:lnTo>
                  <a:lnTo>
                    <a:pt x="169" y="53"/>
                  </a:lnTo>
                  <a:lnTo>
                    <a:pt x="172" y="53"/>
                  </a:lnTo>
                  <a:lnTo>
                    <a:pt x="174" y="54"/>
                  </a:lnTo>
                  <a:lnTo>
                    <a:pt x="177" y="54"/>
                  </a:lnTo>
                  <a:lnTo>
                    <a:pt x="179" y="55"/>
                  </a:lnTo>
                  <a:lnTo>
                    <a:pt x="182" y="55"/>
                  </a:lnTo>
                  <a:lnTo>
                    <a:pt x="183" y="55"/>
                  </a:lnTo>
                  <a:lnTo>
                    <a:pt x="185" y="56"/>
                  </a:lnTo>
                  <a:lnTo>
                    <a:pt x="187" y="56"/>
                  </a:lnTo>
                  <a:lnTo>
                    <a:pt x="190" y="57"/>
                  </a:lnTo>
                  <a:lnTo>
                    <a:pt x="193" y="57"/>
                  </a:lnTo>
                  <a:lnTo>
                    <a:pt x="195" y="58"/>
                  </a:lnTo>
                  <a:lnTo>
                    <a:pt x="198" y="58"/>
                  </a:lnTo>
                  <a:lnTo>
                    <a:pt x="201" y="58"/>
                  </a:lnTo>
                  <a:lnTo>
                    <a:pt x="203" y="59"/>
                  </a:lnTo>
                  <a:lnTo>
                    <a:pt x="206" y="59"/>
                  </a:lnTo>
                  <a:lnTo>
                    <a:pt x="208" y="60"/>
                  </a:lnTo>
                  <a:lnTo>
                    <a:pt x="211" y="60"/>
                  </a:lnTo>
                  <a:lnTo>
                    <a:pt x="214" y="61"/>
                  </a:lnTo>
                  <a:lnTo>
                    <a:pt x="215" y="61"/>
                  </a:lnTo>
                  <a:lnTo>
                    <a:pt x="216" y="61"/>
                  </a:lnTo>
                  <a:lnTo>
                    <a:pt x="219" y="61"/>
                  </a:lnTo>
                  <a:lnTo>
                    <a:pt x="222" y="62"/>
                  </a:lnTo>
                  <a:lnTo>
                    <a:pt x="224" y="62"/>
                  </a:lnTo>
                  <a:lnTo>
                    <a:pt x="227" y="62"/>
                  </a:lnTo>
                  <a:lnTo>
                    <a:pt x="230" y="63"/>
                  </a:lnTo>
                  <a:lnTo>
                    <a:pt x="232" y="63"/>
                  </a:lnTo>
                  <a:lnTo>
                    <a:pt x="235" y="63"/>
                  </a:lnTo>
                  <a:lnTo>
                    <a:pt x="236" y="63"/>
                  </a:lnTo>
                  <a:lnTo>
                    <a:pt x="237" y="63"/>
                  </a:lnTo>
                  <a:lnTo>
                    <a:pt x="240" y="64"/>
                  </a:lnTo>
                  <a:lnTo>
                    <a:pt x="243" y="64"/>
                  </a:lnTo>
                  <a:lnTo>
                    <a:pt x="245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3" y="65"/>
                  </a:lnTo>
                  <a:lnTo>
                    <a:pt x="256" y="65"/>
                  </a:lnTo>
                  <a:lnTo>
                    <a:pt x="259" y="65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5" name="Freeform 109"/>
            <p:cNvSpPr>
              <a:spLocks/>
            </p:cNvSpPr>
            <p:nvPr/>
          </p:nvSpPr>
          <p:spPr bwMode="auto">
            <a:xfrm>
              <a:off x="3857" y="1499"/>
              <a:ext cx="1663" cy="1220"/>
            </a:xfrm>
            <a:custGeom>
              <a:avLst/>
              <a:gdLst>
                <a:gd name="T0" fmla="*/ 19 w 1663"/>
                <a:gd name="T1" fmla="*/ 815 h 1220"/>
                <a:gd name="T2" fmla="*/ 32 w 1663"/>
                <a:gd name="T3" fmla="*/ 821 h 1220"/>
                <a:gd name="T4" fmla="*/ 63 w 1663"/>
                <a:gd name="T5" fmla="*/ 834 h 1220"/>
                <a:gd name="T6" fmla="*/ 82 w 1663"/>
                <a:gd name="T7" fmla="*/ 847 h 1220"/>
                <a:gd name="T8" fmla="*/ 102 w 1663"/>
                <a:gd name="T9" fmla="*/ 853 h 1220"/>
                <a:gd name="T10" fmla="*/ 133 w 1663"/>
                <a:gd name="T11" fmla="*/ 866 h 1220"/>
                <a:gd name="T12" fmla="*/ 153 w 1663"/>
                <a:gd name="T13" fmla="*/ 878 h 1220"/>
                <a:gd name="T14" fmla="*/ 172 w 1663"/>
                <a:gd name="T15" fmla="*/ 885 h 1220"/>
                <a:gd name="T16" fmla="*/ 204 w 1663"/>
                <a:gd name="T17" fmla="*/ 897 h 1220"/>
                <a:gd name="T18" fmla="*/ 216 w 1663"/>
                <a:gd name="T19" fmla="*/ 904 h 1220"/>
                <a:gd name="T20" fmla="*/ 248 w 1663"/>
                <a:gd name="T21" fmla="*/ 916 h 1220"/>
                <a:gd name="T22" fmla="*/ 267 w 1663"/>
                <a:gd name="T23" fmla="*/ 923 h 1220"/>
                <a:gd name="T24" fmla="*/ 293 w 1663"/>
                <a:gd name="T25" fmla="*/ 935 h 1220"/>
                <a:gd name="T26" fmla="*/ 318 w 1663"/>
                <a:gd name="T27" fmla="*/ 948 h 1220"/>
                <a:gd name="T28" fmla="*/ 337 w 1663"/>
                <a:gd name="T29" fmla="*/ 954 h 1220"/>
                <a:gd name="T30" fmla="*/ 369 w 1663"/>
                <a:gd name="T31" fmla="*/ 960 h 1220"/>
                <a:gd name="T32" fmla="*/ 388 w 1663"/>
                <a:gd name="T33" fmla="*/ 967 h 1220"/>
                <a:gd name="T34" fmla="*/ 420 w 1663"/>
                <a:gd name="T35" fmla="*/ 979 h 1220"/>
                <a:gd name="T36" fmla="*/ 439 w 1663"/>
                <a:gd name="T37" fmla="*/ 986 h 1220"/>
                <a:gd name="T38" fmla="*/ 471 w 1663"/>
                <a:gd name="T39" fmla="*/ 998 h 1220"/>
                <a:gd name="T40" fmla="*/ 490 w 1663"/>
                <a:gd name="T41" fmla="*/ 1005 h 1220"/>
                <a:gd name="T42" fmla="*/ 522 w 1663"/>
                <a:gd name="T43" fmla="*/ 1017 h 1220"/>
                <a:gd name="T44" fmla="*/ 535 w 1663"/>
                <a:gd name="T45" fmla="*/ 1017 h 1220"/>
                <a:gd name="T46" fmla="*/ 573 w 1663"/>
                <a:gd name="T47" fmla="*/ 1030 h 1220"/>
                <a:gd name="T48" fmla="*/ 586 w 1663"/>
                <a:gd name="T49" fmla="*/ 1036 h 1220"/>
                <a:gd name="T50" fmla="*/ 624 w 1663"/>
                <a:gd name="T51" fmla="*/ 1049 h 1220"/>
                <a:gd name="T52" fmla="*/ 643 w 1663"/>
                <a:gd name="T53" fmla="*/ 1049 h 1220"/>
                <a:gd name="T54" fmla="*/ 675 w 1663"/>
                <a:gd name="T55" fmla="*/ 1062 h 1220"/>
                <a:gd name="T56" fmla="*/ 700 w 1663"/>
                <a:gd name="T57" fmla="*/ 1068 h 1220"/>
                <a:gd name="T58" fmla="*/ 720 w 1663"/>
                <a:gd name="T59" fmla="*/ 1074 h 1220"/>
                <a:gd name="T60" fmla="*/ 758 w 1663"/>
                <a:gd name="T61" fmla="*/ 1080 h 1220"/>
                <a:gd name="T62" fmla="*/ 771 w 1663"/>
                <a:gd name="T63" fmla="*/ 1087 h 1220"/>
                <a:gd name="T64" fmla="*/ 809 w 1663"/>
                <a:gd name="T65" fmla="*/ 1099 h 1220"/>
                <a:gd name="T66" fmla="*/ 828 w 1663"/>
                <a:gd name="T67" fmla="*/ 1099 h 1220"/>
                <a:gd name="T68" fmla="*/ 860 w 1663"/>
                <a:gd name="T69" fmla="*/ 1112 h 1220"/>
                <a:gd name="T70" fmla="*/ 892 w 1663"/>
                <a:gd name="T71" fmla="*/ 1118 h 1220"/>
                <a:gd name="T72" fmla="*/ 911 w 1663"/>
                <a:gd name="T73" fmla="*/ 1118 h 1220"/>
                <a:gd name="T74" fmla="*/ 943 w 1663"/>
                <a:gd name="T75" fmla="*/ 1131 h 1220"/>
                <a:gd name="T76" fmla="*/ 968 w 1663"/>
                <a:gd name="T77" fmla="*/ 1137 h 1220"/>
                <a:gd name="T78" fmla="*/ 994 w 1663"/>
                <a:gd name="T79" fmla="*/ 1137 h 1220"/>
                <a:gd name="T80" fmla="*/ 1025 w 1663"/>
                <a:gd name="T81" fmla="*/ 1144 h 1220"/>
                <a:gd name="T82" fmla="*/ 1051 w 1663"/>
                <a:gd name="T83" fmla="*/ 1150 h 1220"/>
                <a:gd name="T84" fmla="*/ 1076 w 1663"/>
                <a:gd name="T85" fmla="*/ 1156 h 1220"/>
                <a:gd name="T86" fmla="*/ 1108 w 1663"/>
                <a:gd name="T87" fmla="*/ 1163 h 1220"/>
                <a:gd name="T88" fmla="*/ 1140 w 1663"/>
                <a:gd name="T89" fmla="*/ 1169 h 1220"/>
                <a:gd name="T90" fmla="*/ 1159 w 1663"/>
                <a:gd name="T91" fmla="*/ 1169 h 1220"/>
                <a:gd name="T92" fmla="*/ 1191 w 1663"/>
                <a:gd name="T93" fmla="*/ 1175 h 1220"/>
                <a:gd name="T94" fmla="*/ 1229 w 1663"/>
                <a:gd name="T95" fmla="*/ 1182 h 1220"/>
                <a:gd name="T96" fmla="*/ 1242 w 1663"/>
                <a:gd name="T97" fmla="*/ 1188 h 1220"/>
                <a:gd name="T98" fmla="*/ 1280 w 1663"/>
                <a:gd name="T99" fmla="*/ 1188 h 1220"/>
                <a:gd name="T100" fmla="*/ 1312 w 1663"/>
                <a:gd name="T101" fmla="*/ 1194 h 1220"/>
                <a:gd name="T102" fmla="*/ 1344 w 1663"/>
                <a:gd name="T103" fmla="*/ 1201 h 1220"/>
                <a:gd name="T104" fmla="*/ 1363 w 1663"/>
                <a:gd name="T105" fmla="*/ 1201 h 1220"/>
                <a:gd name="T106" fmla="*/ 1395 w 1663"/>
                <a:gd name="T107" fmla="*/ 1207 h 1220"/>
                <a:gd name="T108" fmla="*/ 1427 w 1663"/>
                <a:gd name="T109" fmla="*/ 1207 h 1220"/>
                <a:gd name="T110" fmla="*/ 1465 w 1663"/>
                <a:gd name="T111" fmla="*/ 1213 h 1220"/>
                <a:gd name="T112" fmla="*/ 1497 w 1663"/>
                <a:gd name="T113" fmla="*/ 1213 h 1220"/>
                <a:gd name="T114" fmla="*/ 1529 w 1663"/>
                <a:gd name="T115" fmla="*/ 1213 h 1220"/>
                <a:gd name="T116" fmla="*/ 1561 w 1663"/>
                <a:gd name="T117" fmla="*/ 1220 h 1220"/>
                <a:gd name="T118" fmla="*/ 1599 w 1663"/>
                <a:gd name="T119" fmla="*/ 1220 h 1220"/>
                <a:gd name="T120" fmla="*/ 1631 w 1663"/>
                <a:gd name="T121" fmla="*/ 1220 h 1220"/>
                <a:gd name="T122" fmla="*/ 1663 w 1663"/>
                <a:gd name="T123" fmla="*/ 1220 h 1220"/>
                <a:gd name="T124" fmla="*/ 0 w 1663"/>
                <a:gd name="T125" fmla="*/ 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1220">
                  <a:moveTo>
                    <a:pt x="0" y="802"/>
                  </a:moveTo>
                  <a:lnTo>
                    <a:pt x="19" y="815"/>
                  </a:lnTo>
                  <a:lnTo>
                    <a:pt x="25" y="815"/>
                  </a:lnTo>
                  <a:lnTo>
                    <a:pt x="32" y="821"/>
                  </a:lnTo>
                  <a:lnTo>
                    <a:pt x="51" y="828"/>
                  </a:lnTo>
                  <a:lnTo>
                    <a:pt x="63" y="834"/>
                  </a:lnTo>
                  <a:lnTo>
                    <a:pt x="70" y="840"/>
                  </a:lnTo>
                  <a:lnTo>
                    <a:pt x="82" y="847"/>
                  </a:lnTo>
                  <a:lnTo>
                    <a:pt x="95" y="853"/>
                  </a:lnTo>
                  <a:lnTo>
                    <a:pt x="102" y="853"/>
                  </a:lnTo>
                  <a:lnTo>
                    <a:pt x="121" y="859"/>
                  </a:lnTo>
                  <a:lnTo>
                    <a:pt x="133" y="866"/>
                  </a:lnTo>
                  <a:lnTo>
                    <a:pt x="133" y="872"/>
                  </a:lnTo>
                  <a:lnTo>
                    <a:pt x="153" y="878"/>
                  </a:lnTo>
                  <a:lnTo>
                    <a:pt x="165" y="885"/>
                  </a:lnTo>
                  <a:lnTo>
                    <a:pt x="172" y="885"/>
                  </a:lnTo>
                  <a:lnTo>
                    <a:pt x="184" y="891"/>
                  </a:lnTo>
                  <a:lnTo>
                    <a:pt x="204" y="897"/>
                  </a:lnTo>
                  <a:lnTo>
                    <a:pt x="210" y="904"/>
                  </a:lnTo>
                  <a:lnTo>
                    <a:pt x="216" y="904"/>
                  </a:lnTo>
                  <a:lnTo>
                    <a:pt x="235" y="910"/>
                  </a:lnTo>
                  <a:lnTo>
                    <a:pt x="248" y="916"/>
                  </a:lnTo>
                  <a:lnTo>
                    <a:pt x="254" y="916"/>
                  </a:lnTo>
                  <a:lnTo>
                    <a:pt x="267" y="923"/>
                  </a:lnTo>
                  <a:lnTo>
                    <a:pt x="286" y="935"/>
                  </a:lnTo>
                  <a:lnTo>
                    <a:pt x="293" y="935"/>
                  </a:lnTo>
                  <a:lnTo>
                    <a:pt x="305" y="941"/>
                  </a:lnTo>
                  <a:lnTo>
                    <a:pt x="318" y="948"/>
                  </a:lnTo>
                  <a:lnTo>
                    <a:pt x="337" y="954"/>
                  </a:lnTo>
                  <a:lnTo>
                    <a:pt x="337" y="954"/>
                  </a:lnTo>
                  <a:lnTo>
                    <a:pt x="350" y="960"/>
                  </a:lnTo>
                  <a:lnTo>
                    <a:pt x="369" y="960"/>
                  </a:lnTo>
                  <a:lnTo>
                    <a:pt x="382" y="967"/>
                  </a:lnTo>
                  <a:lnTo>
                    <a:pt x="388" y="967"/>
                  </a:lnTo>
                  <a:lnTo>
                    <a:pt x="401" y="973"/>
                  </a:lnTo>
                  <a:lnTo>
                    <a:pt x="420" y="979"/>
                  </a:lnTo>
                  <a:lnTo>
                    <a:pt x="433" y="986"/>
                  </a:lnTo>
                  <a:lnTo>
                    <a:pt x="439" y="986"/>
                  </a:lnTo>
                  <a:lnTo>
                    <a:pt x="452" y="992"/>
                  </a:lnTo>
                  <a:lnTo>
                    <a:pt x="471" y="998"/>
                  </a:lnTo>
                  <a:lnTo>
                    <a:pt x="477" y="998"/>
                  </a:lnTo>
                  <a:lnTo>
                    <a:pt x="490" y="1005"/>
                  </a:lnTo>
                  <a:lnTo>
                    <a:pt x="503" y="1011"/>
                  </a:lnTo>
                  <a:lnTo>
                    <a:pt x="522" y="1017"/>
                  </a:lnTo>
                  <a:lnTo>
                    <a:pt x="528" y="1017"/>
                  </a:lnTo>
                  <a:lnTo>
                    <a:pt x="535" y="1017"/>
                  </a:lnTo>
                  <a:lnTo>
                    <a:pt x="554" y="1024"/>
                  </a:lnTo>
                  <a:lnTo>
                    <a:pt x="573" y="1030"/>
                  </a:lnTo>
                  <a:lnTo>
                    <a:pt x="586" y="1036"/>
                  </a:lnTo>
                  <a:lnTo>
                    <a:pt x="586" y="1036"/>
                  </a:lnTo>
                  <a:lnTo>
                    <a:pt x="605" y="1043"/>
                  </a:lnTo>
                  <a:lnTo>
                    <a:pt x="624" y="1049"/>
                  </a:lnTo>
                  <a:lnTo>
                    <a:pt x="637" y="1049"/>
                  </a:lnTo>
                  <a:lnTo>
                    <a:pt x="643" y="1049"/>
                  </a:lnTo>
                  <a:lnTo>
                    <a:pt x="656" y="1055"/>
                  </a:lnTo>
                  <a:lnTo>
                    <a:pt x="675" y="1062"/>
                  </a:lnTo>
                  <a:lnTo>
                    <a:pt x="688" y="1068"/>
                  </a:lnTo>
                  <a:lnTo>
                    <a:pt x="700" y="1068"/>
                  </a:lnTo>
                  <a:lnTo>
                    <a:pt x="707" y="1068"/>
                  </a:lnTo>
                  <a:lnTo>
                    <a:pt x="720" y="1074"/>
                  </a:lnTo>
                  <a:lnTo>
                    <a:pt x="739" y="1080"/>
                  </a:lnTo>
                  <a:lnTo>
                    <a:pt x="758" y="1080"/>
                  </a:lnTo>
                  <a:lnTo>
                    <a:pt x="758" y="1087"/>
                  </a:lnTo>
                  <a:lnTo>
                    <a:pt x="771" y="1087"/>
                  </a:lnTo>
                  <a:lnTo>
                    <a:pt x="790" y="1093"/>
                  </a:lnTo>
                  <a:lnTo>
                    <a:pt x="809" y="1099"/>
                  </a:lnTo>
                  <a:lnTo>
                    <a:pt x="822" y="1099"/>
                  </a:lnTo>
                  <a:lnTo>
                    <a:pt x="828" y="1099"/>
                  </a:lnTo>
                  <a:lnTo>
                    <a:pt x="841" y="1106"/>
                  </a:lnTo>
                  <a:lnTo>
                    <a:pt x="860" y="1112"/>
                  </a:lnTo>
                  <a:lnTo>
                    <a:pt x="873" y="1112"/>
                  </a:lnTo>
                  <a:lnTo>
                    <a:pt x="892" y="1118"/>
                  </a:lnTo>
                  <a:lnTo>
                    <a:pt x="898" y="1118"/>
                  </a:lnTo>
                  <a:lnTo>
                    <a:pt x="911" y="1118"/>
                  </a:lnTo>
                  <a:lnTo>
                    <a:pt x="923" y="1125"/>
                  </a:lnTo>
                  <a:lnTo>
                    <a:pt x="943" y="1131"/>
                  </a:lnTo>
                  <a:lnTo>
                    <a:pt x="955" y="1131"/>
                  </a:lnTo>
                  <a:lnTo>
                    <a:pt x="968" y="1137"/>
                  </a:lnTo>
                  <a:lnTo>
                    <a:pt x="974" y="1137"/>
                  </a:lnTo>
                  <a:lnTo>
                    <a:pt x="994" y="1137"/>
                  </a:lnTo>
                  <a:lnTo>
                    <a:pt x="1006" y="1144"/>
                  </a:lnTo>
                  <a:lnTo>
                    <a:pt x="1025" y="1144"/>
                  </a:lnTo>
                  <a:lnTo>
                    <a:pt x="1045" y="1150"/>
                  </a:lnTo>
                  <a:lnTo>
                    <a:pt x="1051" y="1150"/>
                  </a:lnTo>
                  <a:lnTo>
                    <a:pt x="1057" y="1156"/>
                  </a:lnTo>
                  <a:lnTo>
                    <a:pt x="1076" y="1156"/>
                  </a:lnTo>
                  <a:lnTo>
                    <a:pt x="1095" y="1163"/>
                  </a:lnTo>
                  <a:lnTo>
                    <a:pt x="1108" y="1163"/>
                  </a:lnTo>
                  <a:lnTo>
                    <a:pt x="1127" y="1169"/>
                  </a:lnTo>
                  <a:lnTo>
                    <a:pt x="1140" y="1169"/>
                  </a:lnTo>
                  <a:lnTo>
                    <a:pt x="1140" y="1169"/>
                  </a:lnTo>
                  <a:lnTo>
                    <a:pt x="1159" y="1169"/>
                  </a:lnTo>
                  <a:lnTo>
                    <a:pt x="1178" y="1175"/>
                  </a:lnTo>
                  <a:lnTo>
                    <a:pt x="1191" y="1175"/>
                  </a:lnTo>
                  <a:lnTo>
                    <a:pt x="1210" y="1182"/>
                  </a:lnTo>
                  <a:lnTo>
                    <a:pt x="1229" y="1182"/>
                  </a:lnTo>
                  <a:lnTo>
                    <a:pt x="1236" y="1182"/>
                  </a:lnTo>
                  <a:lnTo>
                    <a:pt x="1242" y="1188"/>
                  </a:lnTo>
                  <a:lnTo>
                    <a:pt x="1261" y="1188"/>
                  </a:lnTo>
                  <a:lnTo>
                    <a:pt x="1280" y="1188"/>
                  </a:lnTo>
                  <a:lnTo>
                    <a:pt x="1293" y="1194"/>
                  </a:lnTo>
                  <a:lnTo>
                    <a:pt x="1312" y="1194"/>
                  </a:lnTo>
                  <a:lnTo>
                    <a:pt x="1325" y="1194"/>
                  </a:lnTo>
                  <a:lnTo>
                    <a:pt x="1344" y="1201"/>
                  </a:lnTo>
                  <a:lnTo>
                    <a:pt x="1363" y="1201"/>
                  </a:lnTo>
                  <a:lnTo>
                    <a:pt x="1363" y="1201"/>
                  </a:lnTo>
                  <a:lnTo>
                    <a:pt x="1376" y="1201"/>
                  </a:lnTo>
                  <a:lnTo>
                    <a:pt x="1395" y="1207"/>
                  </a:lnTo>
                  <a:lnTo>
                    <a:pt x="1414" y="1207"/>
                  </a:lnTo>
                  <a:lnTo>
                    <a:pt x="1427" y="1207"/>
                  </a:lnTo>
                  <a:lnTo>
                    <a:pt x="1446" y="1207"/>
                  </a:lnTo>
                  <a:lnTo>
                    <a:pt x="1465" y="1213"/>
                  </a:lnTo>
                  <a:lnTo>
                    <a:pt x="1478" y="1213"/>
                  </a:lnTo>
                  <a:lnTo>
                    <a:pt x="1497" y="1213"/>
                  </a:lnTo>
                  <a:lnTo>
                    <a:pt x="1510" y="1213"/>
                  </a:lnTo>
                  <a:lnTo>
                    <a:pt x="1529" y="1213"/>
                  </a:lnTo>
                  <a:lnTo>
                    <a:pt x="1548" y="1213"/>
                  </a:lnTo>
                  <a:lnTo>
                    <a:pt x="1561" y="1220"/>
                  </a:lnTo>
                  <a:lnTo>
                    <a:pt x="1580" y="1220"/>
                  </a:lnTo>
                  <a:lnTo>
                    <a:pt x="1599" y="1220"/>
                  </a:lnTo>
                  <a:lnTo>
                    <a:pt x="1612" y="1220"/>
                  </a:lnTo>
                  <a:lnTo>
                    <a:pt x="1631" y="1220"/>
                  </a:lnTo>
                  <a:lnTo>
                    <a:pt x="1650" y="1220"/>
                  </a:lnTo>
                  <a:lnTo>
                    <a:pt x="1663" y="1220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8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6" name="Freeform 110"/>
            <p:cNvSpPr>
              <a:spLocks/>
            </p:cNvSpPr>
            <p:nvPr/>
          </p:nvSpPr>
          <p:spPr bwMode="auto">
            <a:xfrm>
              <a:off x="3857" y="2301"/>
              <a:ext cx="1663" cy="418"/>
            </a:xfrm>
            <a:custGeom>
              <a:avLst/>
              <a:gdLst>
                <a:gd name="T0" fmla="*/ 3 w 261"/>
                <a:gd name="T1" fmla="*/ 2 h 66"/>
                <a:gd name="T2" fmla="*/ 5 w 261"/>
                <a:gd name="T3" fmla="*/ 3 h 66"/>
                <a:gd name="T4" fmla="*/ 10 w 261"/>
                <a:gd name="T5" fmla="*/ 5 h 66"/>
                <a:gd name="T6" fmla="*/ 13 w 261"/>
                <a:gd name="T7" fmla="*/ 7 h 66"/>
                <a:gd name="T8" fmla="*/ 16 w 261"/>
                <a:gd name="T9" fmla="*/ 8 h 66"/>
                <a:gd name="T10" fmla="*/ 21 w 261"/>
                <a:gd name="T11" fmla="*/ 10 h 66"/>
                <a:gd name="T12" fmla="*/ 24 w 261"/>
                <a:gd name="T13" fmla="*/ 12 h 66"/>
                <a:gd name="T14" fmla="*/ 27 w 261"/>
                <a:gd name="T15" fmla="*/ 13 h 66"/>
                <a:gd name="T16" fmla="*/ 32 w 261"/>
                <a:gd name="T17" fmla="*/ 15 h 66"/>
                <a:gd name="T18" fmla="*/ 34 w 261"/>
                <a:gd name="T19" fmla="*/ 16 h 66"/>
                <a:gd name="T20" fmla="*/ 39 w 261"/>
                <a:gd name="T21" fmla="*/ 18 h 66"/>
                <a:gd name="T22" fmla="*/ 42 w 261"/>
                <a:gd name="T23" fmla="*/ 19 h 66"/>
                <a:gd name="T24" fmla="*/ 46 w 261"/>
                <a:gd name="T25" fmla="*/ 21 h 66"/>
                <a:gd name="T26" fmla="*/ 50 w 261"/>
                <a:gd name="T27" fmla="*/ 23 h 66"/>
                <a:gd name="T28" fmla="*/ 53 w 261"/>
                <a:gd name="T29" fmla="*/ 24 h 66"/>
                <a:gd name="T30" fmla="*/ 58 w 261"/>
                <a:gd name="T31" fmla="*/ 25 h 66"/>
                <a:gd name="T32" fmla="*/ 61 w 261"/>
                <a:gd name="T33" fmla="*/ 26 h 66"/>
                <a:gd name="T34" fmla="*/ 66 w 261"/>
                <a:gd name="T35" fmla="*/ 28 h 66"/>
                <a:gd name="T36" fmla="*/ 69 w 261"/>
                <a:gd name="T37" fmla="*/ 29 h 66"/>
                <a:gd name="T38" fmla="*/ 74 w 261"/>
                <a:gd name="T39" fmla="*/ 31 h 66"/>
                <a:gd name="T40" fmla="*/ 77 w 261"/>
                <a:gd name="T41" fmla="*/ 32 h 66"/>
                <a:gd name="T42" fmla="*/ 82 w 261"/>
                <a:gd name="T43" fmla="*/ 34 h 66"/>
                <a:gd name="T44" fmla="*/ 84 w 261"/>
                <a:gd name="T45" fmla="*/ 34 h 66"/>
                <a:gd name="T46" fmla="*/ 90 w 261"/>
                <a:gd name="T47" fmla="*/ 36 h 66"/>
                <a:gd name="T48" fmla="*/ 92 w 261"/>
                <a:gd name="T49" fmla="*/ 37 h 66"/>
                <a:gd name="T50" fmla="*/ 98 w 261"/>
                <a:gd name="T51" fmla="*/ 39 h 66"/>
                <a:gd name="T52" fmla="*/ 101 w 261"/>
                <a:gd name="T53" fmla="*/ 39 h 66"/>
                <a:gd name="T54" fmla="*/ 106 w 261"/>
                <a:gd name="T55" fmla="*/ 41 h 66"/>
                <a:gd name="T56" fmla="*/ 110 w 261"/>
                <a:gd name="T57" fmla="*/ 42 h 66"/>
                <a:gd name="T58" fmla="*/ 113 w 261"/>
                <a:gd name="T59" fmla="*/ 43 h 66"/>
                <a:gd name="T60" fmla="*/ 119 w 261"/>
                <a:gd name="T61" fmla="*/ 44 h 66"/>
                <a:gd name="T62" fmla="*/ 121 w 261"/>
                <a:gd name="T63" fmla="*/ 45 h 66"/>
                <a:gd name="T64" fmla="*/ 127 w 261"/>
                <a:gd name="T65" fmla="*/ 47 h 66"/>
                <a:gd name="T66" fmla="*/ 130 w 261"/>
                <a:gd name="T67" fmla="*/ 47 h 66"/>
                <a:gd name="T68" fmla="*/ 135 w 261"/>
                <a:gd name="T69" fmla="*/ 49 h 66"/>
                <a:gd name="T70" fmla="*/ 140 w 261"/>
                <a:gd name="T71" fmla="*/ 50 h 66"/>
                <a:gd name="T72" fmla="*/ 143 w 261"/>
                <a:gd name="T73" fmla="*/ 50 h 66"/>
                <a:gd name="T74" fmla="*/ 148 w 261"/>
                <a:gd name="T75" fmla="*/ 52 h 66"/>
                <a:gd name="T76" fmla="*/ 152 w 261"/>
                <a:gd name="T77" fmla="*/ 53 h 66"/>
                <a:gd name="T78" fmla="*/ 156 w 261"/>
                <a:gd name="T79" fmla="*/ 53 h 66"/>
                <a:gd name="T80" fmla="*/ 161 w 261"/>
                <a:gd name="T81" fmla="*/ 54 h 66"/>
                <a:gd name="T82" fmla="*/ 165 w 261"/>
                <a:gd name="T83" fmla="*/ 55 h 66"/>
                <a:gd name="T84" fmla="*/ 169 w 261"/>
                <a:gd name="T85" fmla="*/ 56 h 66"/>
                <a:gd name="T86" fmla="*/ 174 w 261"/>
                <a:gd name="T87" fmla="*/ 57 h 66"/>
                <a:gd name="T88" fmla="*/ 179 w 261"/>
                <a:gd name="T89" fmla="*/ 58 h 66"/>
                <a:gd name="T90" fmla="*/ 182 w 261"/>
                <a:gd name="T91" fmla="*/ 58 h 66"/>
                <a:gd name="T92" fmla="*/ 187 w 261"/>
                <a:gd name="T93" fmla="*/ 59 h 66"/>
                <a:gd name="T94" fmla="*/ 193 w 261"/>
                <a:gd name="T95" fmla="*/ 60 h 66"/>
                <a:gd name="T96" fmla="*/ 195 w 261"/>
                <a:gd name="T97" fmla="*/ 61 h 66"/>
                <a:gd name="T98" fmla="*/ 201 w 261"/>
                <a:gd name="T99" fmla="*/ 61 h 66"/>
                <a:gd name="T100" fmla="*/ 206 w 261"/>
                <a:gd name="T101" fmla="*/ 62 h 66"/>
                <a:gd name="T102" fmla="*/ 211 w 261"/>
                <a:gd name="T103" fmla="*/ 63 h 66"/>
                <a:gd name="T104" fmla="*/ 214 w 261"/>
                <a:gd name="T105" fmla="*/ 63 h 66"/>
                <a:gd name="T106" fmla="*/ 219 w 261"/>
                <a:gd name="T107" fmla="*/ 64 h 66"/>
                <a:gd name="T108" fmla="*/ 224 w 261"/>
                <a:gd name="T109" fmla="*/ 64 h 66"/>
                <a:gd name="T110" fmla="*/ 230 w 261"/>
                <a:gd name="T111" fmla="*/ 65 h 66"/>
                <a:gd name="T112" fmla="*/ 235 w 261"/>
                <a:gd name="T113" fmla="*/ 65 h 66"/>
                <a:gd name="T114" fmla="*/ 240 w 261"/>
                <a:gd name="T115" fmla="*/ 65 h 66"/>
                <a:gd name="T116" fmla="*/ 245 w 261"/>
                <a:gd name="T117" fmla="*/ 66 h 66"/>
                <a:gd name="T118" fmla="*/ 251 w 261"/>
                <a:gd name="T119" fmla="*/ 66 h 66"/>
                <a:gd name="T120" fmla="*/ 256 w 261"/>
                <a:gd name="T121" fmla="*/ 66 h 66"/>
                <a:gd name="T122" fmla="*/ 261 w 261"/>
                <a:gd name="T12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6">
                  <a:moveTo>
                    <a:pt x="0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8" y="4"/>
                  </a:lnTo>
                  <a:lnTo>
                    <a:pt x="10" y="5"/>
                  </a:lnTo>
                  <a:lnTo>
                    <a:pt x="11" y="6"/>
                  </a:lnTo>
                  <a:lnTo>
                    <a:pt x="13" y="7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9" y="9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9" y="14"/>
                  </a:lnTo>
                  <a:lnTo>
                    <a:pt x="32" y="15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7" y="17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2" y="19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5" y="25"/>
                  </a:lnTo>
                  <a:lnTo>
                    <a:pt x="58" y="25"/>
                  </a:lnTo>
                  <a:lnTo>
                    <a:pt x="60" y="26"/>
                  </a:lnTo>
                  <a:lnTo>
                    <a:pt x="61" y="26"/>
                  </a:lnTo>
                  <a:lnTo>
                    <a:pt x="63" y="27"/>
                  </a:lnTo>
                  <a:lnTo>
                    <a:pt x="66" y="28"/>
                  </a:lnTo>
                  <a:lnTo>
                    <a:pt x="68" y="29"/>
                  </a:lnTo>
                  <a:lnTo>
                    <a:pt x="69" y="29"/>
                  </a:lnTo>
                  <a:lnTo>
                    <a:pt x="71" y="30"/>
                  </a:lnTo>
                  <a:lnTo>
                    <a:pt x="74" y="31"/>
                  </a:lnTo>
                  <a:lnTo>
                    <a:pt x="75" y="31"/>
                  </a:lnTo>
                  <a:lnTo>
                    <a:pt x="77" y="32"/>
                  </a:lnTo>
                  <a:lnTo>
                    <a:pt x="79" y="33"/>
                  </a:lnTo>
                  <a:lnTo>
                    <a:pt x="82" y="34"/>
                  </a:lnTo>
                  <a:lnTo>
                    <a:pt x="83" y="34"/>
                  </a:lnTo>
                  <a:lnTo>
                    <a:pt x="84" y="34"/>
                  </a:lnTo>
                  <a:lnTo>
                    <a:pt x="87" y="35"/>
                  </a:lnTo>
                  <a:lnTo>
                    <a:pt x="90" y="36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5" y="38"/>
                  </a:lnTo>
                  <a:lnTo>
                    <a:pt x="98" y="39"/>
                  </a:lnTo>
                  <a:lnTo>
                    <a:pt x="100" y="39"/>
                  </a:lnTo>
                  <a:lnTo>
                    <a:pt x="101" y="39"/>
                  </a:lnTo>
                  <a:lnTo>
                    <a:pt x="103" y="40"/>
                  </a:lnTo>
                  <a:lnTo>
                    <a:pt x="106" y="41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1" y="42"/>
                  </a:lnTo>
                  <a:lnTo>
                    <a:pt x="113" y="43"/>
                  </a:lnTo>
                  <a:lnTo>
                    <a:pt x="116" y="44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21" y="45"/>
                  </a:lnTo>
                  <a:lnTo>
                    <a:pt x="124" y="46"/>
                  </a:lnTo>
                  <a:lnTo>
                    <a:pt x="127" y="47"/>
                  </a:lnTo>
                  <a:lnTo>
                    <a:pt x="129" y="47"/>
                  </a:lnTo>
                  <a:lnTo>
                    <a:pt x="130" y="47"/>
                  </a:lnTo>
                  <a:lnTo>
                    <a:pt x="132" y="48"/>
                  </a:lnTo>
                  <a:lnTo>
                    <a:pt x="135" y="49"/>
                  </a:lnTo>
                  <a:lnTo>
                    <a:pt x="137" y="49"/>
                  </a:lnTo>
                  <a:lnTo>
                    <a:pt x="140" y="50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1"/>
                  </a:lnTo>
                  <a:lnTo>
                    <a:pt x="148" y="52"/>
                  </a:lnTo>
                  <a:lnTo>
                    <a:pt x="150" y="52"/>
                  </a:lnTo>
                  <a:lnTo>
                    <a:pt x="152" y="53"/>
                  </a:lnTo>
                  <a:lnTo>
                    <a:pt x="153" y="53"/>
                  </a:lnTo>
                  <a:lnTo>
                    <a:pt x="156" y="53"/>
                  </a:lnTo>
                  <a:lnTo>
                    <a:pt x="158" y="54"/>
                  </a:lnTo>
                  <a:lnTo>
                    <a:pt x="161" y="54"/>
                  </a:lnTo>
                  <a:lnTo>
                    <a:pt x="164" y="55"/>
                  </a:lnTo>
                  <a:lnTo>
                    <a:pt x="165" y="55"/>
                  </a:lnTo>
                  <a:lnTo>
                    <a:pt x="166" y="56"/>
                  </a:lnTo>
                  <a:lnTo>
                    <a:pt x="169" y="56"/>
                  </a:lnTo>
                  <a:lnTo>
                    <a:pt x="172" y="57"/>
                  </a:lnTo>
                  <a:lnTo>
                    <a:pt x="174" y="57"/>
                  </a:lnTo>
                  <a:lnTo>
                    <a:pt x="177" y="58"/>
                  </a:lnTo>
                  <a:lnTo>
                    <a:pt x="179" y="58"/>
                  </a:lnTo>
                  <a:lnTo>
                    <a:pt x="179" y="58"/>
                  </a:lnTo>
                  <a:lnTo>
                    <a:pt x="182" y="58"/>
                  </a:lnTo>
                  <a:lnTo>
                    <a:pt x="185" y="59"/>
                  </a:lnTo>
                  <a:lnTo>
                    <a:pt x="187" y="59"/>
                  </a:lnTo>
                  <a:lnTo>
                    <a:pt x="190" y="60"/>
                  </a:lnTo>
                  <a:lnTo>
                    <a:pt x="193" y="60"/>
                  </a:lnTo>
                  <a:lnTo>
                    <a:pt x="194" y="60"/>
                  </a:lnTo>
                  <a:lnTo>
                    <a:pt x="195" y="61"/>
                  </a:lnTo>
                  <a:lnTo>
                    <a:pt x="198" y="61"/>
                  </a:lnTo>
                  <a:lnTo>
                    <a:pt x="201" y="61"/>
                  </a:lnTo>
                  <a:lnTo>
                    <a:pt x="203" y="62"/>
                  </a:lnTo>
                  <a:lnTo>
                    <a:pt x="206" y="62"/>
                  </a:lnTo>
                  <a:lnTo>
                    <a:pt x="208" y="62"/>
                  </a:lnTo>
                  <a:lnTo>
                    <a:pt x="211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6" y="63"/>
                  </a:lnTo>
                  <a:lnTo>
                    <a:pt x="219" y="64"/>
                  </a:lnTo>
                  <a:lnTo>
                    <a:pt x="222" y="64"/>
                  </a:lnTo>
                  <a:lnTo>
                    <a:pt x="224" y="64"/>
                  </a:lnTo>
                  <a:lnTo>
                    <a:pt x="227" y="64"/>
                  </a:lnTo>
                  <a:lnTo>
                    <a:pt x="230" y="65"/>
                  </a:lnTo>
                  <a:lnTo>
                    <a:pt x="232" y="65"/>
                  </a:lnTo>
                  <a:lnTo>
                    <a:pt x="235" y="65"/>
                  </a:lnTo>
                  <a:lnTo>
                    <a:pt x="237" y="65"/>
                  </a:lnTo>
                  <a:lnTo>
                    <a:pt x="240" y="65"/>
                  </a:lnTo>
                  <a:lnTo>
                    <a:pt x="243" y="65"/>
                  </a:lnTo>
                  <a:lnTo>
                    <a:pt x="245" y="66"/>
                  </a:lnTo>
                  <a:lnTo>
                    <a:pt x="248" y="66"/>
                  </a:lnTo>
                  <a:lnTo>
                    <a:pt x="251" y="66"/>
                  </a:lnTo>
                  <a:lnTo>
                    <a:pt x="253" y="66"/>
                  </a:lnTo>
                  <a:lnTo>
                    <a:pt x="256" y="66"/>
                  </a:lnTo>
                  <a:lnTo>
                    <a:pt x="259" y="66"/>
                  </a:lnTo>
                  <a:lnTo>
                    <a:pt x="261" y="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7" name="Freeform 111"/>
            <p:cNvSpPr>
              <a:spLocks/>
            </p:cNvSpPr>
            <p:nvPr/>
          </p:nvSpPr>
          <p:spPr bwMode="auto">
            <a:xfrm>
              <a:off x="3857" y="1499"/>
              <a:ext cx="1663" cy="1163"/>
            </a:xfrm>
            <a:custGeom>
              <a:avLst/>
              <a:gdLst>
                <a:gd name="T0" fmla="*/ 19 w 1663"/>
                <a:gd name="T1" fmla="*/ 752 h 1163"/>
                <a:gd name="T2" fmla="*/ 51 w 1663"/>
                <a:gd name="T3" fmla="*/ 771 h 1163"/>
                <a:gd name="T4" fmla="*/ 82 w 1663"/>
                <a:gd name="T5" fmla="*/ 790 h 1163"/>
                <a:gd name="T6" fmla="*/ 121 w 1663"/>
                <a:gd name="T7" fmla="*/ 809 h 1163"/>
                <a:gd name="T8" fmla="*/ 153 w 1663"/>
                <a:gd name="T9" fmla="*/ 828 h 1163"/>
                <a:gd name="T10" fmla="*/ 184 w 1663"/>
                <a:gd name="T11" fmla="*/ 840 h 1163"/>
                <a:gd name="T12" fmla="*/ 216 w 1663"/>
                <a:gd name="T13" fmla="*/ 859 h 1163"/>
                <a:gd name="T14" fmla="*/ 254 w 1663"/>
                <a:gd name="T15" fmla="*/ 872 h 1163"/>
                <a:gd name="T16" fmla="*/ 286 w 1663"/>
                <a:gd name="T17" fmla="*/ 891 h 1163"/>
                <a:gd name="T18" fmla="*/ 318 w 1663"/>
                <a:gd name="T19" fmla="*/ 904 h 1163"/>
                <a:gd name="T20" fmla="*/ 363 w 1663"/>
                <a:gd name="T21" fmla="*/ 916 h 1163"/>
                <a:gd name="T22" fmla="*/ 401 w 1663"/>
                <a:gd name="T23" fmla="*/ 935 h 1163"/>
                <a:gd name="T24" fmla="*/ 439 w 1663"/>
                <a:gd name="T25" fmla="*/ 948 h 1163"/>
                <a:gd name="T26" fmla="*/ 471 w 1663"/>
                <a:gd name="T27" fmla="*/ 960 h 1163"/>
                <a:gd name="T28" fmla="*/ 503 w 1663"/>
                <a:gd name="T29" fmla="*/ 973 h 1163"/>
                <a:gd name="T30" fmla="*/ 548 w 1663"/>
                <a:gd name="T31" fmla="*/ 986 h 1163"/>
                <a:gd name="T32" fmla="*/ 586 w 1663"/>
                <a:gd name="T33" fmla="*/ 998 h 1163"/>
                <a:gd name="T34" fmla="*/ 624 w 1663"/>
                <a:gd name="T35" fmla="*/ 1005 h 1163"/>
                <a:gd name="T36" fmla="*/ 656 w 1663"/>
                <a:gd name="T37" fmla="*/ 1017 h 1163"/>
                <a:gd name="T38" fmla="*/ 707 w 1663"/>
                <a:gd name="T39" fmla="*/ 1030 h 1163"/>
                <a:gd name="T40" fmla="*/ 739 w 1663"/>
                <a:gd name="T41" fmla="*/ 1043 h 1163"/>
                <a:gd name="T42" fmla="*/ 777 w 1663"/>
                <a:gd name="T43" fmla="*/ 1049 h 1163"/>
                <a:gd name="T44" fmla="*/ 822 w 1663"/>
                <a:gd name="T45" fmla="*/ 1062 h 1163"/>
                <a:gd name="T46" fmla="*/ 860 w 1663"/>
                <a:gd name="T47" fmla="*/ 1074 h 1163"/>
                <a:gd name="T48" fmla="*/ 911 w 1663"/>
                <a:gd name="T49" fmla="*/ 1080 h 1163"/>
                <a:gd name="T50" fmla="*/ 943 w 1663"/>
                <a:gd name="T51" fmla="*/ 1093 h 1163"/>
                <a:gd name="T52" fmla="*/ 987 w 1663"/>
                <a:gd name="T53" fmla="*/ 1099 h 1163"/>
                <a:gd name="T54" fmla="*/ 1025 w 1663"/>
                <a:gd name="T55" fmla="*/ 1106 h 1163"/>
                <a:gd name="T56" fmla="*/ 1076 w 1663"/>
                <a:gd name="T57" fmla="*/ 1118 h 1163"/>
                <a:gd name="T58" fmla="*/ 1108 w 1663"/>
                <a:gd name="T59" fmla="*/ 1125 h 1163"/>
                <a:gd name="T60" fmla="*/ 1159 w 1663"/>
                <a:gd name="T61" fmla="*/ 1131 h 1163"/>
                <a:gd name="T62" fmla="*/ 1191 w 1663"/>
                <a:gd name="T63" fmla="*/ 1137 h 1163"/>
                <a:gd name="T64" fmla="*/ 1242 w 1663"/>
                <a:gd name="T65" fmla="*/ 1144 h 1163"/>
                <a:gd name="T66" fmla="*/ 1293 w 1663"/>
                <a:gd name="T67" fmla="*/ 1150 h 1163"/>
                <a:gd name="T68" fmla="*/ 1325 w 1663"/>
                <a:gd name="T69" fmla="*/ 1156 h 1163"/>
                <a:gd name="T70" fmla="*/ 1376 w 1663"/>
                <a:gd name="T71" fmla="*/ 1156 h 1163"/>
                <a:gd name="T72" fmla="*/ 1427 w 1663"/>
                <a:gd name="T73" fmla="*/ 1163 h 1163"/>
                <a:gd name="T74" fmla="*/ 1478 w 1663"/>
                <a:gd name="T75" fmla="*/ 1163 h 1163"/>
                <a:gd name="T76" fmla="*/ 1529 w 1663"/>
                <a:gd name="T77" fmla="*/ 1163 h 1163"/>
                <a:gd name="T78" fmla="*/ 1580 w 1663"/>
                <a:gd name="T79" fmla="*/ 1163 h 1163"/>
                <a:gd name="T80" fmla="*/ 1631 w 1663"/>
                <a:gd name="T81" fmla="*/ 1156 h 1163"/>
                <a:gd name="T82" fmla="*/ 1663 w 1663"/>
                <a:gd name="T83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3" h="1163">
                  <a:moveTo>
                    <a:pt x="0" y="739"/>
                  </a:moveTo>
                  <a:lnTo>
                    <a:pt x="19" y="752"/>
                  </a:lnTo>
                  <a:lnTo>
                    <a:pt x="19" y="752"/>
                  </a:lnTo>
                  <a:lnTo>
                    <a:pt x="32" y="765"/>
                  </a:lnTo>
                  <a:lnTo>
                    <a:pt x="44" y="771"/>
                  </a:lnTo>
                  <a:lnTo>
                    <a:pt x="51" y="771"/>
                  </a:lnTo>
                  <a:lnTo>
                    <a:pt x="70" y="784"/>
                  </a:lnTo>
                  <a:lnTo>
                    <a:pt x="70" y="784"/>
                  </a:lnTo>
                  <a:lnTo>
                    <a:pt x="82" y="790"/>
                  </a:lnTo>
                  <a:lnTo>
                    <a:pt x="102" y="802"/>
                  </a:lnTo>
                  <a:lnTo>
                    <a:pt x="102" y="802"/>
                  </a:lnTo>
                  <a:lnTo>
                    <a:pt x="121" y="809"/>
                  </a:lnTo>
                  <a:lnTo>
                    <a:pt x="133" y="815"/>
                  </a:lnTo>
                  <a:lnTo>
                    <a:pt x="133" y="821"/>
                  </a:lnTo>
                  <a:lnTo>
                    <a:pt x="153" y="828"/>
                  </a:lnTo>
                  <a:lnTo>
                    <a:pt x="165" y="834"/>
                  </a:lnTo>
                  <a:lnTo>
                    <a:pt x="165" y="834"/>
                  </a:lnTo>
                  <a:lnTo>
                    <a:pt x="184" y="840"/>
                  </a:lnTo>
                  <a:lnTo>
                    <a:pt x="204" y="853"/>
                  </a:lnTo>
                  <a:lnTo>
                    <a:pt x="204" y="853"/>
                  </a:lnTo>
                  <a:lnTo>
                    <a:pt x="216" y="859"/>
                  </a:lnTo>
                  <a:lnTo>
                    <a:pt x="235" y="866"/>
                  </a:lnTo>
                  <a:lnTo>
                    <a:pt x="242" y="866"/>
                  </a:lnTo>
                  <a:lnTo>
                    <a:pt x="254" y="872"/>
                  </a:lnTo>
                  <a:lnTo>
                    <a:pt x="267" y="878"/>
                  </a:lnTo>
                  <a:lnTo>
                    <a:pt x="280" y="885"/>
                  </a:lnTo>
                  <a:lnTo>
                    <a:pt x="286" y="891"/>
                  </a:lnTo>
                  <a:lnTo>
                    <a:pt x="305" y="897"/>
                  </a:lnTo>
                  <a:lnTo>
                    <a:pt x="318" y="904"/>
                  </a:lnTo>
                  <a:lnTo>
                    <a:pt x="318" y="904"/>
                  </a:lnTo>
                  <a:lnTo>
                    <a:pt x="337" y="910"/>
                  </a:lnTo>
                  <a:lnTo>
                    <a:pt x="350" y="916"/>
                  </a:lnTo>
                  <a:lnTo>
                    <a:pt x="363" y="916"/>
                  </a:lnTo>
                  <a:lnTo>
                    <a:pt x="369" y="923"/>
                  </a:lnTo>
                  <a:lnTo>
                    <a:pt x="388" y="929"/>
                  </a:lnTo>
                  <a:lnTo>
                    <a:pt x="401" y="935"/>
                  </a:lnTo>
                  <a:lnTo>
                    <a:pt x="407" y="935"/>
                  </a:lnTo>
                  <a:lnTo>
                    <a:pt x="420" y="941"/>
                  </a:lnTo>
                  <a:lnTo>
                    <a:pt x="439" y="948"/>
                  </a:lnTo>
                  <a:lnTo>
                    <a:pt x="452" y="954"/>
                  </a:lnTo>
                  <a:lnTo>
                    <a:pt x="452" y="954"/>
                  </a:lnTo>
                  <a:lnTo>
                    <a:pt x="471" y="960"/>
                  </a:lnTo>
                  <a:lnTo>
                    <a:pt x="490" y="967"/>
                  </a:lnTo>
                  <a:lnTo>
                    <a:pt x="497" y="967"/>
                  </a:lnTo>
                  <a:lnTo>
                    <a:pt x="503" y="973"/>
                  </a:lnTo>
                  <a:lnTo>
                    <a:pt x="522" y="973"/>
                  </a:lnTo>
                  <a:lnTo>
                    <a:pt x="535" y="979"/>
                  </a:lnTo>
                  <a:lnTo>
                    <a:pt x="548" y="986"/>
                  </a:lnTo>
                  <a:lnTo>
                    <a:pt x="554" y="986"/>
                  </a:lnTo>
                  <a:lnTo>
                    <a:pt x="573" y="992"/>
                  </a:lnTo>
                  <a:lnTo>
                    <a:pt x="586" y="998"/>
                  </a:lnTo>
                  <a:lnTo>
                    <a:pt x="605" y="998"/>
                  </a:lnTo>
                  <a:lnTo>
                    <a:pt x="605" y="1005"/>
                  </a:lnTo>
                  <a:lnTo>
                    <a:pt x="624" y="1005"/>
                  </a:lnTo>
                  <a:lnTo>
                    <a:pt x="637" y="1011"/>
                  </a:lnTo>
                  <a:lnTo>
                    <a:pt x="656" y="1017"/>
                  </a:lnTo>
                  <a:lnTo>
                    <a:pt x="656" y="1017"/>
                  </a:lnTo>
                  <a:lnTo>
                    <a:pt x="675" y="1024"/>
                  </a:lnTo>
                  <a:lnTo>
                    <a:pt x="688" y="1030"/>
                  </a:lnTo>
                  <a:lnTo>
                    <a:pt x="707" y="1030"/>
                  </a:lnTo>
                  <a:lnTo>
                    <a:pt x="713" y="1036"/>
                  </a:lnTo>
                  <a:lnTo>
                    <a:pt x="720" y="1036"/>
                  </a:lnTo>
                  <a:lnTo>
                    <a:pt x="739" y="1043"/>
                  </a:lnTo>
                  <a:lnTo>
                    <a:pt x="758" y="1049"/>
                  </a:lnTo>
                  <a:lnTo>
                    <a:pt x="771" y="1049"/>
                  </a:lnTo>
                  <a:lnTo>
                    <a:pt x="777" y="1049"/>
                  </a:lnTo>
                  <a:lnTo>
                    <a:pt x="790" y="1055"/>
                  </a:lnTo>
                  <a:lnTo>
                    <a:pt x="809" y="1062"/>
                  </a:lnTo>
                  <a:lnTo>
                    <a:pt x="822" y="1062"/>
                  </a:lnTo>
                  <a:lnTo>
                    <a:pt x="841" y="1068"/>
                  </a:lnTo>
                  <a:lnTo>
                    <a:pt x="841" y="1068"/>
                  </a:lnTo>
                  <a:lnTo>
                    <a:pt x="860" y="1074"/>
                  </a:lnTo>
                  <a:lnTo>
                    <a:pt x="873" y="1074"/>
                  </a:lnTo>
                  <a:lnTo>
                    <a:pt x="892" y="1080"/>
                  </a:lnTo>
                  <a:lnTo>
                    <a:pt x="911" y="1080"/>
                  </a:lnTo>
                  <a:lnTo>
                    <a:pt x="911" y="1087"/>
                  </a:lnTo>
                  <a:lnTo>
                    <a:pt x="923" y="1087"/>
                  </a:lnTo>
                  <a:lnTo>
                    <a:pt x="943" y="1093"/>
                  </a:lnTo>
                  <a:lnTo>
                    <a:pt x="955" y="1093"/>
                  </a:lnTo>
                  <a:lnTo>
                    <a:pt x="974" y="1099"/>
                  </a:lnTo>
                  <a:lnTo>
                    <a:pt x="987" y="1099"/>
                  </a:lnTo>
                  <a:lnTo>
                    <a:pt x="994" y="1099"/>
                  </a:lnTo>
                  <a:lnTo>
                    <a:pt x="1006" y="1106"/>
                  </a:lnTo>
                  <a:lnTo>
                    <a:pt x="1025" y="1106"/>
                  </a:lnTo>
                  <a:lnTo>
                    <a:pt x="1045" y="1112"/>
                  </a:lnTo>
                  <a:lnTo>
                    <a:pt x="1057" y="1112"/>
                  </a:lnTo>
                  <a:lnTo>
                    <a:pt x="1076" y="1118"/>
                  </a:lnTo>
                  <a:lnTo>
                    <a:pt x="1076" y="1118"/>
                  </a:lnTo>
                  <a:lnTo>
                    <a:pt x="1095" y="1118"/>
                  </a:lnTo>
                  <a:lnTo>
                    <a:pt x="1108" y="1125"/>
                  </a:lnTo>
                  <a:lnTo>
                    <a:pt x="1127" y="1125"/>
                  </a:lnTo>
                  <a:lnTo>
                    <a:pt x="1140" y="1131"/>
                  </a:lnTo>
                  <a:lnTo>
                    <a:pt x="1159" y="1131"/>
                  </a:lnTo>
                  <a:lnTo>
                    <a:pt x="1172" y="1137"/>
                  </a:lnTo>
                  <a:lnTo>
                    <a:pt x="1178" y="1137"/>
                  </a:lnTo>
                  <a:lnTo>
                    <a:pt x="1191" y="1137"/>
                  </a:lnTo>
                  <a:lnTo>
                    <a:pt x="1210" y="1137"/>
                  </a:lnTo>
                  <a:lnTo>
                    <a:pt x="1229" y="1144"/>
                  </a:lnTo>
                  <a:lnTo>
                    <a:pt x="1242" y="1144"/>
                  </a:lnTo>
                  <a:lnTo>
                    <a:pt x="1261" y="1144"/>
                  </a:lnTo>
                  <a:lnTo>
                    <a:pt x="1280" y="1150"/>
                  </a:lnTo>
                  <a:lnTo>
                    <a:pt x="1293" y="1150"/>
                  </a:lnTo>
                  <a:lnTo>
                    <a:pt x="1299" y="1150"/>
                  </a:lnTo>
                  <a:lnTo>
                    <a:pt x="1312" y="1150"/>
                  </a:lnTo>
                  <a:lnTo>
                    <a:pt x="1325" y="1156"/>
                  </a:lnTo>
                  <a:lnTo>
                    <a:pt x="1344" y="1156"/>
                  </a:lnTo>
                  <a:lnTo>
                    <a:pt x="1363" y="1156"/>
                  </a:lnTo>
                  <a:lnTo>
                    <a:pt x="1376" y="1156"/>
                  </a:lnTo>
                  <a:lnTo>
                    <a:pt x="1395" y="1163"/>
                  </a:lnTo>
                  <a:lnTo>
                    <a:pt x="1414" y="1163"/>
                  </a:lnTo>
                  <a:lnTo>
                    <a:pt x="1427" y="1163"/>
                  </a:lnTo>
                  <a:lnTo>
                    <a:pt x="1446" y="1163"/>
                  </a:lnTo>
                  <a:lnTo>
                    <a:pt x="1465" y="1163"/>
                  </a:lnTo>
                  <a:lnTo>
                    <a:pt x="1478" y="1163"/>
                  </a:lnTo>
                  <a:lnTo>
                    <a:pt x="1497" y="1163"/>
                  </a:lnTo>
                  <a:lnTo>
                    <a:pt x="1510" y="1163"/>
                  </a:lnTo>
                  <a:lnTo>
                    <a:pt x="1529" y="1163"/>
                  </a:lnTo>
                  <a:lnTo>
                    <a:pt x="1548" y="1163"/>
                  </a:lnTo>
                  <a:lnTo>
                    <a:pt x="1561" y="1163"/>
                  </a:lnTo>
                  <a:lnTo>
                    <a:pt x="1580" y="1163"/>
                  </a:lnTo>
                  <a:lnTo>
                    <a:pt x="1599" y="1163"/>
                  </a:lnTo>
                  <a:lnTo>
                    <a:pt x="1612" y="1163"/>
                  </a:lnTo>
                  <a:lnTo>
                    <a:pt x="1631" y="1156"/>
                  </a:lnTo>
                  <a:lnTo>
                    <a:pt x="1650" y="1156"/>
                  </a:lnTo>
                  <a:lnTo>
                    <a:pt x="1663" y="1156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8" name="Freeform 112"/>
            <p:cNvSpPr>
              <a:spLocks/>
            </p:cNvSpPr>
            <p:nvPr/>
          </p:nvSpPr>
          <p:spPr bwMode="auto">
            <a:xfrm>
              <a:off x="3857" y="2238"/>
              <a:ext cx="1663" cy="424"/>
            </a:xfrm>
            <a:custGeom>
              <a:avLst/>
              <a:gdLst>
                <a:gd name="T0" fmla="*/ 3 w 261"/>
                <a:gd name="T1" fmla="*/ 2 h 67"/>
                <a:gd name="T2" fmla="*/ 5 w 261"/>
                <a:gd name="T3" fmla="*/ 4 h 67"/>
                <a:gd name="T4" fmla="*/ 8 w 261"/>
                <a:gd name="T5" fmla="*/ 5 h 67"/>
                <a:gd name="T6" fmla="*/ 11 w 261"/>
                <a:gd name="T7" fmla="*/ 7 h 67"/>
                <a:gd name="T8" fmla="*/ 16 w 261"/>
                <a:gd name="T9" fmla="*/ 10 h 67"/>
                <a:gd name="T10" fmla="*/ 19 w 261"/>
                <a:gd name="T11" fmla="*/ 11 h 67"/>
                <a:gd name="T12" fmla="*/ 21 w 261"/>
                <a:gd name="T13" fmla="*/ 13 h 67"/>
                <a:gd name="T14" fmla="*/ 26 w 261"/>
                <a:gd name="T15" fmla="*/ 15 h 67"/>
                <a:gd name="T16" fmla="*/ 29 w 261"/>
                <a:gd name="T17" fmla="*/ 16 h 67"/>
                <a:gd name="T18" fmla="*/ 32 w 261"/>
                <a:gd name="T19" fmla="*/ 18 h 67"/>
                <a:gd name="T20" fmla="*/ 37 w 261"/>
                <a:gd name="T21" fmla="*/ 20 h 67"/>
                <a:gd name="T22" fmla="*/ 40 w 261"/>
                <a:gd name="T23" fmla="*/ 21 h 67"/>
                <a:gd name="T24" fmla="*/ 44 w 261"/>
                <a:gd name="T25" fmla="*/ 23 h 67"/>
                <a:gd name="T26" fmla="*/ 48 w 261"/>
                <a:gd name="T27" fmla="*/ 25 h 67"/>
                <a:gd name="T28" fmla="*/ 50 w 261"/>
                <a:gd name="T29" fmla="*/ 26 h 67"/>
                <a:gd name="T30" fmla="*/ 55 w 261"/>
                <a:gd name="T31" fmla="*/ 28 h 67"/>
                <a:gd name="T32" fmla="*/ 58 w 261"/>
                <a:gd name="T33" fmla="*/ 29 h 67"/>
                <a:gd name="T34" fmla="*/ 63 w 261"/>
                <a:gd name="T35" fmla="*/ 31 h 67"/>
                <a:gd name="T36" fmla="*/ 66 w 261"/>
                <a:gd name="T37" fmla="*/ 32 h 67"/>
                <a:gd name="T38" fmla="*/ 71 w 261"/>
                <a:gd name="T39" fmla="*/ 34 h 67"/>
                <a:gd name="T40" fmla="*/ 74 w 261"/>
                <a:gd name="T41" fmla="*/ 35 h 67"/>
                <a:gd name="T42" fmla="*/ 78 w 261"/>
                <a:gd name="T43" fmla="*/ 36 h 67"/>
                <a:gd name="T44" fmla="*/ 82 w 261"/>
                <a:gd name="T45" fmla="*/ 37 h 67"/>
                <a:gd name="T46" fmla="*/ 86 w 261"/>
                <a:gd name="T47" fmla="*/ 39 h 67"/>
                <a:gd name="T48" fmla="*/ 90 w 261"/>
                <a:gd name="T49" fmla="*/ 40 h 67"/>
                <a:gd name="T50" fmla="*/ 95 w 261"/>
                <a:gd name="T51" fmla="*/ 41 h 67"/>
                <a:gd name="T52" fmla="*/ 98 w 261"/>
                <a:gd name="T53" fmla="*/ 42 h 67"/>
                <a:gd name="T54" fmla="*/ 103 w 261"/>
                <a:gd name="T55" fmla="*/ 44 h 67"/>
                <a:gd name="T56" fmla="*/ 106 w 261"/>
                <a:gd name="T57" fmla="*/ 45 h 67"/>
                <a:gd name="T58" fmla="*/ 111 w 261"/>
                <a:gd name="T59" fmla="*/ 46 h 67"/>
                <a:gd name="T60" fmla="*/ 113 w 261"/>
                <a:gd name="T61" fmla="*/ 47 h 67"/>
                <a:gd name="T62" fmla="*/ 119 w 261"/>
                <a:gd name="T63" fmla="*/ 49 h 67"/>
                <a:gd name="T64" fmla="*/ 122 w 261"/>
                <a:gd name="T65" fmla="*/ 49 h 67"/>
                <a:gd name="T66" fmla="*/ 127 w 261"/>
                <a:gd name="T67" fmla="*/ 51 h 67"/>
                <a:gd name="T68" fmla="*/ 132 w 261"/>
                <a:gd name="T69" fmla="*/ 52 h 67"/>
                <a:gd name="T70" fmla="*/ 135 w 261"/>
                <a:gd name="T71" fmla="*/ 53 h 67"/>
                <a:gd name="T72" fmla="*/ 140 w 261"/>
                <a:gd name="T73" fmla="*/ 54 h 67"/>
                <a:gd name="T74" fmla="*/ 143 w 261"/>
                <a:gd name="T75" fmla="*/ 55 h 67"/>
                <a:gd name="T76" fmla="*/ 148 w 261"/>
                <a:gd name="T77" fmla="*/ 56 h 67"/>
                <a:gd name="T78" fmla="*/ 153 w 261"/>
                <a:gd name="T79" fmla="*/ 57 h 67"/>
                <a:gd name="T80" fmla="*/ 156 w 261"/>
                <a:gd name="T81" fmla="*/ 57 h 67"/>
                <a:gd name="T82" fmla="*/ 161 w 261"/>
                <a:gd name="T83" fmla="*/ 58 h 67"/>
                <a:gd name="T84" fmla="*/ 166 w 261"/>
                <a:gd name="T85" fmla="*/ 59 h 67"/>
                <a:gd name="T86" fmla="*/ 172 w 261"/>
                <a:gd name="T87" fmla="*/ 60 h 67"/>
                <a:gd name="T88" fmla="*/ 177 w 261"/>
                <a:gd name="T89" fmla="*/ 61 h 67"/>
                <a:gd name="T90" fmla="*/ 182 w 261"/>
                <a:gd name="T91" fmla="*/ 62 h 67"/>
                <a:gd name="T92" fmla="*/ 185 w 261"/>
                <a:gd name="T93" fmla="*/ 63 h 67"/>
                <a:gd name="T94" fmla="*/ 190 w 261"/>
                <a:gd name="T95" fmla="*/ 63 h 67"/>
                <a:gd name="T96" fmla="*/ 195 w 261"/>
                <a:gd name="T97" fmla="*/ 64 h 67"/>
                <a:gd name="T98" fmla="*/ 201 w 261"/>
                <a:gd name="T99" fmla="*/ 65 h 67"/>
                <a:gd name="T100" fmla="*/ 204 w 261"/>
                <a:gd name="T101" fmla="*/ 65 h 67"/>
                <a:gd name="T102" fmla="*/ 208 w 261"/>
                <a:gd name="T103" fmla="*/ 66 h 67"/>
                <a:gd name="T104" fmla="*/ 214 w 261"/>
                <a:gd name="T105" fmla="*/ 66 h 67"/>
                <a:gd name="T106" fmla="*/ 219 w 261"/>
                <a:gd name="T107" fmla="*/ 67 h 67"/>
                <a:gd name="T108" fmla="*/ 224 w 261"/>
                <a:gd name="T109" fmla="*/ 67 h 67"/>
                <a:gd name="T110" fmla="*/ 230 w 261"/>
                <a:gd name="T111" fmla="*/ 67 h 67"/>
                <a:gd name="T112" fmla="*/ 235 w 261"/>
                <a:gd name="T113" fmla="*/ 67 h 67"/>
                <a:gd name="T114" fmla="*/ 240 w 261"/>
                <a:gd name="T115" fmla="*/ 67 h 67"/>
                <a:gd name="T116" fmla="*/ 245 w 261"/>
                <a:gd name="T117" fmla="*/ 67 h 67"/>
                <a:gd name="T118" fmla="*/ 251 w 261"/>
                <a:gd name="T119" fmla="*/ 67 h 67"/>
                <a:gd name="T120" fmla="*/ 256 w 261"/>
                <a:gd name="T121" fmla="*/ 66 h 67"/>
                <a:gd name="T122" fmla="*/ 261 w 261"/>
                <a:gd name="T123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7">
                  <a:moveTo>
                    <a:pt x="0" y="0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5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3" y="8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9" y="11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4" y="14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9" y="16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4" y="19"/>
                  </a:lnTo>
                  <a:lnTo>
                    <a:pt x="37" y="20"/>
                  </a:lnTo>
                  <a:lnTo>
                    <a:pt x="38" y="20"/>
                  </a:lnTo>
                  <a:lnTo>
                    <a:pt x="40" y="21"/>
                  </a:lnTo>
                  <a:lnTo>
                    <a:pt x="42" y="22"/>
                  </a:lnTo>
                  <a:lnTo>
                    <a:pt x="44" y="23"/>
                  </a:lnTo>
                  <a:lnTo>
                    <a:pt x="45" y="24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3" y="27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8" y="29"/>
                  </a:lnTo>
                  <a:lnTo>
                    <a:pt x="61" y="30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6" y="32"/>
                  </a:lnTo>
                  <a:lnTo>
                    <a:pt x="69" y="33"/>
                  </a:lnTo>
                  <a:lnTo>
                    <a:pt x="71" y="34"/>
                  </a:lnTo>
                  <a:lnTo>
                    <a:pt x="71" y="34"/>
                  </a:lnTo>
                  <a:lnTo>
                    <a:pt x="74" y="35"/>
                  </a:lnTo>
                  <a:lnTo>
                    <a:pt x="77" y="36"/>
                  </a:lnTo>
                  <a:lnTo>
                    <a:pt x="78" y="36"/>
                  </a:lnTo>
                  <a:lnTo>
                    <a:pt x="79" y="37"/>
                  </a:lnTo>
                  <a:lnTo>
                    <a:pt x="82" y="37"/>
                  </a:lnTo>
                  <a:lnTo>
                    <a:pt x="84" y="38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90" y="40"/>
                  </a:lnTo>
                  <a:lnTo>
                    <a:pt x="92" y="41"/>
                  </a:lnTo>
                  <a:lnTo>
                    <a:pt x="95" y="41"/>
                  </a:lnTo>
                  <a:lnTo>
                    <a:pt x="95" y="42"/>
                  </a:lnTo>
                  <a:lnTo>
                    <a:pt x="98" y="42"/>
                  </a:lnTo>
                  <a:lnTo>
                    <a:pt x="100" y="43"/>
                  </a:lnTo>
                  <a:lnTo>
                    <a:pt x="103" y="44"/>
                  </a:lnTo>
                  <a:lnTo>
                    <a:pt x="103" y="44"/>
                  </a:lnTo>
                  <a:lnTo>
                    <a:pt x="106" y="45"/>
                  </a:lnTo>
                  <a:lnTo>
                    <a:pt x="108" y="46"/>
                  </a:lnTo>
                  <a:lnTo>
                    <a:pt x="111" y="46"/>
                  </a:lnTo>
                  <a:lnTo>
                    <a:pt x="112" y="47"/>
                  </a:lnTo>
                  <a:lnTo>
                    <a:pt x="113" y="47"/>
                  </a:lnTo>
                  <a:lnTo>
                    <a:pt x="116" y="48"/>
                  </a:lnTo>
                  <a:lnTo>
                    <a:pt x="119" y="49"/>
                  </a:lnTo>
                  <a:lnTo>
                    <a:pt x="121" y="49"/>
                  </a:lnTo>
                  <a:lnTo>
                    <a:pt x="122" y="49"/>
                  </a:lnTo>
                  <a:lnTo>
                    <a:pt x="124" y="50"/>
                  </a:lnTo>
                  <a:lnTo>
                    <a:pt x="127" y="51"/>
                  </a:lnTo>
                  <a:lnTo>
                    <a:pt x="129" y="51"/>
                  </a:lnTo>
                  <a:lnTo>
                    <a:pt x="132" y="52"/>
                  </a:lnTo>
                  <a:lnTo>
                    <a:pt x="132" y="52"/>
                  </a:lnTo>
                  <a:lnTo>
                    <a:pt x="135" y="53"/>
                  </a:lnTo>
                  <a:lnTo>
                    <a:pt x="137" y="53"/>
                  </a:lnTo>
                  <a:lnTo>
                    <a:pt x="140" y="54"/>
                  </a:lnTo>
                  <a:lnTo>
                    <a:pt x="143" y="54"/>
                  </a:lnTo>
                  <a:lnTo>
                    <a:pt x="143" y="55"/>
                  </a:lnTo>
                  <a:lnTo>
                    <a:pt x="145" y="55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3" y="57"/>
                  </a:lnTo>
                  <a:lnTo>
                    <a:pt x="155" y="57"/>
                  </a:lnTo>
                  <a:lnTo>
                    <a:pt x="156" y="57"/>
                  </a:lnTo>
                  <a:lnTo>
                    <a:pt x="158" y="58"/>
                  </a:lnTo>
                  <a:lnTo>
                    <a:pt x="161" y="58"/>
                  </a:lnTo>
                  <a:lnTo>
                    <a:pt x="164" y="59"/>
                  </a:lnTo>
                  <a:lnTo>
                    <a:pt x="166" y="59"/>
                  </a:lnTo>
                  <a:lnTo>
                    <a:pt x="169" y="60"/>
                  </a:lnTo>
                  <a:lnTo>
                    <a:pt x="172" y="60"/>
                  </a:lnTo>
                  <a:lnTo>
                    <a:pt x="174" y="61"/>
                  </a:lnTo>
                  <a:lnTo>
                    <a:pt x="177" y="61"/>
                  </a:lnTo>
                  <a:lnTo>
                    <a:pt x="179" y="62"/>
                  </a:lnTo>
                  <a:lnTo>
                    <a:pt x="182" y="62"/>
                  </a:lnTo>
                  <a:lnTo>
                    <a:pt x="184" y="63"/>
                  </a:lnTo>
                  <a:lnTo>
                    <a:pt x="185" y="63"/>
                  </a:lnTo>
                  <a:lnTo>
                    <a:pt x="187" y="63"/>
                  </a:lnTo>
                  <a:lnTo>
                    <a:pt x="190" y="63"/>
                  </a:lnTo>
                  <a:lnTo>
                    <a:pt x="193" y="64"/>
                  </a:lnTo>
                  <a:lnTo>
                    <a:pt x="195" y="64"/>
                  </a:lnTo>
                  <a:lnTo>
                    <a:pt x="198" y="64"/>
                  </a:lnTo>
                  <a:lnTo>
                    <a:pt x="201" y="65"/>
                  </a:lnTo>
                  <a:lnTo>
                    <a:pt x="203" y="65"/>
                  </a:lnTo>
                  <a:lnTo>
                    <a:pt x="204" y="65"/>
                  </a:lnTo>
                  <a:lnTo>
                    <a:pt x="206" y="65"/>
                  </a:lnTo>
                  <a:lnTo>
                    <a:pt x="208" y="66"/>
                  </a:lnTo>
                  <a:lnTo>
                    <a:pt x="211" y="66"/>
                  </a:lnTo>
                  <a:lnTo>
                    <a:pt x="214" y="66"/>
                  </a:lnTo>
                  <a:lnTo>
                    <a:pt x="216" y="66"/>
                  </a:lnTo>
                  <a:lnTo>
                    <a:pt x="219" y="67"/>
                  </a:lnTo>
                  <a:lnTo>
                    <a:pt x="222" y="67"/>
                  </a:lnTo>
                  <a:lnTo>
                    <a:pt x="224" y="67"/>
                  </a:lnTo>
                  <a:lnTo>
                    <a:pt x="227" y="67"/>
                  </a:lnTo>
                  <a:lnTo>
                    <a:pt x="230" y="67"/>
                  </a:lnTo>
                  <a:lnTo>
                    <a:pt x="232" y="67"/>
                  </a:lnTo>
                  <a:lnTo>
                    <a:pt x="235" y="67"/>
                  </a:lnTo>
                  <a:lnTo>
                    <a:pt x="237" y="67"/>
                  </a:lnTo>
                  <a:lnTo>
                    <a:pt x="240" y="67"/>
                  </a:lnTo>
                  <a:lnTo>
                    <a:pt x="243" y="67"/>
                  </a:lnTo>
                  <a:lnTo>
                    <a:pt x="245" y="67"/>
                  </a:lnTo>
                  <a:lnTo>
                    <a:pt x="248" y="67"/>
                  </a:lnTo>
                  <a:lnTo>
                    <a:pt x="251" y="67"/>
                  </a:lnTo>
                  <a:lnTo>
                    <a:pt x="253" y="67"/>
                  </a:lnTo>
                  <a:lnTo>
                    <a:pt x="256" y="66"/>
                  </a:lnTo>
                  <a:lnTo>
                    <a:pt x="259" y="66"/>
                  </a:lnTo>
                  <a:lnTo>
                    <a:pt x="261" y="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39" name="Freeform 113"/>
            <p:cNvSpPr>
              <a:spLocks/>
            </p:cNvSpPr>
            <p:nvPr/>
          </p:nvSpPr>
          <p:spPr bwMode="auto">
            <a:xfrm>
              <a:off x="3857" y="1499"/>
              <a:ext cx="1663" cy="1125"/>
            </a:xfrm>
            <a:custGeom>
              <a:avLst/>
              <a:gdLst>
                <a:gd name="T0" fmla="*/ 19 w 1663"/>
                <a:gd name="T1" fmla="*/ 682 h 1125"/>
                <a:gd name="T2" fmla="*/ 38 w 1663"/>
                <a:gd name="T3" fmla="*/ 701 h 1125"/>
                <a:gd name="T4" fmla="*/ 70 w 1663"/>
                <a:gd name="T5" fmla="*/ 727 h 1125"/>
                <a:gd name="T6" fmla="*/ 102 w 1663"/>
                <a:gd name="T7" fmla="*/ 752 h 1125"/>
                <a:gd name="T8" fmla="*/ 127 w 1663"/>
                <a:gd name="T9" fmla="*/ 771 h 1125"/>
                <a:gd name="T10" fmla="*/ 159 w 1663"/>
                <a:gd name="T11" fmla="*/ 784 h 1125"/>
                <a:gd name="T12" fmla="*/ 184 w 1663"/>
                <a:gd name="T13" fmla="*/ 802 h 1125"/>
                <a:gd name="T14" fmla="*/ 216 w 1663"/>
                <a:gd name="T15" fmla="*/ 821 h 1125"/>
                <a:gd name="T16" fmla="*/ 254 w 1663"/>
                <a:gd name="T17" fmla="*/ 834 h 1125"/>
                <a:gd name="T18" fmla="*/ 286 w 1663"/>
                <a:gd name="T19" fmla="*/ 853 h 1125"/>
                <a:gd name="T20" fmla="*/ 325 w 1663"/>
                <a:gd name="T21" fmla="*/ 866 h 1125"/>
                <a:gd name="T22" fmla="*/ 363 w 1663"/>
                <a:gd name="T23" fmla="*/ 885 h 1125"/>
                <a:gd name="T24" fmla="*/ 401 w 1663"/>
                <a:gd name="T25" fmla="*/ 904 h 1125"/>
                <a:gd name="T26" fmla="*/ 439 w 1663"/>
                <a:gd name="T27" fmla="*/ 916 h 1125"/>
                <a:gd name="T28" fmla="*/ 471 w 1663"/>
                <a:gd name="T29" fmla="*/ 929 h 1125"/>
                <a:gd name="T30" fmla="*/ 503 w 1663"/>
                <a:gd name="T31" fmla="*/ 935 h 1125"/>
                <a:gd name="T32" fmla="*/ 541 w 1663"/>
                <a:gd name="T33" fmla="*/ 954 h 1125"/>
                <a:gd name="T34" fmla="*/ 586 w 1663"/>
                <a:gd name="T35" fmla="*/ 967 h 1125"/>
                <a:gd name="T36" fmla="*/ 624 w 1663"/>
                <a:gd name="T37" fmla="*/ 979 h 1125"/>
                <a:gd name="T38" fmla="*/ 656 w 1663"/>
                <a:gd name="T39" fmla="*/ 986 h 1125"/>
                <a:gd name="T40" fmla="*/ 700 w 1663"/>
                <a:gd name="T41" fmla="*/ 998 h 1125"/>
                <a:gd name="T42" fmla="*/ 739 w 1663"/>
                <a:gd name="T43" fmla="*/ 1011 h 1125"/>
                <a:gd name="T44" fmla="*/ 771 w 1663"/>
                <a:gd name="T45" fmla="*/ 1024 h 1125"/>
                <a:gd name="T46" fmla="*/ 822 w 1663"/>
                <a:gd name="T47" fmla="*/ 1036 h 1125"/>
                <a:gd name="T48" fmla="*/ 860 w 1663"/>
                <a:gd name="T49" fmla="*/ 1043 h 1125"/>
                <a:gd name="T50" fmla="*/ 898 w 1663"/>
                <a:gd name="T51" fmla="*/ 1049 h 1125"/>
                <a:gd name="T52" fmla="*/ 943 w 1663"/>
                <a:gd name="T53" fmla="*/ 1062 h 1125"/>
                <a:gd name="T54" fmla="*/ 974 w 1663"/>
                <a:gd name="T55" fmla="*/ 1068 h 1125"/>
                <a:gd name="T56" fmla="*/ 1025 w 1663"/>
                <a:gd name="T57" fmla="*/ 1080 h 1125"/>
                <a:gd name="T58" fmla="*/ 1057 w 1663"/>
                <a:gd name="T59" fmla="*/ 1087 h 1125"/>
                <a:gd name="T60" fmla="*/ 1108 w 1663"/>
                <a:gd name="T61" fmla="*/ 1093 h 1125"/>
                <a:gd name="T62" fmla="*/ 1159 w 1663"/>
                <a:gd name="T63" fmla="*/ 1099 h 1125"/>
                <a:gd name="T64" fmla="*/ 1191 w 1663"/>
                <a:gd name="T65" fmla="*/ 1106 h 1125"/>
                <a:gd name="T66" fmla="*/ 1242 w 1663"/>
                <a:gd name="T67" fmla="*/ 1112 h 1125"/>
                <a:gd name="T68" fmla="*/ 1293 w 1663"/>
                <a:gd name="T69" fmla="*/ 1118 h 1125"/>
                <a:gd name="T70" fmla="*/ 1325 w 1663"/>
                <a:gd name="T71" fmla="*/ 1118 h 1125"/>
                <a:gd name="T72" fmla="*/ 1376 w 1663"/>
                <a:gd name="T73" fmla="*/ 1125 h 1125"/>
                <a:gd name="T74" fmla="*/ 1427 w 1663"/>
                <a:gd name="T75" fmla="*/ 1125 h 1125"/>
                <a:gd name="T76" fmla="*/ 1478 w 1663"/>
                <a:gd name="T77" fmla="*/ 1118 h 1125"/>
                <a:gd name="T78" fmla="*/ 1522 w 1663"/>
                <a:gd name="T79" fmla="*/ 1118 h 1125"/>
                <a:gd name="T80" fmla="*/ 1561 w 1663"/>
                <a:gd name="T81" fmla="*/ 1112 h 1125"/>
                <a:gd name="T82" fmla="*/ 1612 w 1663"/>
                <a:gd name="T83" fmla="*/ 1099 h 1125"/>
                <a:gd name="T84" fmla="*/ 1643 w 1663"/>
                <a:gd name="T85" fmla="*/ 1087 h 1125"/>
                <a:gd name="T86" fmla="*/ 1663 w 1663"/>
                <a:gd name="T87" fmla="*/ 0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1125">
                  <a:moveTo>
                    <a:pt x="0" y="657"/>
                  </a:moveTo>
                  <a:lnTo>
                    <a:pt x="6" y="670"/>
                  </a:lnTo>
                  <a:lnTo>
                    <a:pt x="19" y="682"/>
                  </a:lnTo>
                  <a:lnTo>
                    <a:pt x="19" y="682"/>
                  </a:lnTo>
                  <a:lnTo>
                    <a:pt x="32" y="695"/>
                  </a:lnTo>
                  <a:lnTo>
                    <a:pt x="38" y="701"/>
                  </a:lnTo>
                  <a:lnTo>
                    <a:pt x="51" y="714"/>
                  </a:lnTo>
                  <a:lnTo>
                    <a:pt x="57" y="720"/>
                  </a:lnTo>
                  <a:lnTo>
                    <a:pt x="70" y="727"/>
                  </a:lnTo>
                  <a:lnTo>
                    <a:pt x="76" y="733"/>
                  </a:lnTo>
                  <a:lnTo>
                    <a:pt x="82" y="739"/>
                  </a:lnTo>
                  <a:lnTo>
                    <a:pt x="102" y="752"/>
                  </a:lnTo>
                  <a:lnTo>
                    <a:pt x="102" y="752"/>
                  </a:lnTo>
                  <a:lnTo>
                    <a:pt x="121" y="758"/>
                  </a:lnTo>
                  <a:lnTo>
                    <a:pt x="127" y="771"/>
                  </a:lnTo>
                  <a:lnTo>
                    <a:pt x="133" y="771"/>
                  </a:lnTo>
                  <a:lnTo>
                    <a:pt x="153" y="784"/>
                  </a:lnTo>
                  <a:lnTo>
                    <a:pt x="159" y="784"/>
                  </a:lnTo>
                  <a:lnTo>
                    <a:pt x="165" y="790"/>
                  </a:lnTo>
                  <a:lnTo>
                    <a:pt x="184" y="802"/>
                  </a:lnTo>
                  <a:lnTo>
                    <a:pt x="184" y="802"/>
                  </a:lnTo>
                  <a:lnTo>
                    <a:pt x="204" y="809"/>
                  </a:lnTo>
                  <a:lnTo>
                    <a:pt x="216" y="815"/>
                  </a:lnTo>
                  <a:lnTo>
                    <a:pt x="216" y="821"/>
                  </a:lnTo>
                  <a:lnTo>
                    <a:pt x="235" y="828"/>
                  </a:lnTo>
                  <a:lnTo>
                    <a:pt x="254" y="834"/>
                  </a:lnTo>
                  <a:lnTo>
                    <a:pt x="254" y="834"/>
                  </a:lnTo>
                  <a:lnTo>
                    <a:pt x="267" y="840"/>
                  </a:lnTo>
                  <a:lnTo>
                    <a:pt x="286" y="853"/>
                  </a:lnTo>
                  <a:lnTo>
                    <a:pt x="286" y="853"/>
                  </a:lnTo>
                  <a:lnTo>
                    <a:pt x="305" y="859"/>
                  </a:lnTo>
                  <a:lnTo>
                    <a:pt x="318" y="866"/>
                  </a:lnTo>
                  <a:lnTo>
                    <a:pt x="325" y="866"/>
                  </a:lnTo>
                  <a:lnTo>
                    <a:pt x="337" y="872"/>
                  </a:lnTo>
                  <a:lnTo>
                    <a:pt x="350" y="878"/>
                  </a:lnTo>
                  <a:lnTo>
                    <a:pt x="363" y="885"/>
                  </a:lnTo>
                  <a:lnTo>
                    <a:pt x="369" y="885"/>
                  </a:lnTo>
                  <a:lnTo>
                    <a:pt x="388" y="891"/>
                  </a:lnTo>
                  <a:lnTo>
                    <a:pt x="401" y="904"/>
                  </a:lnTo>
                  <a:lnTo>
                    <a:pt x="407" y="904"/>
                  </a:lnTo>
                  <a:lnTo>
                    <a:pt x="420" y="910"/>
                  </a:lnTo>
                  <a:lnTo>
                    <a:pt x="439" y="916"/>
                  </a:lnTo>
                  <a:lnTo>
                    <a:pt x="452" y="916"/>
                  </a:lnTo>
                  <a:lnTo>
                    <a:pt x="452" y="923"/>
                  </a:lnTo>
                  <a:lnTo>
                    <a:pt x="471" y="929"/>
                  </a:lnTo>
                  <a:lnTo>
                    <a:pt x="490" y="935"/>
                  </a:lnTo>
                  <a:lnTo>
                    <a:pt x="497" y="935"/>
                  </a:lnTo>
                  <a:lnTo>
                    <a:pt x="503" y="935"/>
                  </a:lnTo>
                  <a:lnTo>
                    <a:pt x="522" y="941"/>
                  </a:lnTo>
                  <a:lnTo>
                    <a:pt x="535" y="948"/>
                  </a:lnTo>
                  <a:lnTo>
                    <a:pt x="541" y="954"/>
                  </a:lnTo>
                  <a:lnTo>
                    <a:pt x="554" y="954"/>
                  </a:lnTo>
                  <a:lnTo>
                    <a:pt x="573" y="960"/>
                  </a:lnTo>
                  <a:lnTo>
                    <a:pt x="586" y="967"/>
                  </a:lnTo>
                  <a:lnTo>
                    <a:pt x="592" y="967"/>
                  </a:lnTo>
                  <a:lnTo>
                    <a:pt x="605" y="973"/>
                  </a:lnTo>
                  <a:lnTo>
                    <a:pt x="624" y="979"/>
                  </a:lnTo>
                  <a:lnTo>
                    <a:pt x="637" y="979"/>
                  </a:lnTo>
                  <a:lnTo>
                    <a:pt x="650" y="986"/>
                  </a:lnTo>
                  <a:lnTo>
                    <a:pt x="656" y="986"/>
                  </a:lnTo>
                  <a:lnTo>
                    <a:pt x="675" y="992"/>
                  </a:lnTo>
                  <a:lnTo>
                    <a:pt x="688" y="998"/>
                  </a:lnTo>
                  <a:lnTo>
                    <a:pt x="700" y="998"/>
                  </a:lnTo>
                  <a:lnTo>
                    <a:pt x="707" y="1005"/>
                  </a:lnTo>
                  <a:lnTo>
                    <a:pt x="720" y="1005"/>
                  </a:lnTo>
                  <a:lnTo>
                    <a:pt x="739" y="1011"/>
                  </a:lnTo>
                  <a:lnTo>
                    <a:pt x="758" y="1017"/>
                  </a:lnTo>
                  <a:lnTo>
                    <a:pt x="764" y="1017"/>
                  </a:lnTo>
                  <a:lnTo>
                    <a:pt x="771" y="1024"/>
                  </a:lnTo>
                  <a:lnTo>
                    <a:pt x="790" y="1024"/>
                  </a:lnTo>
                  <a:lnTo>
                    <a:pt x="809" y="1030"/>
                  </a:lnTo>
                  <a:lnTo>
                    <a:pt x="822" y="1036"/>
                  </a:lnTo>
                  <a:lnTo>
                    <a:pt x="828" y="1036"/>
                  </a:lnTo>
                  <a:lnTo>
                    <a:pt x="841" y="1036"/>
                  </a:lnTo>
                  <a:lnTo>
                    <a:pt x="860" y="1043"/>
                  </a:lnTo>
                  <a:lnTo>
                    <a:pt x="873" y="1049"/>
                  </a:lnTo>
                  <a:lnTo>
                    <a:pt x="892" y="1049"/>
                  </a:lnTo>
                  <a:lnTo>
                    <a:pt x="898" y="1049"/>
                  </a:lnTo>
                  <a:lnTo>
                    <a:pt x="911" y="1055"/>
                  </a:lnTo>
                  <a:lnTo>
                    <a:pt x="923" y="1055"/>
                  </a:lnTo>
                  <a:lnTo>
                    <a:pt x="943" y="1062"/>
                  </a:lnTo>
                  <a:lnTo>
                    <a:pt x="955" y="1068"/>
                  </a:lnTo>
                  <a:lnTo>
                    <a:pt x="974" y="1068"/>
                  </a:lnTo>
                  <a:lnTo>
                    <a:pt x="974" y="1068"/>
                  </a:lnTo>
                  <a:lnTo>
                    <a:pt x="994" y="1074"/>
                  </a:lnTo>
                  <a:lnTo>
                    <a:pt x="1006" y="1074"/>
                  </a:lnTo>
                  <a:lnTo>
                    <a:pt x="1025" y="1080"/>
                  </a:lnTo>
                  <a:lnTo>
                    <a:pt x="1045" y="1080"/>
                  </a:lnTo>
                  <a:lnTo>
                    <a:pt x="1057" y="1087"/>
                  </a:lnTo>
                  <a:lnTo>
                    <a:pt x="1057" y="1087"/>
                  </a:lnTo>
                  <a:lnTo>
                    <a:pt x="1076" y="1087"/>
                  </a:lnTo>
                  <a:lnTo>
                    <a:pt x="1095" y="1093"/>
                  </a:lnTo>
                  <a:lnTo>
                    <a:pt x="1108" y="1093"/>
                  </a:lnTo>
                  <a:lnTo>
                    <a:pt x="1127" y="1093"/>
                  </a:lnTo>
                  <a:lnTo>
                    <a:pt x="1140" y="1099"/>
                  </a:lnTo>
                  <a:lnTo>
                    <a:pt x="1159" y="1099"/>
                  </a:lnTo>
                  <a:lnTo>
                    <a:pt x="1166" y="1099"/>
                  </a:lnTo>
                  <a:lnTo>
                    <a:pt x="1178" y="1106"/>
                  </a:lnTo>
                  <a:lnTo>
                    <a:pt x="1191" y="1106"/>
                  </a:lnTo>
                  <a:lnTo>
                    <a:pt x="1210" y="1106"/>
                  </a:lnTo>
                  <a:lnTo>
                    <a:pt x="1229" y="1112"/>
                  </a:lnTo>
                  <a:lnTo>
                    <a:pt x="1242" y="1112"/>
                  </a:lnTo>
                  <a:lnTo>
                    <a:pt x="1261" y="1112"/>
                  </a:lnTo>
                  <a:lnTo>
                    <a:pt x="1280" y="1112"/>
                  </a:lnTo>
                  <a:lnTo>
                    <a:pt x="1293" y="1118"/>
                  </a:lnTo>
                  <a:lnTo>
                    <a:pt x="1312" y="1118"/>
                  </a:lnTo>
                  <a:lnTo>
                    <a:pt x="1318" y="1118"/>
                  </a:lnTo>
                  <a:lnTo>
                    <a:pt x="1325" y="1118"/>
                  </a:lnTo>
                  <a:lnTo>
                    <a:pt x="1344" y="1118"/>
                  </a:lnTo>
                  <a:lnTo>
                    <a:pt x="1363" y="1118"/>
                  </a:lnTo>
                  <a:lnTo>
                    <a:pt x="1376" y="1125"/>
                  </a:lnTo>
                  <a:lnTo>
                    <a:pt x="1395" y="1125"/>
                  </a:lnTo>
                  <a:lnTo>
                    <a:pt x="1414" y="1125"/>
                  </a:lnTo>
                  <a:lnTo>
                    <a:pt x="1427" y="1125"/>
                  </a:lnTo>
                  <a:lnTo>
                    <a:pt x="1446" y="1125"/>
                  </a:lnTo>
                  <a:lnTo>
                    <a:pt x="1465" y="1125"/>
                  </a:lnTo>
                  <a:lnTo>
                    <a:pt x="1478" y="1118"/>
                  </a:lnTo>
                  <a:lnTo>
                    <a:pt x="1497" y="1118"/>
                  </a:lnTo>
                  <a:lnTo>
                    <a:pt x="1510" y="1118"/>
                  </a:lnTo>
                  <a:lnTo>
                    <a:pt x="1522" y="1118"/>
                  </a:lnTo>
                  <a:lnTo>
                    <a:pt x="1529" y="1118"/>
                  </a:lnTo>
                  <a:lnTo>
                    <a:pt x="1548" y="1118"/>
                  </a:lnTo>
                  <a:lnTo>
                    <a:pt x="1561" y="1112"/>
                  </a:lnTo>
                  <a:lnTo>
                    <a:pt x="1580" y="1112"/>
                  </a:lnTo>
                  <a:lnTo>
                    <a:pt x="1599" y="1106"/>
                  </a:lnTo>
                  <a:lnTo>
                    <a:pt x="1612" y="1099"/>
                  </a:lnTo>
                  <a:lnTo>
                    <a:pt x="1612" y="1099"/>
                  </a:lnTo>
                  <a:lnTo>
                    <a:pt x="1631" y="1093"/>
                  </a:lnTo>
                  <a:lnTo>
                    <a:pt x="1643" y="1087"/>
                  </a:lnTo>
                  <a:lnTo>
                    <a:pt x="1650" y="1087"/>
                  </a:lnTo>
                  <a:lnTo>
                    <a:pt x="1663" y="1068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0" name="Freeform 114"/>
            <p:cNvSpPr>
              <a:spLocks/>
            </p:cNvSpPr>
            <p:nvPr/>
          </p:nvSpPr>
          <p:spPr bwMode="auto">
            <a:xfrm>
              <a:off x="3857" y="2156"/>
              <a:ext cx="1663" cy="468"/>
            </a:xfrm>
            <a:custGeom>
              <a:avLst/>
              <a:gdLst>
                <a:gd name="T0" fmla="*/ 3 w 261"/>
                <a:gd name="T1" fmla="*/ 4 h 74"/>
                <a:gd name="T2" fmla="*/ 6 w 261"/>
                <a:gd name="T3" fmla="*/ 7 h 74"/>
                <a:gd name="T4" fmla="*/ 11 w 261"/>
                <a:gd name="T5" fmla="*/ 11 h 74"/>
                <a:gd name="T6" fmla="*/ 16 w 261"/>
                <a:gd name="T7" fmla="*/ 15 h 74"/>
                <a:gd name="T8" fmla="*/ 20 w 261"/>
                <a:gd name="T9" fmla="*/ 18 h 74"/>
                <a:gd name="T10" fmla="*/ 25 w 261"/>
                <a:gd name="T11" fmla="*/ 20 h 74"/>
                <a:gd name="T12" fmla="*/ 29 w 261"/>
                <a:gd name="T13" fmla="*/ 23 h 74"/>
                <a:gd name="T14" fmla="*/ 34 w 261"/>
                <a:gd name="T15" fmla="*/ 26 h 74"/>
                <a:gd name="T16" fmla="*/ 40 w 261"/>
                <a:gd name="T17" fmla="*/ 28 h 74"/>
                <a:gd name="T18" fmla="*/ 45 w 261"/>
                <a:gd name="T19" fmla="*/ 31 h 74"/>
                <a:gd name="T20" fmla="*/ 51 w 261"/>
                <a:gd name="T21" fmla="*/ 33 h 74"/>
                <a:gd name="T22" fmla="*/ 57 w 261"/>
                <a:gd name="T23" fmla="*/ 36 h 74"/>
                <a:gd name="T24" fmla="*/ 63 w 261"/>
                <a:gd name="T25" fmla="*/ 39 h 74"/>
                <a:gd name="T26" fmla="*/ 69 w 261"/>
                <a:gd name="T27" fmla="*/ 41 h 74"/>
                <a:gd name="T28" fmla="*/ 74 w 261"/>
                <a:gd name="T29" fmla="*/ 43 h 74"/>
                <a:gd name="T30" fmla="*/ 79 w 261"/>
                <a:gd name="T31" fmla="*/ 44 h 74"/>
                <a:gd name="T32" fmla="*/ 85 w 261"/>
                <a:gd name="T33" fmla="*/ 47 h 74"/>
                <a:gd name="T34" fmla="*/ 92 w 261"/>
                <a:gd name="T35" fmla="*/ 49 h 74"/>
                <a:gd name="T36" fmla="*/ 98 w 261"/>
                <a:gd name="T37" fmla="*/ 51 h 74"/>
                <a:gd name="T38" fmla="*/ 103 w 261"/>
                <a:gd name="T39" fmla="*/ 52 h 74"/>
                <a:gd name="T40" fmla="*/ 110 w 261"/>
                <a:gd name="T41" fmla="*/ 54 h 74"/>
                <a:gd name="T42" fmla="*/ 116 w 261"/>
                <a:gd name="T43" fmla="*/ 56 h 74"/>
                <a:gd name="T44" fmla="*/ 121 w 261"/>
                <a:gd name="T45" fmla="*/ 58 h 74"/>
                <a:gd name="T46" fmla="*/ 129 w 261"/>
                <a:gd name="T47" fmla="*/ 60 h 74"/>
                <a:gd name="T48" fmla="*/ 135 w 261"/>
                <a:gd name="T49" fmla="*/ 61 h 74"/>
                <a:gd name="T50" fmla="*/ 141 w 261"/>
                <a:gd name="T51" fmla="*/ 62 h 74"/>
                <a:gd name="T52" fmla="*/ 148 w 261"/>
                <a:gd name="T53" fmla="*/ 64 h 74"/>
                <a:gd name="T54" fmla="*/ 153 w 261"/>
                <a:gd name="T55" fmla="*/ 65 h 74"/>
                <a:gd name="T56" fmla="*/ 161 w 261"/>
                <a:gd name="T57" fmla="*/ 67 h 74"/>
                <a:gd name="T58" fmla="*/ 166 w 261"/>
                <a:gd name="T59" fmla="*/ 68 h 74"/>
                <a:gd name="T60" fmla="*/ 174 w 261"/>
                <a:gd name="T61" fmla="*/ 69 h 74"/>
                <a:gd name="T62" fmla="*/ 182 w 261"/>
                <a:gd name="T63" fmla="*/ 70 h 74"/>
                <a:gd name="T64" fmla="*/ 187 w 261"/>
                <a:gd name="T65" fmla="*/ 71 h 74"/>
                <a:gd name="T66" fmla="*/ 195 w 261"/>
                <a:gd name="T67" fmla="*/ 72 h 74"/>
                <a:gd name="T68" fmla="*/ 203 w 261"/>
                <a:gd name="T69" fmla="*/ 73 h 74"/>
                <a:gd name="T70" fmla="*/ 208 w 261"/>
                <a:gd name="T71" fmla="*/ 73 h 74"/>
                <a:gd name="T72" fmla="*/ 216 w 261"/>
                <a:gd name="T73" fmla="*/ 74 h 74"/>
                <a:gd name="T74" fmla="*/ 224 w 261"/>
                <a:gd name="T75" fmla="*/ 74 h 74"/>
                <a:gd name="T76" fmla="*/ 232 w 261"/>
                <a:gd name="T77" fmla="*/ 73 h 74"/>
                <a:gd name="T78" fmla="*/ 239 w 261"/>
                <a:gd name="T79" fmla="*/ 73 h 74"/>
                <a:gd name="T80" fmla="*/ 245 w 261"/>
                <a:gd name="T81" fmla="*/ 72 h 74"/>
                <a:gd name="T82" fmla="*/ 253 w 261"/>
                <a:gd name="T83" fmla="*/ 70 h 74"/>
                <a:gd name="T84" fmla="*/ 258 w 261"/>
                <a:gd name="T85" fmla="*/ 6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1" h="74">
                  <a:moveTo>
                    <a:pt x="0" y="0"/>
                  </a:moveTo>
                  <a:lnTo>
                    <a:pt x="1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6"/>
                  </a:lnTo>
                  <a:lnTo>
                    <a:pt x="6" y="7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1" y="11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9" y="16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21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2" y="24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7" y="27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42" y="29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8" y="32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5" y="35"/>
                  </a:lnTo>
                  <a:lnTo>
                    <a:pt x="57" y="36"/>
                  </a:lnTo>
                  <a:lnTo>
                    <a:pt x="58" y="36"/>
                  </a:lnTo>
                  <a:lnTo>
                    <a:pt x="61" y="37"/>
                  </a:lnTo>
                  <a:lnTo>
                    <a:pt x="63" y="39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9" y="41"/>
                  </a:lnTo>
                  <a:lnTo>
                    <a:pt x="71" y="41"/>
                  </a:lnTo>
                  <a:lnTo>
                    <a:pt x="71" y="42"/>
                  </a:lnTo>
                  <a:lnTo>
                    <a:pt x="74" y="43"/>
                  </a:lnTo>
                  <a:lnTo>
                    <a:pt x="77" y="44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2" y="45"/>
                  </a:lnTo>
                  <a:lnTo>
                    <a:pt x="84" y="46"/>
                  </a:lnTo>
                  <a:lnTo>
                    <a:pt x="85" y="47"/>
                  </a:lnTo>
                  <a:lnTo>
                    <a:pt x="87" y="47"/>
                  </a:lnTo>
                  <a:lnTo>
                    <a:pt x="90" y="48"/>
                  </a:lnTo>
                  <a:lnTo>
                    <a:pt x="92" y="49"/>
                  </a:lnTo>
                  <a:lnTo>
                    <a:pt x="93" y="49"/>
                  </a:lnTo>
                  <a:lnTo>
                    <a:pt x="95" y="50"/>
                  </a:lnTo>
                  <a:lnTo>
                    <a:pt x="98" y="51"/>
                  </a:lnTo>
                  <a:lnTo>
                    <a:pt x="100" y="51"/>
                  </a:lnTo>
                  <a:lnTo>
                    <a:pt x="102" y="52"/>
                  </a:lnTo>
                  <a:lnTo>
                    <a:pt x="103" y="52"/>
                  </a:lnTo>
                  <a:lnTo>
                    <a:pt x="106" y="53"/>
                  </a:lnTo>
                  <a:lnTo>
                    <a:pt x="108" y="54"/>
                  </a:lnTo>
                  <a:lnTo>
                    <a:pt x="110" y="54"/>
                  </a:lnTo>
                  <a:lnTo>
                    <a:pt x="111" y="55"/>
                  </a:lnTo>
                  <a:lnTo>
                    <a:pt x="113" y="55"/>
                  </a:lnTo>
                  <a:lnTo>
                    <a:pt x="116" y="56"/>
                  </a:lnTo>
                  <a:lnTo>
                    <a:pt x="119" y="57"/>
                  </a:lnTo>
                  <a:lnTo>
                    <a:pt x="120" y="57"/>
                  </a:lnTo>
                  <a:lnTo>
                    <a:pt x="121" y="58"/>
                  </a:lnTo>
                  <a:lnTo>
                    <a:pt x="124" y="58"/>
                  </a:lnTo>
                  <a:lnTo>
                    <a:pt x="127" y="59"/>
                  </a:lnTo>
                  <a:lnTo>
                    <a:pt x="129" y="60"/>
                  </a:lnTo>
                  <a:lnTo>
                    <a:pt x="130" y="60"/>
                  </a:lnTo>
                  <a:lnTo>
                    <a:pt x="132" y="60"/>
                  </a:lnTo>
                  <a:lnTo>
                    <a:pt x="135" y="61"/>
                  </a:lnTo>
                  <a:lnTo>
                    <a:pt x="137" y="62"/>
                  </a:lnTo>
                  <a:lnTo>
                    <a:pt x="140" y="62"/>
                  </a:lnTo>
                  <a:lnTo>
                    <a:pt x="141" y="62"/>
                  </a:lnTo>
                  <a:lnTo>
                    <a:pt x="143" y="63"/>
                  </a:lnTo>
                  <a:lnTo>
                    <a:pt x="145" y="63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3" y="65"/>
                  </a:lnTo>
                  <a:lnTo>
                    <a:pt x="153" y="65"/>
                  </a:lnTo>
                  <a:lnTo>
                    <a:pt x="156" y="66"/>
                  </a:lnTo>
                  <a:lnTo>
                    <a:pt x="158" y="66"/>
                  </a:lnTo>
                  <a:lnTo>
                    <a:pt x="161" y="67"/>
                  </a:lnTo>
                  <a:lnTo>
                    <a:pt x="164" y="67"/>
                  </a:lnTo>
                  <a:lnTo>
                    <a:pt x="166" y="68"/>
                  </a:lnTo>
                  <a:lnTo>
                    <a:pt x="166" y="68"/>
                  </a:lnTo>
                  <a:lnTo>
                    <a:pt x="169" y="68"/>
                  </a:lnTo>
                  <a:lnTo>
                    <a:pt x="172" y="69"/>
                  </a:lnTo>
                  <a:lnTo>
                    <a:pt x="174" y="69"/>
                  </a:lnTo>
                  <a:lnTo>
                    <a:pt x="177" y="69"/>
                  </a:lnTo>
                  <a:lnTo>
                    <a:pt x="179" y="70"/>
                  </a:lnTo>
                  <a:lnTo>
                    <a:pt x="182" y="70"/>
                  </a:lnTo>
                  <a:lnTo>
                    <a:pt x="183" y="70"/>
                  </a:lnTo>
                  <a:lnTo>
                    <a:pt x="185" y="71"/>
                  </a:lnTo>
                  <a:lnTo>
                    <a:pt x="187" y="71"/>
                  </a:lnTo>
                  <a:lnTo>
                    <a:pt x="190" y="71"/>
                  </a:lnTo>
                  <a:lnTo>
                    <a:pt x="193" y="72"/>
                  </a:lnTo>
                  <a:lnTo>
                    <a:pt x="195" y="72"/>
                  </a:lnTo>
                  <a:lnTo>
                    <a:pt x="198" y="72"/>
                  </a:lnTo>
                  <a:lnTo>
                    <a:pt x="201" y="72"/>
                  </a:lnTo>
                  <a:lnTo>
                    <a:pt x="203" y="73"/>
                  </a:lnTo>
                  <a:lnTo>
                    <a:pt x="206" y="73"/>
                  </a:lnTo>
                  <a:lnTo>
                    <a:pt x="207" y="73"/>
                  </a:lnTo>
                  <a:lnTo>
                    <a:pt x="208" y="73"/>
                  </a:lnTo>
                  <a:lnTo>
                    <a:pt x="211" y="73"/>
                  </a:lnTo>
                  <a:lnTo>
                    <a:pt x="214" y="73"/>
                  </a:lnTo>
                  <a:lnTo>
                    <a:pt x="216" y="74"/>
                  </a:lnTo>
                  <a:lnTo>
                    <a:pt x="219" y="74"/>
                  </a:lnTo>
                  <a:lnTo>
                    <a:pt x="222" y="74"/>
                  </a:lnTo>
                  <a:lnTo>
                    <a:pt x="224" y="74"/>
                  </a:lnTo>
                  <a:lnTo>
                    <a:pt x="227" y="74"/>
                  </a:lnTo>
                  <a:lnTo>
                    <a:pt x="230" y="74"/>
                  </a:lnTo>
                  <a:lnTo>
                    <a:pt x="232" y="73"/>
                  </a:lnTo>
                  <a:lnTo>
                    <a:pt x="235" y="73"/>
                  </a:lnTo>
                  <a:lnTo>
                    <a:pt x="237" y="73"/>
                  </a:lnTo>
                  <a:lnTo>
                    <a:pt x="239" y="73"/>
                  </a:lnTo>
                  <a:lnTo>
                    <a:pt x="240" y="73"/>
                  </a:lnTo>
                  <a:lnTo>
                    <a:pt x="243" y="73"/>
                  </a:lnTo>
                  <a:lnTo>
                    <a:pt x="245" y="72"/>
                  </a:lnTo>
                  <a:lnTo>
                    <a:pt x="248" y="72"/>
                  </a:lnTo>
                  <a:lnTo>
                    <a:pt x="251" y="71"/>
                  </a:lnTo>
                  <a:lnTo>
                    <a:pt x="253" y="70"/>
                  </a:lnTo>
                  <a:lnTo>
                    <a:pt x="253" y="70"/>
                  </a:lnTo>
                  <a:lnTo>
                    <a:pt x="256" y="69"/>
                  </a:lnTo>
                  <a:lnTo>
                    <a:pt x="258" y="68"/>
                  </a:lnTo>
                  <a:lnTo>
                    <a:pt x="259" y="68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1" name="Freeform 115"/>
            <p:cNvSpPr>
              <a:spLocks/>
            </p:cNvSpPr>
            <p:nvPr/>
          </p:nvSpPr>
          <p:spPr bwMode="auto">
            <a:xfrm>
              <a:off x="3857" y="1499"/>
              <a:ext cx="1663" cy="998"/>
            </a:xfrm>
            <a:custGeom>
              <a:avLst/>
              <a:gdLst>
                <a:gd name="T0" fmla="*/ 19 w 1663"/>
                <a:gd name="T1" fmla="*/ 569 h 998"/>
                <a:gd name="T2" fmla="*/ 57 w 1663"/>
                <a:gd name="T3" fmla="*/ 550 h 998"/>
                <a:gd name="T4" fmla="*/ 102 w 1663"/>
                <a:gd name="T5" fmla="*/ 543 h 998"/>
                <a:gd name="T6" fmla="*/ 140 w 1663"/>
                <a:gd name="T7" fmla="*/ 537 h 998"/>
                <a:gd name="T8" fmla="*/ 184 w 1663"/>
                <a:gd name="T9" fmla="*/ 531 h 998"/>
                <a:gd name="T10" fmla="*/ 235 w 1663"/>
                <a:gd name="T11" fmla="*/ 531 h 998"/>
                <a:gd name="T12" fmla="*/ 286 w 1663"/>
                <a:gd name="T13" fmla="*/ 531 h 998"/>
                <a:gd name="T14" fmla="*/ 337 w 1663"/>
                <a:gd name="T15" fmla="*/ 537 h 998"/>
                <a:gd name="T16" fmla="*/ 369 w 1663"/>
                <a:gd name="T17" fmla="*/ 537 h 998"/>
                <a:gd name="T18" fmla="*/ 420 w 1663"/>
                <a:gd name="T19" fmla="*/ 543 h 998"/>
                <a:gd name="T20" fmla="*/ 471 w 1663"/>
                <a:gd name="T21" fmla="*/ 550 h 998"/>
                <a:gd name="T22" fmla="*/ 503 w 1663"/>
                <a:gd name="T23" fmla="*/ 550 h 998"/>
                <a:gd name="T24" fmla="*/ 554 w 1663"/>
                <a:gd name="T25" fmla="*/ 562 h 998"/>
                <a:gd name="T26" fmla="*/ 605 w 1663"/>
                <a:gd name="T27" fmla="*/ 569 h 998"/>
                <a:gd name="T28" fmla="*/ 637 w 1663"/>
                <a:gd name="T29" fmla="*/ 575 h 998"/>
                <a:gd name="T30" fmla="*/ 688 w 1663"/>
                <a:gd name="T31" fmla="*/ 588 h 998"/>
                <a:gd name="T32" fmla="*/ 720 w 1663"/>
                <a:gd name="T33" fmla="*/ 594 h 998"/>
                <a:gd name="T34" fmla="*/ 764 w 1663"/>
                <a:gd name="T35" fmla="*/ 600 h 998"/>
                <a:gd name="T36" fmla="*/ 809 w 1663"/>
                <a:gd name="T37" fmla="*/ 613 h 998"/>
                <a:gd name="T38" fmla="*/ 841 w 1663"/>
                <a:gd name="T39" fmla="*/ 619 h 998"/>
                <a:gd name="T40" fmla="*/ 892 w 1663"/>
                <a:gd name="T41" fmla="*/ 632 h 998"/>
                <a:gd name="T42" fmla="*/ 923 w 1663"/>
                <a:gd name="T43" fmla="*/ 638 h 998"/>
                <a:gd name="T44" fmla="*/ 962 w 1663"/>
                <a:gd name="T45" fmla="*/ 651 h 998"/>
                <a:gd name="T46" fmla="*/ 1006 w 1663"/>
                <a:gd name="T47" fmla="*/ 663 h 998"/>
                <a:gd name="T48" fmla="*/ 1045 w 1663"/>
                <a:gd name="T49" fmla="*/ 676 h 998"/>
                <a:gd name="T50" fmla="*/ 1076 w 1663"/>
                <a:gd name="T51" fmla="*/ 689 h 998"/>
                <a:gd name="T52" fmla="*/ 1121 w 1663"/>
                <a:gd name="T53" fmla="*/ 701 h 998"/>
                <a:gd name="T54" fmla="*/ 1159 w 1663"/>
                <a:gd name="T55" fmla="*/ 714 h 998"/>
                <a:gd name="T56" fmla="*/ 1191 w 1663"/>
                <a:gd name="T57" fmla="*/ 727 h 998"/>
                <a:gd name="T58" fmla="*/ 1229 w 1663"/>
                <a:gd name="T59" fmla="*/ 739 h 998"/>
                <a:gd name="T60" fmla="*/ 1261 w 1663"/>
                <a:gd name="T61" fmla="*/ 752 h 998"/>
                <a:gd name="T62" fmla="*/ 1299 w 1663"/>
                <a:gd name="T63" fmla="*/ 771 h 998"/>
                <a:gd name="T64" fmla="*/ 1338 w 1663"/>
                <a:gd name="T65" fmla="*/ 784 h 998"/>
                <a:gd name="T66" fmla="*/ 1376 w 1663"/>
                <a:gd name="T67" fmla="*/ 802 h 998"/>
                <a:gd name="T68" fmla="*/ 1414 w 1663"/>
                <a:gd name="T69" fmla="*/ 815 h 998"/>
                <a:gd name="T70" fmla="*/ 1446 w 1663"/>
                <a:gd name="T71" fmla="*/ 834 h 998"/>
                <a:gd name="T72" fmla="*/ 1478 w 1663"/>
                <a:gd name="T73" fmla="*/ 853 h 998"/>
                <a:gd name="T74" fmla="*/ 1510 w 1663"/>
                <a:gd name="T75" fmla="*/ 866 h 998"/>
                <a:gd name="T76" fmla="*/ 1535 w 1663"/>
                <a:gd name="T77" fmla="*/ 885 h 998"/>
                <a:gd name="T78" fmla="*/ 1561 w 1663"/>
                <a:gd name="T79" fmla="*/ 904 h 998"/>
                <a:gd name="T80" fmla="*/ 1599 w 1663"/>
                <a:gd name="T81" fmla="*/ 929 h 998"/>
                <a:gd name="T82" fmla="*/ 1624 w 1663"/>
                <a:gd name="T83" fmla="*/ 954 h 998"/>
                <a:gd name="T84" fmla="*/ 1650 w 1663"/>
                <a:gd name="T85" fmla="*/ 973 h 998"/>
                <a:gd name="T86" fmla="*/ 1663 w 1663"/>
                <a:gd name="T87" fmla="*/ 0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998">
                  <a:moveTo>
                    <a:pt x="0" y="581"/>
                  </a:moveTo>
                  <a:lnTo>
                    <a:pt x="19" y="569"/>
                  </a:lnTo>
                  <a:lnTo>
                    <a:pt x="19" y="569"/>
                  </a:lnTo>
                  <a:lnTo>
                    <a:pt x="32" y="562"/>
                  </a:lnTo>
                  <a:lnTo>
                    <a:pt x="51" y="556"/>
                  </a:lnTo>
                  <a:lnTo>
                    <a:pt x="57" y="550"/>
                  </a:lnTo>
                  <a:lnTo>
                    <a:pt x="70" y="550"/>
                  </a:lnTo>
                  <a:lnTo>
                    <a:pt x="82" y="543"/>
                  </a:lnTo>
                  <a:lnTo>
                    <a:pt x="102" y="543"/>
                  </a:lnTo>
                  <a:lnTo>
                    <a:pt x="121" y="537"/>
                  </a:lnTo>
                  <a:lnTo>
                    <a:pt x="133" y="537"/>
                  </a:lnTo>
                  <a:lnTo>
                    <a:pt x="140" y="537"/>
                  </a:lnTo>
                  <a:lnTo>
                    <a:pt x="153" y="531"/>
                  </a:lnTo>
                  <a:lnTo>
                    <a:pt x="165" y="531"/>
                  </a:lnTo>
                  <a:lnTo>
                    <a:pt x="184" y="531"/>
                  </a:lnTo>
                  <a:lnTo>
                    <a:pt x="204" y="531"/>
                  </a:lnTo>
                  <a:lnTo>
                    <a:pt x="216" y="531"/>
                  </a:lnTo>
                  <a:lnTo>
                    <a:pt x="235" y="531"/>
                  </a:lnTo>
                  <a:lnTo>
                    <a:pt x="254" y="531"/>
                  </a:lnTo>
                  <a:lnTo>
                    <a:pt x="267" y="531"/>
                  </a:lnTo>
                  <a:lnTo>
                    <a:pt x="286" y="531"/>
                  </a:lnTo>
                  <a:lnTo>
                    <a:pt x="305" y="531"/>
                  </a:lnTo>
                  <a:lnTo>
                    <a:pt x="318" y="531"/>
                  </a:lnTo>
                  <a:lnTo>
                    <a:pt x="337" y="537"/>
                  </a:lnTo>
                  <a:lnTo>
                    <a:pt x="350" y="537"/>
                  </a:lnTo>
                  <a:lnTo>
                    <a:pt x="350" y="537"/>
                  </a:lnTo>
                  <a:lnTo>
                    <a:pt x="369" y="537"/>
                  </a:lnTo>
                  <a:lnTo>
                    <a:pt x="388" y="537"/>
                  </a:lnTo>
                  <a:lnTo>
                    <a:pt x="401" y="537"/>
                  </a:lnTo>
                  <a:lnTo>
                    <a:pt x="420" y="543"/>
                  </a:lnTo>
                  <a:lnTo>
                    <a:pt x="439" y="543"/>
                  </a:lnTo>
                  <a:lnTo>
                    <a:pt x="452" y="543"/>
                  </a:lnTo>
                  <a:lnTo>
                    <a:pt x="471" y="550"/>
                  </a:lnTo>
                  <a:lnTo>
                    <a:pt x="490" y="550"/>
                  </a:lnTo>
                  <a:lnTo>
                    <a:pt x="497" y="550"/>
                  </a:lnTo>
                  <a:lnTo>
                    <a:pt x="503" y="550"/>
                  </a:lnTo>
                  <a:lnTo>
                    <a:pt x="522" y="556"/>
                  </a:lnTo>
                  <a:lnTo>
                    <a:pt x="535" y="556"/>
                  </a:lnTo>
                  <a:lnTo>
                    <a:pt x="554" y="562"/>
                  </a:lnTo>
                  <a:lnTo>
                    <a:pt x="573" y="562"/>
                  </a:lnTo>
                  <a:lnTo>
                    <a:pt x="586" y="569"/>
                  </a:lnTo>
                  <a:lnTo>
                    <a:pt x="605" y="569"/>
                  </a:lnTo>
                  <a:lnTo>
                    <a:pt x="605" y="569"/>
                  </a:lnTo>
                  <a:lnTo>
                    <a:pt x="624" y="569"/>
                  </a:lnTo>
                  <a:lnTo>
                    <a:pt x="637" y="575"/>
                  </a:lnTo>
                  <a:lnTo>
                    <a:pt x="656" y="575"/>
                  </a:lnTo>
                  <a:lnTo>
                    <a:pt x="675" y="581"/>
                  </a:lnTo>
                  <a:lnTo>
                    <a:pt x="688" y="588"/>
                  </a:lnTo>
                  <a:lnTo>
                    <a:pt x="688" y="588"/>
                  </a:lnTo>
                  <a:lnTo>
                    <a:pt x="707" y="588"/>
                  </a:lnTo>
                  <a:lnTo>
                    <a:pt x="720" y="594"/>
                  </a:lnTo>
                  <a:lnTo>
                    <a:pt x="739" y="594"/>
                  </a:lnTo>
                  <a:lnTo>
                    <a:pt x="758" y="600"/>
                  </a:lnTo>
                  <a:lnTo>
                    <a:pt x="764" y="600"/>
                  </a:lnTo>
                  <a:lnTo>
                    <a:pt x="771" y="600"/>
                  </a:lnTo>
                  <a:lnTo>
                    <a:pt x="790" y="607"/>
                  </a:lnTo>
                  <a:lnTo>
                    <a:pt x="809" y="613"/>
                  </a:lnTo>
                  <a:lnTo>
                    <a:pt x="822" y="613"/>
                  </a:lnTo>
                  <a:lnTo>
                    <a:pt x="834" y="619"/>
                  </a:lnTo>
                  <a:lnTo>
                    <a:pt x="841" y="619"/>
                  </a:lnTo>
                  <a:lnTo>
                    <a:pt x="860" y="626"/>
                  </a:lnTo>
                  <a:lnTo>
                    <a:pt x="873" y="626"/>
                  </a:lnTo>
                  <a:lnTo>
                    <a:pt x="892" y="632"/>
                  </a:lnTo>
                  <a:lnTo>
                    <a:pt x="898" y="632"/>
                  </a:lnTo>
                  <a:lnTo>
                    <a:pt x="911" y="638"/>
                  </a:lnTo>
                  <a:lnTo>
                    <a:pt x="923" y="638"/>
                  </a:lnTo>
                  <a:lnTo>
                    <a:pt x="943" y="644"/>
                  </a:lnTo>
                  <a:lnTo>
                    <a:pt x="955" y="651"/>
                  </a:lnTo>
                  <a:lnTo>
                    <a:pt x="962" y="651"/>
                  </a:lnTo>
                  <a:lnTo>
                    <a:pt x="974" y="657"/>
                  </a:lnTo>
                  <a:lnTo>
                    <a:pt x="994" y="663"/>
                  </a:lnTo>
                  <a:lnTo>
                    <a:pt x="1006" y="663"/>
                  </a:lnTo>
                  <a:lnTo>
                    <a:pt x="1019" y="670"/>
                  </a:lnTo>
                  <a:lnTo>
                    <a:pt x="1025" y="670"/>
                  </a:lnTo>
                  <a:lnTo>
                    <a:pt x="1045" y="676"/>
                  </a:lnTo>
                  <a:lnTo>
                    <a:pt x="1057" y="682"/>
                  </a:lnTo>
                  <a:lnTo>
                    <a:pt x="1070" y="682"/>
                  </a:lnTo>
                  <a:lnTo>
                    <a:pt x="1076" y="689"/>
                  </a:lnTo>
                  <a:lnTo>
                    <a:pt x="1095" y="689"/>
                  </a:lnTo>
                  <a:lnTo>
                    <a:pt x="1108" y="695"/>
                  </a:lnTo>
                  <a:lnTo>
                    <a:pt x="1121" y="701"/>
                  </a:lnTo>
                  <a:lnTo>
                    <a:pt x="1127" y="701"/>
                  </a:lnTo>
                  <a:lnTo>
                    <a:pt x="1140" y="708"/>
                  </a:lnTo>
                  <a:lnTo>
                    <a:pt x="1159" y="714"/>
                  </a:lnTo>
                  <a:lnTo>
                    <a:pt x="1172" y="720"/>
                  </a:lnTo>
                  <a:lnTo>
                    <a:pt x="1178" y="720"/>
                  </a:lnTo>
                  <a:lnTo>
                    <a:pt x="1191" y="727"/>
                  </a:lnTo>
                  <a:lnTo>
                    <a:pt x="1210" y="733"/>
                  </a:lnTo>
                  <a:lnTo>
                    <a:pt x="1217" y="733"/>
                  </a:lnTo>
                  <a:lnTo>
                    <a:pt x="1229" y="739"/>
                  </a:lnTo>
                  <a:lnTo>
                    <a:pt x="1242" y="746"/>
                  </a:lnTo>
                  <a:lnTo>
                    <a:pt x="1261" y="752"/>
                  </a:lnTo>
                  <a:lnTo>
                    <a:pt x="1261" y="752"/>
                  </a:lnTo>
                  <a:lnTo>
                    <a:pt x="1280" y="758"/>
                  </a:lnTo>
                  <a:lnTo>
                    <a:pt x="1293" y="765"/>
                  </a:lnTo>
                  <a:lnTo>
                    <a:pt x="1299" y="771"/>
                  </a:lnTo>
                  <a:lnTo>
                    <a:pt x="1312" y="771"/>
                  </a:lnTo>
                  <a:lnTo>
                    <a:pt x="1325" y="777"/>
                  </a:lnTo>
                  <a:lnTo>
                    <a:pt x="1338" y="784"/>
                  </a:lnTo>
                  <a:lnTo>
                    <a:pt x="1344" y="790"/>
                  </a:lnTo>
                  <a:lnTo>
                    <a:pt x="1363" y="796"/>
                  </a:lnTo>
                  <a:lnTo>
                    <a:pt x="1376" y="802"/>
                  </a:lnTo>
                  <a:lnTo>
                    <a:pt x="1376" y="802"/>
                  </a:lnTo>
                  <a:lnTo>
                    <a:pt x="1395" y="809"/>
                  </a:lnTo>
                  <a:lnTo>
                    <a:pt x="1414" y="815"/>
                  </a:lnTo>
                  <a:lnTo>
                    <a:pt x="1414" y="815"/>
                  </a:lnTo>
                  <a:lnTo>
                    <a:pt x="1427" y="828"/>
                  </a:lnTo>
                  <a:lnTo>
                    <a:pt x="1446" y="834"/>
                  </a:lnTo>
                  <a:lnTo>
                    <a:pt x="1446" y="834"/>
                  </a:lnTo>
                  <a:lnTo>
                    <a:pt x="1465" y="840"/>
                  </a:lnTo>
                  <a:lnTo>
                    <a:pt x="1478" y="853"/>
                  </a:lnTo>
                  <a:lnTo>
                    <a:pt x="1478" y="853"/>
                  </a:lnTo>
                  <a:lnTo>
                    <a:pt x="1497" y="859"/>
                  </a:lnTo>
                  <a:lnTo>
                    <a:pt x="1510" y="866"/>
                  </a:lnTo>
                  <a:lnTo>
                    <a:pt x="1510" y="872"/>
                  </a:lnTo>
                  <a:lnTo>
                    <a:pt x="1529" y="878"/>
                  </a:lnTo>
                  <a:lnTo>
                    <a:pt x="1535" y="885"/>
                  </a:lnTo>
                  <a:lnTo>
                    <a:pt x="1548" y="891"/>
                  </a:lnTo>
                  <a:lnTo>
                    <a:pt x="1561" y="904"/>
                  </a:lnTo>
                  <a:lnTo>
                    <a:pt x="1561" y="904"/>
                  </a:lnTo>
                  <a:lnTo>
                    <a:pt x="1580" y="916"/>
                  </a:lnTo>
                  <a:lnTo>
                    <a:pt x="1586" y="916"/>
                  </a:lnTo>
                  <a:lnTo>
                    <a:pt x="1599" y="929"/>
                  </a:lnTo>
                  <a:lnTo>
                    <a:pt x="1605" y="935"/>
                  </a:lnTo>
                  <a:lnTo>
                    <a:pt x="1612" y="941"/>
                  </a:lnTo>
                  <a:lnTo>
                    <a:pt x="1624" y="954"/>
                  </a:lnTo>
                  <a:lnTo>
                    <a:pt x="1631" y="954"/>
                  </a:lnTo>
                  <a:lnTo>
                    <a:pt x="1643" y="967"/>
                  </a:lnTo>
                  <a:lnTo>
                    <a:pt x="1650" y="973"/>
                  </a:lnTo>
                  <a:lnTo>
                    <a:pt x="1656" y="986"/>
                  </a:lnTo>
                  <a:lnTo>
                    <a:pt x="1663" y="998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58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2" name="Freeform 116"/>
            <p:cNvSpPr>
              <a:spLocks/>
            </p:cNvSpPr>
            <p:nvPr/>
          </p:nvSpPr>
          <p:spPr bwMode="auto">
            <a:xfrm>
              <a:off x="3857" y="2030"/>
              <a:ext cx="1663" cy="467"/>
            </a:xfrm>
            <a:custGeom>
              <a:avLst/>
              <a:gdLst>
                <a:gd name="T0" fmla="*/ 3 w 261"/>
                <a:gd name="T1" fmla="*/ 6 h 74"/>
                <a:gd name="T2" fmla="*/ 9 w 261"/>
                <a:gd name="T3" fmla="*/ 3 h 74"/>
                <a:gd name="T4" fmla="*/ 16 w 261"/>
                <a:gd name="T5" fmla="*/ 2 h 74"/>
                <a:gd name="T6" fmla="*/ 22 w 261"/>
                <a:gd name="T7" fmla="*/ 1 h 74"/>
                <a:gd name="T8" fmla="*/ 29 w 261"/>
                <a:gd name="T9" fmla="*/ 0 h 74"/>
                <a:gd name="T10" fmla="*/ 37 w 261"/>
                <a:gd name="T11" fmla="*/ 0 h 74"/>
                <a:gd name="T12" fmla="*/ 45 w 261"/>
                <a:gd name="T13" fmla="*/ 0 h 74"/>
                <a:gd name="T14" fmla="*/ 53 w 261"/>
                <a:gd name="T15" fmla="*/ 1 h 74"/>
                <a:gd name="T16" fmla="*/ 58 w 261"/>
                <a:gd name="T17" fmla="*/ 1 h 74"/>
                <a:gd name="T18" fmla="*/ 66 w 261"/>
                <a:gd name="T19" fmla="*/ 2 h 74"/>
                <a:gd name="T20" fmla="*/ 74 w 261"/>
                <a:gd name="T21" fmla="*/ 3 h 74"/>
                <a:gd name="T22" fmla="*/ 79 w 261"/>
                <a:gd name="T23" fmla="*/ 3 h 74"/>
                <a:gd name="T24" fmla="*/ 87 w 261"/>
                <a:gd name="T25" fmla="*/ 5 h 74"/>
                <a:gd name="T26" fmla="*/ 95 w 261"/>
                <a:gd name="T27" fmla="*/ 6 h 74"/>
                <a:gd name="T28" fmla="*/ 100 w 261"/>
                <a:gd name="T29" fmla="*/ 7 h 74"/>
                <a:gd name="T30" fmla="*/ 108 w 261"/>
                <a:gd name="T31" fmla="*/ 9 h 74"/>
                <a:gd name="T32" fmla="*/ 113 w 261"/>
                <a:gd name="T33" fmla="*/ 10 h 74"/>
                <a:gd name="T34" fmla="*/ 120 w 261"/>
                <a:gd name="T35" fmla="*/ 11 h 74"/>
                <a:gd name="T36" fmla="*/ 127 w 261"/>
                <a:gd name="T37" fmla="*/ 13 h 74"/>
                <a:gd name="T38" fmla="*/ 132 w 261"/>
                <a:gd name="T39" fmla="*/ 14 h 74"/>
                <a:gd name="T40" fmla="*/ 140 w 261"/>
                <a:gd name="T41" fmla="*/ 16 h 74"/>
                <a:gd name="T42" fmla="*/ 145 w 261"/>
                <a:gd name="T43" fmla="*/ 17 h 74"/>
                <a:gd name="T44" fmla="*/ 151 w 261"/>
                <a:gd name="T45" fmla="*/ 19 h 74"/>
                <a:gd name="T46" fmla="*/ 158 w 261"/>
                <a:gd name="T47" fmla="*/ 21 h 74"/>
                <a:gd name="T48" fmla="*/ 164 w 261"/>
                <a:gd name="T49" fmla="*/ 23 h 74"/>
                <a:gd name="T50" fmla="*/ 169 w 261"/>
                <a:gd name="T51" fmla="*/ 25 h 74"/>
                <a:gd name="T52" fmla="*/ 176 w 261"/>
                <a:gd name="T53" fmla="*/ 27 h 74"/>
                <a:gd name="T54" fmla="*/ 182 w 261"/>
                <a:gd name="T55" fmla="*/ 29 h 74"/>
                <a:gd name="T56" fmla="*/ 187 w 261"/>
                <a:gd name="T57" fmla="*/ 31 h 74"/>
                <a:gd name="T58" fmla="*/ 193 w 261"/>
                <a:gd name="T59" fmla="*/ 33 h 74"/>
                <a:gd name="T60" fmla="*/ 198 w 261"/>
                <a:gd name="T61" fmla="*/ 35 h 74"/>
                <a:gd name="T62" fmla="*/ 204 w 261"/>
                <a:gd name="T63" fmla="*/ 38 h 74"/>
                <a:gd name="T64" fmla="*/ 210 w 261"/>
                <a:gd name="T65" fmla="*/ 40 h 74"/>
                <a:gd name="T66" fmla="*/ 216 w 261"/>
                <a:gd name="T67" fmla="*/ 43 h 74"/>
                <a:gd name="T68" fmla="*/ 222 w 261"/>
                <a:gd name="T69" fmla="*/ 45 h 74"/>
                <a:gd name="T70" fmla="*/ 227 w 261"/>
                <a:gd name="T71" fmla="*/ 48 h 74"/>
                <a:gd name="T72" fmla="*/ 232 w 261"/>
                <a:gd name="T73" fmla="*/ 51 h 74"/>
                <a:gd name="T74" fmla="*/ 237 w 261"/>
                <a:gd name="T75" fmla="*/ 53 h 74"/>
                <a:gd name="T76" fmla="*/ 241 w 261"/>
                <a:gd name="T77" fmla="*/ 56 h 74"/>
                <a:gd name="T78" fmla="*/ 245 w 261"/>
                <a:gd name="T79" fmla="*/ 59 h 74"/>
                <a:gd name="T80" fmla="*/ 251 w 261"/>
                <a:gd name="T81" fmla="*/ 63 h 74"/>
                <a:gd name="T82" fmla="*/ 255 w 261"/>
                <a:gd name="T83" fmla="*/ 67 h 74"/>
                <a:gd name="T84" fmla="*/ 259 w 261"/>
                <a:gd name="T85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1" h="74">
                  <a:moveTo>
                    <a:pt x="0" y="8"/>
                  </a:moveTo>
                  <a:lnTo>
                    <a:pt x="3" y="6"/>
                  </a:lnTo>
                  <a:lnTo>
                    <a:pt x="3" y="6"/>
                  </a:lnTo>
                  <a:lnTo>
                    <a:pt x="5" y="5"/>
                  </a:lnTo>
                  <a:lnTo>
                    <a:pt x="8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3" y="2"/>
                  </a:lnTo>
                  <a:lnTo>
                    <a:pt x="16" y="2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6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78" y="3"/>
                  </a:lnTo>
                  <a:lnTo>
                    <a:pt x="79" y="3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7" y="5"/>
                  </a:lnTo>
                  <a:lnTo>
                    <a:pt x="90" y="5"/>
                  </a:lnTo>
                  <a:lnTo>
                    <a:pt x="92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8" y="6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6" y="8"/>
                  </a:lnTo>
                  <a:lnTo>
                    <a:pt x="108" y="9"/>
                  </a:lnTo>
                  <a:lnTo>
                    <a:pt x="108" y="9"/>
                  </a:lnTo>
                  <a:lnTo>
                    <a:pt x="111" y="9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11"/>
                  </a:lnTo>
                  <a:lnTo>
                    <a:pt x="120" y="11"/>
                  </a:lnTo>
                  <a:lnTo>
                    <a:pt x="121" y="11"/>
                  </a:lnTo>
                  <a:lnTo>
                    <a:pt x="124" y="12"/>
                  </a:lnTo>
                  <a:lnTo>
                    <a:pt x="127" y="13"/>
                  </a:lnTo>
                  <a:lnTo>
                    <a:pt x="129" y="13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5" y="15"/>
                  </a:lnTo>
                  <a:lnTo>
                    <a:pt x="137" y="15"/>
                  </a:lnTo>
                  <a:lnTo>
                    <a:pt x="140" y="16"/>
                  </a:lnTo>
                  <a:lnTo>
                    <a:pt x="141" y="16"/>
                  </a:lnTo>
                  <a:lnTo>
                    <a:pt x="143" y="17"/>
                  </a:lnTo>
                  <a:lnTo>
                    <a:pt x="145" y="17"/>
                  </a:lnTo>
                  <a:lnTo>
                    <a:pt x="148" y="18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3" y="20"/>
                  </a:lnTo>
                  <a:lnTo>
                    <a:pt x="156" y="21"/>
                  </a:lnTo>
                  <a:lnTo>
                    <a:pt x="158" y="21"/>
                  </a:lnTo>
                  <a:lnTo>
                    <a:pt x="160" y="22"/>
                  </a:lnTo>
                  <a:lnTo>
                    <a:pt x="161" y="22"/>
                  </a:lnTo>
                  <a:lnTo>
                    <a:pt x="164" y="23"/>
                  </a:lnTo>
                  <a:lnTo>
                    <a:pt x="166" y="24"/>
                  </a:lnTo>
                  <a:lnTo>
                    <a:pt x="168" y="24"/>
                  </a:lnTo>
                  <a:lnTo>
                    <a:pt x="169" y="25"/>
                  </a:lnTo>
                  <a:lnTo>
                    <a:pt x="172" y="25"/>
                  </a:lnTo>
                  <a:lnTo>
                    <a:pt x="174" y="26"/>
                  </a:lnTo>
                  <a:lnTo>
                    <a:pt x="176" y="27"/>
                  </a:lnTo>
                  <a:lnTo>
                    <a:pt x="177" y="27"/>
                  </a:lnTo>
                  <a:lnTo>
                    <a:pt x="179" y="28"/>
                  </a:lnTo>
                  <a:lnTo>
                    <a:pt x="182" y="29"/>
                  </a:lnTo>
                  <a:lnTo>
                    <a:pt x="184" y="30"/>
                  </a:lnTo>
                  <a:lnTo>
                    <a:pt x="185" y="30"/>
                  </a:lnTo>
                  <a:lnTo>
                    <a:pt x="187" y="31"/>
                  </a:lnTo>
                  <a:lnTo>
                    <a:pt x="190" y="32"/>
                  </a:lnTo>
                  <a:lnTo>
                    <a:pt x="191" y="32"/>
                  </a:lnTo>
                  <a:lnTo>
                    <a:pt x="193" y="33"/>
                  </a:lnTo>
                  <a:lnTo>
                    <a:pt x="195" y="34"/>
                  </a:lnTo>
                  <a:lnTo>
                    <a:pt x="198" y="35"/>
                  </a:lnTo>
                  <a:lnTo>
                    <a:pt x="198" y="35"/>
                  </a:lnTo>
                  <a:lnTo>
                    <a:pt x="201" y="36"/>
                  </a:lnTo>
                  <a:lnTo>
                    <a:pt x="203" y="37"/>
                  </a:lnTo>
                  <a:lnTo>
                    <a:pt x="204" y="38"/>
                  </a:lnTo>
                  <a:lnTo>
                    <a:pt x="206" y="38"/>
                  </a:lnTo>
                  <a:lnTo>
                    <a:pt x="208" y="39"/>
                  </a:lnTo>
                  <a:lnTo>
                    <a:pt x="210" y="40"/>
                  </a:lnTo>
                  <a:lnTo>
                    <a:pt x="211" y="41"/>
                  </a:lnTo>
                  <a:lnTo>
                    <a:pt x="214" y="42"/>
                  </a:lnTo>
                  <a:lnTo>
                    <a:pt x="216" y="43"/>
                  </a:lnTo>
                  <a:lnTo>
                    <a:pt x="216" y="43"/>
                  </a:lnTo>
                  <a:lnTo>
                    <a:pt x="219" y="44"/>
                  </a:lnTo>
                  <a:lnTo>
                    <a:pt x="222" y="45"/>
                  </a:lnTo>
                  <a:lnTo>
                    <a:pt x="222" y="45"/>
                  </a:lnTo>
                  <a:lnTo>
                    <a:pt x="224" y="47"/>
                  </a:lnTo>
                  <a:lnTo>
                    <a:pt x="227" y="48"/>
                  </a:lnTo>
                  <a:lnTo>
                    <a:pt x="227" y="48"/>
                  </a:lnTo>
                  <a:lnTo>
                    <a:pt x="230" y="49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5" y="52"/>
                  </a:lnTo>
                  <a:lnTo>
                    <a:pt x="237" y="53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1" y="56"/>
                  </a:lnTo>
                  <a:lnTo>
                    <a:pt x="243" y="57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48" y="61"/>
                  </a:lnTo>
                  <a:lnTo>
                    <a:pt x="249" y="61"/>
                  </a:lnTo>
                  <a:lnTo>
                    <a:pt x="251" y="63"/>
                  </a:lnTo>
                  <a:lnTo>
                    <a:pt x="252" y="64"/>
                  </a:lnTo>
                  <a:lnTo>
                    <a:pt x="253" y="65"/>
                  </a:lnTo>
                  <a:lnTo>
                    <a:pt x="255" y="67"/>
                  </a:lnTo>
                  <a:lnTo>
                    <a:pt x="256" y="67"/>
                  </a:lnTo>
                  <a:lnTo>
                    <a:pt x="258" y="69"/>
                  </a:lnTo>
                  <a:lnTo>
                    <a:pt x="259" y="70"/>
                  </a:lnTo>
                  <a:lnTo>
                    <a:pt x="260" y="72"/>
                  </a:lnTo>
                  <a:lnTo>
                    <a:pt x="261" y="7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3" name="Freeform 117"/>
            <p:cNvSpPr>
              <a:spLocks/>
            </p:cNvSpPr>
            <p:nvPr/>
          </p:nvSpPr>
          <p:spPr bwMode="auto">
            <a:xfrm>
              <a:off x="3857" y="1499"/>
              <a:ext cx="1663" cy="910"/>
            </a:xfrm>
            <a:custGeom>
              <a:avLst/>
              <a:gdLst>
                <a:gd name="T0" fmla="*/ 32 w 1663"/>
                <a:gd name="T1" fmla="*/ 493 h 910"/>
                <a:gd name="T2" fmla="*/ 82 w 1663"/>
                <a:gd name="T3" fmla="*/ 493 h 910"/>
                <a:gd name="T4" fmla="*/ 133 w 1663"/>
                <a:gd name="T5" fmla="*/ 487 h 910"/>
                <a:gd name="T6" fmla="*/ 184 w 1663"/>
                <a:gd name="T7" fmla="*/ 487 h 910"/>
                <a:gd name="T8" fmla="*/ 235 w 1663"/>
                <a:gd name="T9" fmla="*/ 493 h 910"/>
                <a:gd name="T10" fmla="*/ 286 w 1663"/>
                <a:gd name="T11" fmla="*/ 493 h 910"/>
                <a:gd name="T12" fmla="*/ 337 w 1663"/>
                <a:gd name="T13" fmla="*/ 499 h 910"/>
                <a:gd name="T14" fmla="*/ 369 w 1663"/>
                <a:gd name="T15" fmla="*/ 499 h 910"/>
                <a:gd name="T16" fmla="*/ 420 w 1663"/>
                <a:gd name="T17" fmla="*/ 505 h 910"/>
                <a:gd name="T18" fmla="*/ 471 w 1663"/>
                <a:gd name="T19" fmla="*/ 518 h 910"/>
                <a:gd name="T20" fmla="*/ 503 w 1663"/>
                <a:gd name="T21" fmla="*/ 518 h 910"/>
                <a:gd name="T22" fmla="*/ 554 w 1663"/>
                <a:gd name="T23" fmla="*/ 531 h 910"/>
                <a:gd name="T24" fmla="*/ 586 w 1663"/>
                <a:gd name="T25" fmla="*/ 537 h 910"/>
                <a:gd name="T26" fmla="*/ 637 w 1663"/>
                <a:gd name="T27" fmla="*/ 543 h 910"/>
                <a:gd name="T28" fmla="*/ 675 w 1663"/>
                <a:gd name="T29" fmla="*/ 550 h 910"/>
                <a:gd name="T30" fmla="*/ 720 w 1663"/>
                <a:gd name="T31" fmla="*/ 562 h 910"/>
                <a:gd name="T32" fmla="*/ 758 w 1663"/>
                <a:gd name="T33" fmla="*/ 569 h 910"/>
                <a:gd name="T34" fmla="*/ 809 w 1663"/>
                <a:gd name="T35" fmla="*/ 581 h 910"/>
                <a:gd name="T36" fmla="*/ 841 w 1663"/>
                <a:gd name="T37" fmla="*/ 588 h 910"/>
                <a:gd name="T38" fmla="*/ 885 w 1663"/>
                <a:gd name="T39" fmla="*/ 600 h 910"/>
                <a:gd name="T40" fmla="*/ 923 w 1663"/>
                <a:gd name="T41" fmla="*/ 613 h 910"/>
                <a:gd name="T42" fmla="*/ 955 w 1663"/>
                <a:gd name="T43" fmla="*/ 619 h 910"/>
                <a:gd name="T44" fmla="*/ 1006 w 1663"/>
                <a:gd name="T45" fmla="*/ 632 h 910"/>
                <a:gd name="T46" fmla="*/ 1045 w 1663"/>
                <a:gd name="T47" fmla="*/ 644 h 910"/>
                <a:gd name="T48" fmla="*/ 1076 w 1663"/>
                <a:gd name="T49" fmla="*/ 657 h 910"/>
                <a:gd name="T50" fmla="*/ 1115 w 1663"/>
                <a:gd name="T51" fmla="*/ 670 h 910"/>
                <a:gd name="T52" fmla="*/ 1159 w 1663"/>
                <a:gd name="T53" fmla="*/ 682 h 910"/>
                <a:gd name="T54" fmla="*/ 1191 w 1663"/>
                <a:gd name="T55" fmla="*/ 695 h 910"/>
                <a:gd name="T56" fmla="*/ 1229 w 1663"/>
                <a:gd name="T57" fmla="*/ 708 h 910"/>
                <a:gd name="T58" fmla="*/ 1261 w 1663"/>
                <a:gd name="T59" fmla="*/ 720 h 910"/>
                <a:gd name="T60" fmla="*/ 1306 w 1663"/>
                <a:gd name="T61" fmla="*/ 733 h 910"/>
                <a:gd name="T62" fmla="*/ 1344 w 1663"/>
                <a:gd name="T63" fmla="*/ 752 h 910"/>
                <a:gd name="T64" fmla="*/ 1376 w 1663"/>
                <a:gd name="T65" fmla="*/ 765 h 910"/>
                <a:gd name="T66" fmla="*/ 1414 w 1663"/>
                <a:gd name="T67" fmla="*/ 777 h 910"/>
                <a:gd name="T68" fmla="*/ 1446 w 1663"/>
                <a:gd name="T69" fmla="*/ 796 h 910"/>
                <a:gd name="T70" fmla="*/ 1478 w 1663"/>
                <a:gd name="T71" fmla="*/ 809 h 910"/>
                <a:gd name="T72" fmla="*/ 1510 w 1663"/>
                <a:gd name="T73" fmla="*/ 828 h 910"/>
                <a:gd name="T74" fmla="*/ 1548 w 1663"/>
                <a:gd name="T75" fmla="*/ 840 h 910"/>
                <a:gd name="T76" fmla="*/ 1580 w 1663"/>
                <a:gd name="T77" fmla="*/ 859 h 910"/>
                <a:gd name="T78" fmla="*/ 1612 w 1663"/>
                <a:gd name="T79" fmla="*/ 878 h 910"/>
                <a:gd name="T80" fmla="*/ 1650 w 1663"/>
                <a:gd name="T81" fmla="*/ 904 h 910"/>
                <a:gd name="T82" fmla="*/ 1663 w 1663"/>
                <a:gd name="T83" fmla="*/ 0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3" h="910">
                  <a:moveTo>
                    <a:pt x="0" y="499"/>
                  </a:moveTo>
                  <a:lnTo>
                    <a:pt x="19" y="499"/>
                  </a:lnTo>
                  <a:lnTo>
                    <a:pt x="32" y="493"/>
                  </a:lnTo>
                  <a:lnTo>
                    <a:pt x="51" y="493"/>
                  </a:lnTo>
                  <a:lnTo>
                    <a:pt x="70" y="493"/>
                  </a:lnTo>
                  <a:lnTo>
                    <a:pt x="82" y="493"/>
                  </a:lnTo>
                  <a:lnTo>
                    <a:pt x="102" y="487"/>
                  </a:lnTo>
                  <a:lnTo>
                    <a:pt x="121" y="487"/>
                  </a:lnTo>
                  <a:lnTo>
                    <a:pt x="133" y="487"/>
                  </a:lnTo>
                  <a:lnTo>
                    <a:pt x="153" y="487"/>
                  </a:lnTo>
                  <a:lnTo>
                    <a:pt x="165" y="487"/>
                  </a:lnTo>
                  <a:lnTo>
                    <a:pt x="184" y="487"/>
                  </a:lnTo>
                  <a:lnTo>
                    <a:pt x="204" y="487"/>
                  </a:lnTo>
                  <a:lnTo>
                    <a:pt x="216" y="493"/>
                  </a:lnTo>
                  <a:lnTo>
                    <a:pt x="235" y="493"/>
                  </a:lnTo>
                  <a:lnTo>
                    <a:pt x="254" y="493"/>
                  </a:lnTo>
                  <a:lnTo>
                    <a:pt x="267" y="493"/>
                  </a:lnTo>
                  <a:lnTo>
                    <a:pt x="286" y="493"/>
                  </a:lnTo>
                  <a:lnTo>
                    <a:pt x="305" y="493"/>
                  </a:lnTo>
                  <a:lnTo>
                    <a:pt x="318" y="499"/>
                  </a:lnTo>
                  <a:lnTo>
                    <a:pt x="337" y="499"/>
                  </a:lnTo>
                  <a:lnTo>
                    <a:pt x="350" y="499"/>
                  </a:lnTo>
                  <a:lnTo>
                    <a:pt x="363" y="499"/>
                  </a:lnTo>
                  <a:lnTo>
                    <a:pt x="369" y="499"/>
                  </a:lnTo>
                  <a:lnTo>
                    <a:pt x="388" y="505"/>
                  </a:lnTo>
                  <a:lnTo>
                    <a:pt x="401" y="505"/>
                  </a:lnTo>
                  <a:lnTo>
                    <a:pt x="420" y="505"/>
                  </a:lnTo>
                  <a:lnTo>
                    <a:pt x="439" y="512"/>
                  </a:lnTo>
                  <a:lnTo>
                    <a:pt x="452" y="512"/>
                  </a:lnTo>
                  <a:lnTo>
                    <a:pt x="471" y="518"/>
                  </a:lnTo>
                  <a:lnTo>
                    <a:pt x="490" y="518"/>
                  </a:lnTo>
                  <a:lnTo>
                    <a:pt x="490" y="518"/>
                  </a:lnTo>
                  <a:lnTo>
                    <a:pt x="503" y="518"/>
                  </a:lnTo>
                  <a:lnTo>
                    <a:pt x="522" y="524"/>
                  </a:lnTo>
                  <a:lnTo>
                    <a:pt x="535" y="524"/>
                  </a:lnTo>
                  <a:lnTo>
                    <a:pt x="554" y="531"/>
                  </a:lnTo>
                  <a:lnTo>
                    <a:pt x="573" y="531"/>
                  </a:lnTo>
                  <a:lnTo>
                    <a:pt x="586" y="537"/>
                  </a:lnTo>
                  <a:lnTo>
                    <a:pt x="586" y="537"/>
                  </a:lnTo>
                  <a:lnTo>
                    <a:pt x="605" y="537"/>
                  </a:lnTo>
                  <a:lnTo>
                    <a:pt x="624" y="543"/>
                  </a:lnTo>
                  <a:lnTo>
                    <a:pt x="637" y="543"/>
                  </a:lnTo>
                  <a:lnTo>
                    <a:pt x="656" y="550"/>
                  </a:lnTo>
                  <a:lnTo>
                    <a:pt x="675" y="550"/>
                  </a:lnTo>
                  <a:lnTo>
                    <a:pt x="675" y="550"/>
                  </a:lnTo>
                  <a:lnTo>
                    <a:pt x="688" y="556"/>
                  </a:lnTo>
                  <a:lnTo>
                    <a:pt x="707" y="556"/>
                  </a:lnTo>
                  <a:lnTo>
                    <a:pt x="720" y="562"/>
                  </a:lnTo>
                  <a:lnTo>
                    <a:pt x="739" y="569"/>
                  </a:lnTo>
                  <a:lnTo>
                    <a:pt x="751" y="569"/>
                  </a:lnTo>
                  <a:lnTo>
                    <a:pt x="758" y="569"/>
                  </a:lnTo>
                  <a:lnTo>
                    <a:pt x="771" y="575"/>
                  </a:lnTo>
                  <a:lnTo>
                    <a:pt x="790" y="575"/>
                  </a:lnTo>
                  <a:lnTo>
                    <a:pt x="809" y="581"/>
                  </a:lnTo>
                  <a:lnTo>
                    <a:pt x="822" y="588"/>
                  </a:lnTo>
                  <a:lnTo>
                    <a:pt x="822" y="588"/>
                  </a:lnTo>
                  <a:lnTo>
                    <a:pt x="841" y="588"/>
                  </a:lnTo>
                  <a:lnTo>
                    <a:pt x="860" y="594"/>
                  </a:lnTo>
                  <a:lnTo>
                    <a:pt x="873" y="600"/>
                  </a:lnTo>
                  <a:lnTo>
                    <a:pt x="885" y="600"/>
                  </a:lnTo>
                  <a:lnTo>
                    <a:pt x="892" y="600"/>
                  </a:lnTo>
                  <a:lnTo>
                    <a:pt x="911" y="607"/>
                  </a:lnTo>
                  <a:lnTo>
                    <a:pt x="923" y="613"/>
                  </a:lnTo>
                  <a:lnTo>
                    <a:pt x="943" y="619"/>
                  </a:lnTo>
                  <a:lnTo>
                    <a:pt x="949" y="619"/>
                  </a:lnTo>
                  <a:lnTo>
                    <a:pt x="955" y="619"/>
                  </a:lnTo>
                  <a:lnTo>
                    <a:pt x="974" y="626"/>
                  </a:lnTo>
                  <a:lnTo>
                    <a:pt x="994" y="632"/>
                  </a:lnTo>
                  <a:lnTo>
                    <a:pt x="1006" y="632"/>
                  </a:lnTo>
                  <a:lnTo>
                    <a:pt x="1006" y="638"/>
                  </a:lnTo>
                  <a:lnTo>
                    <a:pt x="1025" y="638"/>
                  </a:lnTo>
                  <a:lnTo>
                    <a:pt x="1045" y="644"/>
                  </a:lnTo>
                  <a:lnTo>
                    <a:pt x="1057" y="651"/>
                  </a:lnTo>
                  <a:lnTo>
                    <a:pt x="1064" y="651"/>
                  </a:lnTo>
                  <a:lnTo>
                    <a:pt x="1076" y="657"/>
                  </a:lnTo>
                  <a:lnTo>
                    <a:pt x="1095" y="663"/>
                  </a:lnTo>
                  <a:lnTo>
                    <a:pt x="1108" y="663"/>
                  </a:lnTo>
                  <a:lnTo>
                    <a:pt x="1115" y="670"/>
                  </a:lnTo>
                  <a:lnTo>
                    <a:pt x="1127" y="670"/>
                  </a:lnTo>
                  <a:lnTo>
                    <a:pt x="1140" y="676"/>
                  </a:lnTo>
                  <a:lnTo>
                    <a:pt x="1159" y="682"/>
                  </a:lnTo>
                  <a:lnTo>
                    <a:pt x="1166" y="682"/>
                  </a:lnTo>
                  <a:lnTo>
                    <a:pt x="1178" y="689"/>
                  </a:lnTo>
                  <a:lnTo>
                    <a:pt x="1191" y="695"/>
                  </a:lnTo>
                  <a:lnTo>
                    <a:pt x="1210" y="701"/>
                  </a:lnTo>
                  <a:lnTo>
                    <a:pt x="1210" y="701"/>
                  </a:lnTo>
                  <a:lnTo>
                    <a:pt x="1229" y="708"/>
                  </a:lnTo>
                  <a:lnTo>
                    <a:pt x="1242" y="714"/>
                  </a:lnTo>
                  <a:lnTo>
                    <a:pt x="1261" y="720"/>
                  </a:lnTo>
                  <a:lnTo>
                    <a:pt x="1261" y="720"/>
                  </a:lnTo>
                  <a:lnTo>
                    <a:pt x="1280" y="727"/>
                  </a:lnTo>
                  <a:lnTo>
                    <a:pt x="1293" y="733"/>
                  </a:lnTo>
                  <a:lnTo>
                    <a:pt x="1306" y="733"/>
                  </a:lnTo>
                  <a:lnTo>
                    <a:pt x="1312" y="739"/>
                  </a:lnTo>
                  <a:lnTo>
                    <a:pt x="1325" y="746"/>
                  </a:lnTo>
                  <a:lnTo>
                    <a:pt x="1344" y="752"/>
                  </a:lnTo>
                  <a:lnTo>
                    <a:pt x="1344" y="752"/>
                  </a:lnTo>
                  <a:lnTo>
                    <a:pt x="1363" y="758"/>
                  </a:lnTo>
                  <a:lnTo>
                    <a:pt x="1376" y="765"/>
                  </a:lnTo>
                  <a:lnTo>
                    <a:pt x="1389" y="771"/>
                  </a:lnTo>
                  <a:lnTo>
                    <a:pt x="1395" y="771"/>
                  </a:lnTo>
                  <a:lnTo>
                    <a:pt x="1414" y="777"/>
                  </a:lnTo>
                  <a:lnTo>
                    <a:pt x="1427" y="784"/>
                  </a:lnTo>
                  <a:lnTo>
                    <a:pt x="1427" y="790"/>
                  </a:lnTo>
                  <a:lnTo>
                    <a:pt x="1446" y="796"/>
                  </a:lnTo>
                  <a:lnTo>
                    <a:pt x="1459" y="802"/>
                  </a:lnTo>
                  <a:lnTo>
                    <a:pt x="1465" y="802"/>
                  </a:lnTo>
                  <a:lnTo>
                    <a:pt x="1478" y="809"/>
                  </a:lnTo>
                  <a:lnTo>
                    <a:pt x="1497" y="815"/>
                  </a:lnTo>
                  <a:lnTo>
                    <a:pt x="1497" y="815"/>
                  </a:lnTo>
                  <a:lnTo>
                    <a:pt x="1510" y="828"/>
                  </a:lnTo>
                  <a:lnTo>
                    <a:pt x="1529" y="834"/>
                  </a:lnTo>
                  <a:lnTo>
                    <a:pt x="1529" y="834"/>
                  </a:lnTo>
                  <a:lnTo>
                    <a:pt x="1548" y="840"/>
                  </a:lnTo>
                  <a:lnTo>
                    <a:pt x="1561" y="853"/>
                  </a:lnTo>
                  <a:lnTo>
                    <a:pt x="1561" y="853"/>
                  </a:lnTo>
                  <a:lnTo>
                    <a:pt x="1580" y="859"/>
                  </a:lnTo>
                  <a:lnTo>
                    <a:pt x="1592" y="866"/>
                  </a:lnTo>
                  <a:lnTo>
                    <a:pt x="1599" y="872"/>
                  </a:lnTo>
                  <a:lnTo>
                    <a:pt x="1612" y="878"/>
                  </a:lnTo>
                  <a:lnTo>
                    <a:pt x="1618" y="885"/>
                  </a:lnTo>
                  <a:lnTo>
                    <a:pt x="1631" y="891"/>
                  </a:lnTo>
                  <a:lnTo>
                    <a:pt x="1650" y="904"/>
                  </a:lnTo>
                  <a:lnTo>
                    <a:pt x="1650" y="904"/>
                  </a:lnTo>
                  <a:lnTo>
                    <a:pt x="1663" y="910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49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4" name="Freeform 118"/>
            <p:cNvSpPr>
              <a:spLocks/>
            </p:cNvSpPr>
            <p:nvPr/>
          </p:nvSpPr>
          <p:spPr bwMode="auto">
            <a:xfrm>
              <a:off x="3857" y="1986"/>
              <a:ext cx="1663" cy="423"/>
            </a:xfrm>
            <a:custGeom>
              <a:avLst/>
              <a:gdLst>
                <a:gd name="T0" fmla="*/ 3 w 261"/>
                <a:gd name="T1" fmla="*/ 2 h 67"/>
                <a:gd name="T2" fmla="*/ 8 w 261"/>
                <a:gd name="T3" fmla="*/ 1 h 67"/>
                <a:gd name="T4" fmla="*/ 13 w 261"/>
                <a:gd name="T5" fmla="*/ 1 h 67"/>
                <a:gd name="T6" fmla="*/ 19 w 261"/>
                <a:gd name="T7" fmla="*/ 0 h 67"/>
                <a:gd name="T8" fmla="*/ 24 w 261"/>
                <a:gd name="T9" fmla="*/ 0 h 67"/>
                <a:gd name="T10" fmla="*/ 29 w 261"/>
                <a:gd name="T11" fmla="*/ 0 h 67"/>
                <a:gd name="T12" fmla="*/ 34 w 261"/>
                <a:gd name="T13" fmla="*/ 1 h 67"/>
                <a:gd name="T14" fmla="*/ 40 w 261"/>
                <a:gd name="T15" fmla="*/ 1 h 67"/>
                <a:gd name="T16" fmla="*/ 45 w 261"/>
                <a:gd name="T17" fmla="*/ 1 h 67"/>
                <a:gd name="T18" fmla="*/ 50 w 261"/>
                <a:gd name="T19" fmla="*/ 2 h 67"/>
                <a:gd name="T20" fmla="*/ 55 w 261"/>
                <a:gd name="T21" fmla="*/ 2 h 67"/>
                <a:gd name="T22" fmla="*/ 58 w 261"/>
                <a:gd name="T23" fmla="*/ 2 h 67"/>
                <a:gd name="T24" fmla="*/ 63 w 261"/>
                <a:gd name="T25" fmla="*/ 3 h 67"/>
                <a:gd name="T26" fmla="*/ 69 w 261"/>
                <a:gd name="T27" fmla="*/ 4 h 67"/>
                <a:gd name="T28" fmla="*/ 74 w 261"/>
                <a:gd name="T29" fmla="*/ 5 h 67"/>
                <a:gd name="T30" fmla="*/ 77 w 261"/>
                <a:gd name="T31" fmla="*/ 5 h 67"/>
                <a:gd name="T32" fmla="*/ 82 w 261"/>
                <a:gd name="T33" fmla="*/ 6 h 67"/>
                <a:gd name="T34" fmla="*/ 87 w 261"/>
                <a:gd name="T35" fmla="*/ 7 h 67"/>
                <a:gd name="T36" fmla="*/ 92 w 261"/>
                <a:gd name="T37" fmla="*/ 8 h 67"/>
                <a:gd name="T38" fmla="*/ 98 w 261"/>
                <a:gd name="T39" fmla="*/ 9 h 67"/>
                <a:gd name="T40" fmla="*/ 103 w 261"/>
                <a:gd name="T41" fmla="*/ 10 h 67"/>
                <a:gd name="T42" fmla="*/ 106 w 261"/>
                <a:gd name="T43" fmla="*/ 10 h 67"/>
                <a:gd name="T44" fmla="*/ 111 w 261"/>
                <a:gd name="T45" fmla="*/ 11 h 67"/>
                <a:gd name="T46" fmla="*/ 116 w 261"/>
                <a:gd name="T47" fmla="*/ 13 h 67"/>
                <a:gd name="T48" fmla="*/ 119 w 261"/>
                <a:gd name="T49" fmla="*/ 13 h 67"/>
                <a:gd name="T50" fmla="*/ 124 w 261"/>
                <a:gd name="T51" fmla="*/ 14 h 67"/>
                <a:gd name="T52" fmla="*/ 129 w 261"/>
                <a:gd name="T53" fmla="*/ 16 h 67"/>
                <a:gd name="T54" fmla="*/ 132 w 261"/>
                <a:gd name="T55" fmla="*/ 16 h 67"/>
                <a:gd name="T56" fmla="*/ 137 w 261"/>
                <a:gd name="T57" fmla="*/ 18 h 67"/>
                <a:gd name="T58" fmla="*/ 140 w 261"/>
                <a:gd name="T59" fmla="*/ 18 h 67"/>
                <a:gd name="T60" fmla="*/ 145 w 261"/>
                <a:gd name="T61" fmla="*/ 20 h 67"/>
                <a:gd name="T62" fmla="*/ 149 w 261"/>
                <a:gd name="T63" fmla="*/ 21 h 67"/>
                <a:gd name="T64" fmla="*/ 153 w 261"/>
                <a:gd name="T65" fmla="*/ 22 h 67"/>
                <a:gd name="T66" fmla="*/ 158 w 261"/>
                <a:gd name="T67" fmla="*/ 23 h 67"/>
                <a:gd name="T68" fmla="*/ 161 w 261"/>
                <a:gd name="T69" fmla="*/ 24 h 67"/>
                <a:gd name="T70" fmla="*/ 166 w 261"/>
                <a:gd name="T71" fmla="*/ 26 h 67"/>
                <a:gd name="T72" fmla="*/ 169 w 261"/>
                <a:gd name="T73" fmla="*/ 27 h 67"/>
                <a:gd name="T74" fmla="*/ 174 w 261"/>
                <a:gd name="T75" fmla="*/ 28 h 67"/>
                <a:gd name="T76" fmla="*/ 177 w 261"/>
                <a:gd name="T77" fmla="*/ 29 h 67"/>
                <a:gd name="T78" fmla="*/ 182 w 261"/>
                <a:gd name="T79" fmla="*/ 31 h 67"/>
                <a:gd name="T80" fmla="*/ 185 w 261"/>
                <a:gd name="T81" fmla="*/ 32 h 67"/>
                <a:gd name="T82" fmla="*/ 190 w 261"/>
                <a:gd name="T83" fmla="*/ 34 h 67"/>
                <a:gd name="T84" fmla="*/ 193 w 261"/>
                <a:gd name="T85" fmla="*/ 35 h 67"/>
                <a:gd name="T86" fmla="*/ 198 w 261"/>
                <a:gd name="T87" fmla="*/ 37 h 67"/>
                <a:gd name="T88" fmla="*/ 201 w 261"/>
                <a:gd name="T89" fmla="*/ 38 h 67"/>
                <a:gd name="T90" fmla="*/ 205 w 261"/>
                <a:gd name="T91" fmla="*/ 39 h 67"/>
                <a:gd name="T92" fmla="*/ 208 w 261"/>
                <a:gd name="T93" fmla="*/ 41 h 67"/>
                <a:gd name="T94" fmla="*/ 211 w 261"/>
                <a:gd name="T95" fmla="*/ 42 h 67"/>
                <a:gd name="T96" fmla="*/ 216 w 261"/>
                <a:gd name="T97" fmla="*/ 44 h 67"/>
                <a:gd name="T98" fmla="*/ 219 w 261"/>
                <a:gd name="T99" fmla="*/ 45 h 67"/>
                <a:gd name="T100" fmla="*/ 224 w 261"/>
                <a:gd name="T101" fmla="*/ 47 h 67"/>
                <a:gd name="T102" fmla="*/ 227 w 261"/>
                <a:gd name="T103" fmla="*/ 49 h 67"/>
                <a:gd name="T104" fmla="*/ 230 w 261"/>
                <a:gd name="T105" fmla="*/ 50 h 67"/>
                <a:gd name="T106" fmla="*/ 235 w 261"/>
                <a:gd name="T107" fmla="*/ 52 h 67"/>
                <a:gd name="T108" fmla="*/ 237 w 261"/>
                <a:gd name="T109" fmla="*/ 54 h 67"/>
                <a:gd name="T110" fmla="*/ 240 w 261"/>
                <a:gd name="T111" fmla="*/ 55 h 67"/>
                <a:gd name="T112" fmla="*/ 245 w 261"/>
                <a:gd name="T113" fmla="*/ 58 h 67"/>
                <a:gd name="T114" fmla="*/ 248 w 261"/>
                <a:gd name="T115" fmla="*/ 59 h 67"/>
                <a:gd name="T116" fmla="*/ 251 w 261"/>
                <a:gd name="T117" fmla="*/ 61 h 67"/>
                <a:gd name="T118" fmla="*/ 254 w 261"/>
                <a:gd name="T119" fmla="*/ 63 h 67"/>
                <a:gd name="T120" fmla="*/ 259 w 261"/>
                <a:gd name="T121" fmla="*/ 66 h 67"/>
                <a:gd name="T122" fmla="*/ 261 w 261"/>
                <a:gd name="T12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7">
                  <a:moveTo>
                    <a:pt x="0" y="2"/>
                  </a:moveTo>
                  <a:lnTo>
                    <a:pt x="3" y="2"/>
                  </a:lnTo>
                  <a:lnTo>
                    <a:pt x="5" y="1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0" y="2"/>
                  </a:lnTo>
                  <a:lnTo>
                    <a:pt x="53" y="2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4" y="5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7" y="7"/>
                  </a:lnTo>
                  <a:lnTo>
                    <a:pt x="90" y="7"/>
                  </a:lnTo>
                  <a:lnTo>
                    <a:pt x="92" y="8"/>
                  </a:lnTo>
                  <a:lnTo>
                    <a:pt x="95" y="8"/>
                  </a:lnTo>
                  <a:lnTo>
                    <a:pt x="98" y="9"/>
                  </a:lnTo>
                  <a:lnTo>
                    <a:pt x="100" y="9"/>
                  </a:lnTo>
                  <a:lnTo>
                    <a:pt x="103" y="10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8" y="11"/>
                  </a:lnTo>
                  <a:lnTo>
                    <a:pt x="111" y="11"/>
                  </a:lnTo>
                  <a:lnTo>
                    <a:pt x="113" y="12"/>
                  </a:lnTo>
                  <a:lnTo>
                    <a:pt x="116" y="13"/>
                  </a:lnTo>
                  <a:lnTo>
                    <a:pt x="118" y="13"/>
                  </a:lnTo>
                  <a:lnTo>
                    <a:pt x="119" y="13"/>
                  </a:lnTo>
                  <a:lnTo>
                    <a:pt x="121" y="14"/>
                  </a:lnTo>
                  <a:lnTo>
                    <a:pt x="124" y="14"/>
                  </a:lnTo>
                  <a:lnTo>
                    <a:pt x="127" y="15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32" y="16"/>
                  </a:lnTo>
                  <a:lnTo>
                    <a:pt x="135" y="17"/>
                  </a:lnTo>
                  <a:lnTo>
                    <a:pt x="137" y="18"/>
                  </a:lnTo>
                  <a:lnTo>
                    <a:pt x="139" y="18"/>
                  </a:lnTo>
                  <a:lnTo>
                    <a:pt x="140" y="18"/>
                  </a:lnTo>
                  <a:lnTo>
                    <a:pt x="143" y="19"/>
                  </a:lnTo>
                  <a:lnTo>
                    <a:pt x="145" y="20"/>
                  </a:lnTo>
                  <a:lnTo>
                    <a:pt x="148" y="21"/>
                  </a:lnTo>
                  <a:lnTo>
                    <a:pt x="149" y="21"/>
                  </a:lnTo>
                  <a:lnTo>
                    <a:pt x="150" y="21"/>
                  </a:lnTo>
                  <a:lnTo>
                    <a:pt x="153" y="22"/>
                  </a:lnTo>
                  <a:lnTo>
                    <a:pt x="156" y="23"/>
                  </a:lnTo>
                  <a:lnTo>
                    <a:pt x="158" y="23"/>
                  </a:lnTo>
                  <a:lnTo>
                    <a:pt x="158" y="24"/>
                  </a:lnTo>
                  <a:lnTo>
                    <a:pt x="161" y="24"/>
                  </a:lnTo>
                  <a:lnTo>
                    <a:pt x="164" y="25"/>
                  </a:lnTo>
                  <a:lnTo>
                    <a:pt x="166" y="26"/>
                  </a:lnTo>
                  <a:lnTo>
                    <a:pt x="167" y="26"/>
                  </a:lnTo>
                  <a:lnTo>
                    <a:pt x="169" y="27"/>
                  </a:lnTo>
                  <a:lnTo>
                    <a:pt x="172" y="28"/>
                  </a:lnTo>
                  <a:lnTo>
                    <a:pt x="174" y="28"/>
                  </a:lnTo>
                  <a:lnTo>
                    <a:pt x="175" y="29"/>
                  </a:lnTo>
                  <a:lnTo>
                    <a:pt x="177" y="29"/>
                  </a:lnTo>
                  <a:lnTo>
                    <a:pt x="179" y="30"/>
                  </a:lnTo>
                  <a:lnTo>
                    <a:pt x="182" y="31"/>
                  </a:lnTo>
                  <a:lnTo>
                    <a:pt x="183" y="31"/>
                  </a:lnTo>
                  <a:lnTo>
                    <a:pt x="185" y="32"/>
                  </a:lnTo>
                  <a:lnTo>
                    <a:pt x="187" y="33"/>
                  </a:lnTo>
                  <a:lnTo>
                    <a:pt x="190" y="34"/>
                  </a:lnTo>
                  <a:lnTo>
                    <a:pt x="190" y="34"/>
                  </a:lnTo>
                  <a:lnTo>
                    <a:pt x="193" y="35"/>
                  </a:lnTo>
                  <a:lnTo>
                    <a:pt x="195" y="36"/>
                  </a:lnTo>
                  <a:lnTo>
                    <a:pt x="198" y="37"/>
                  </a:lnTo>
                  <a:lnTo>
                    <a:pt x="198" y="37"/>
                  </a:lnTo>
                  <a:lnTo>
                    <a:pt x="201" y="38"/>
                  </a:lnTo>
                  <a:lnTo>
                    <a:pt x="203" y="39"/>
                  </a:lnTo>
                  <a:lnTo>
                    <a:pt x="205" y="39"/>
                  </a:lnTo>
                  <a:lnTo>
                    <a:pt x="206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1" y="42"/>
                  </a:lnTo>
                  <a:lnTo>
                    <a:pt x="214" y="43"/>
                  </a:lnTo>
                  <a:lnTo>
                    <a:pt x="216" y="44"/>
                  </a:lnTo>
                  <a:lnTo>
                    <a:pt x="218" y="45"/>
                  </a:lnTo>
                  <a:lnTo>
                    <a:pt x="219" y="45"/>
                  </a:lnTo>
                  <a:lnTo>
                    <a:pt x="222" y="46"/>
                  </a:lnTo>
                  <a:lnTo>
                    <a:pt x="224" y="47"/>
                  </a:lnTo>
                  <a:lnTo>
                    <a:pt x="224" y="48"/>
                  </a:lnTo>
                  <a:lnTo>
                    <a:pt x="227" y="49"/>
                  </a:lnTo>
                  <a:lnTo>
                    <a:pt x="229" y="50"/>
                  </a:lnTo>
                  <a:lnTo>
                    <a:pt x="230" y="50"/>
                  </a:lnTo>
                  <a:lnTo>
                    <a:pt x="232" y="51"/>
                  </a:lnTo>
                  <a:lnTo>
                    <a:pt x="235" y="52"/>
                  </a:lnTo>
                  <a:lnTo>
                    <a:pt x="235" y="52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3" y="56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48" y="59"/>
                  </a:lnTo>
                  <a:lnTo>
                    <a:pt x="250" y="60"/>
                  </a:lnTo>
                  <a:lnTo>
                    <a:pt x="251" y="61"/>
                  </a:lnTo>
                  <a:lnTo>
                    <a:pt x="253" y="62"/>
                  </a:lnTo>
                  <a:lnTo>
                    <a:pt x="254" y="63"/>
                  </a:lnTo>
                  <a:lnTo>
                    <a:pt x="256" y="64"/>
                  </a:lnTo>
                  <a:lnTo>
                    <a:pt x="259" y="66"/>
                  </a:lnTo>
                  <a:lnTo>
                    <a:pt x="259" y="66"/>
                  </a:lnTo>
                  <a:lnTo>
                    <a:pt x="261" y="6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5" name="Freeform 119"/>
            <p:cNvSpPr>
              <a:spLocks/>
            </p:cNvSpPr>
            <p:nvPr/>
          </p:nvSpPr>
          <p:spPr bwMode="auto">
            <a:xfrm>
              <a:off x="3857" y="1499"/>
              <a:ext cx="1663" cy="847"/>
            </a:xfrm>
            <a:custGeom>
              <a:avLst/>
              <a:gdLst>
                <a:gd name="T0" fmla="*/ 19 w 1663"/>
                <a:gd name="T1" fmla="*/ 436 h 847"/>
                <a:gd name="T2" fmla="*/ 51 w 1663"/>
                <a:gd name="T3" fmla="*/ 436 h 847"/>
                <a:gd name="T4" fmla="*/ 82 w 1663"/>
                <a:gd name="T5" fmla="*/ 436 h 847"/>
                <a:gd name="T6" fmla="*/ 121 w 1663"/>
                <a:gd name="T7" fmla="*/ 436 h 847"/>
                <a:gd name="T8" fmla="*/ 153 w 1663"/>
                <a:gd name="T9" fmla="*/ 436 h 847"/>
                <a:gd name="T10" fmla="*/ 184 w 1663"/>
                <a:gd name="T11" fmla="*/ 442 h 847"/>
                <a:gd name="T12" fmla="*/ 216 w 1663"/>
                <a:gd name="T13" fmla="*/ 442 h 847"/>
                <a:gd name="T14" fmla="*/ 254 w 1663"/>
                <a:gd name="T15" fmla="*/ 449 h 847"/>
                <a:gd name="T16" fmla="*/ 286 w 1663"/>
                <a:gd name="T17" fmla="*/ 449 h 847"/>
                <a:gd name="T18" fmla="*/ 305 w 1663"/>
                <a:gd name="T19" fmla="*/ 455 h 847"/>
                <a:gd name="T20" fmla="*/ 337 w 1663"/>
                <a:gd name="T21" fmla="*/ 455 h 847"/>
                <a:gd name="T22" fmla="*/ 369 w 1663"/>
                <a:gd name="T23" fmla="*/ 461 h 847"/>
                <a:gd name="T24" fmla="*/ 401 w 1663"/>
                <a:gd name="T25" fmla="*/ 468 h 847"/>
                <a:gd name="T26" fmla="*/ 427 w 1663"/>
                <a:gd name="T27" fmla="*/ 468 h 847"/>
                <a:gd name="T28" fmla="*/ 452 w 1663"/>
                <a:gd name="T29" fmla="*/ 474 h 847"/>
                <a:gd name="T30" fmla="*/ 490 w 1663"/>
                <a:gd name="T31" fmla="*/ 480 h 847"/>
                <a:gd name="T32" fmla="*/ 522 w 1663"/>
                <a:gd name="T33" fmla="*/ 487 h 847"/>
                <a:gd name="T34" fmla="*/ 535 w 1663"/>
                <a:gd name="T35" fmla="*/ 487 h 847"/>
                <a:gd name="T36" fmla="*/ 573 w 1663"/>
                <a:gd name="T37" fmla="*/ 493 h 847"/>
                <a:gd name="T38" fmla="*/ 605 w 1663"/>
                <a:gd name="T39" fmla="*/ 499 h 847"/>
                <a:gd name="T40" fmla="*/ 624 w 1663"/>
                <a:gd name="T41" fmla="*/ 505 h 847"/>
                <a:gd name="T42" fmla="*/ 656 w 1663"/>
                <a:gd name="T43" fmla="*/ 512 h 847"/>
                <a:gd name="T44" fmla="*/ 688 w 1663"/>
                <a:gd name="T45" fmla="*/ 518 h 847"/>
                <a:gd name="T46" fmla="*/ 707 w 1663"/>
                <a:gd name="T47" fmla="*/ 518 h 847"/>
                <a:gd name="T48" fmla="*/ 739 w 1663"/>
                <a:gd name="T49" fmla="*/ 531 h 847"/>
                <a:gd name="T50" fmla="*/ 771 w 1663"/>
                <a:gd name="T51" fmla="*/ 537 h 847"/>
                <a:gd name="T52" fmla="*/ 790 w 1663"/>
                <a:gd name="T53" fmla="*/ 537 h 847"/>
                <a:gd name="T54" fmla="*/ 822 w 1663"/>
                <a:gd name="T55" fmla="*/ 550 h 847"/>
                <a:gd name="T56" fmla="*/ 841 w 1663"/>
                <a:gd name="T57" fmla="*/ 550 h 847"/>
                <a:gd name="T58" fmla="*/ 873 w 1663"/>
                <a:gd name="T59" fmla="*/ 562 h 847"/>
                <a:gd name="T60" fmla="*/ 904 w 1663"/>
                <a:gd name="T61" fmla="*/ 569 h 847"/>
                <a:gd name="T62" fmla="*/ 923 w 1663"/>
                <a:gd name="T63" fmla="*/ 575 h 847"/>
                <a:gd name="T64" fmla="*/ 955 w 1663"/>
                <a:gd name="T65" fmla="*/ 581 h 847"/>
                <a:gd name="T66" fmla="*/ 974 w 1663"/>
                <a:gd name="T67" fmla="*/ 588 h 847"/>
                <a:gd name="T68" fmla="*/ 1006 w 1663"/>
                <a:gd name="T69" fmla="*/ 600 h 847"/>
                <a:gd name="T70" fmla="*/ 1025 w 1663"/>
                <a:gd name="T71" fmla="*/ 600 h 847"/>
                <a:gd name="T72" fmla="*/ 1057 w 1663"/>
                <a:gd name="T73" fmla="*/ 613 h 847"/>
                <a:gd name="T74" fmla="*/ 1076 w 1663"/>
                <a:gd name="T75" fmla="*/ 619 h 847"/>
                <a:gd name="T76" fmla="*/ 1108 w 1663"/>
                <a:gd name="T77" fmla="*/ 626 h 847"/>
                <a:gd name="T78" fmla="*/ 1134 w 1663"/>
                <a:gd name="T79" fmla="*/ 632 h 847"/>
                <a:gd name="T80" fmla="*/ 1159 w 1663"/>
                <a:gd name="T81" fmla="*/ 644 h 847"/>
                <a:gd name="T82" fmla="*/ 1185 w 1663"/>
                <a:gd name="T83" fmla="*/ 651 h 847"/>
                <a:gd name="T84" fmla="*/ 1210 w 1663"/>
                <a:gd name="T85" fmla="*/ 657 h 847"/>
                <a:gd name="T86" fmla="*/ 1236 w 1663"/>
                <a:gd name="T87" fmla="*/ 670 h 847"/>
                <a:gd name="T88" fmla="*/ 1261 w 1663"/>
                <a:gd name="T89" fmla="*/ 676 h 847"/>
                <a:gd name="T90" fmla="*/ 1280 w 1663"/>
                <a:gd name="T91" fmla="*/ 682 h 847"/>
                <a:gd name="T92" fmla="*/ 1312 w 1663"/>
                <a:gd name="T93" fmla="*/ 695 h 847"/>
                <a:gd name="T94" fmla="*/ 1325 w 1663"/>
                <a:gd name="T95" fmla="*/ 701 h 847"/>
                <a:gd name="T96" fmla="*/ 1363 w 1663"/>
                <a:gd name="T97" fmla="*/ 714 h 847"/>
                <a:gd name="T98" fmla="*/ 1376 w 1663"/>
                <a:gd name="T99" fmla="*/ 720 h 847"/>
                <a:gd name="T100" fmla="*/ 1414 w 1663"/>
                <a:gd name="T101" fmla="*/ 733 h 847"/>
                <a:gd name="T102" fmla="*/ 1427 w 1663"/>
                <a:gd name="T103" fmla="*/ 739 h 847"/>
                <a:gd name="T104" fmla="*/ 1452 w 1663"/>
                <a:gd name="T105" fmla="*/ 752 h 847"/>
                <a:gd name="T106" fmla="*/ 1478 w 1663"/>
                <a:gd name="T107" fmla="*/ 765 h 847"/>
                <a:gd name="T108" fmla="*/ 1497 w 1663"/>
                <a:gd name="T109" fmla="*/ 771 h 847"/>
                <a:gd name="T110" fmla="*/ 1529 w 1663"/>
                <a:gd name="T111" fmla="*/ 784 h 847"/>
                <a:gd name="T112" fmla="*/ 1548 w 1663"/>
                <a:gd name="T113" fmla="*/ 790 h 847"/>
                <a:gd name="T114" fmla="*/ 1567 w 1663"/>
                <a:gd name="T115" fmla="*/ 802 h 847"/>
                <a:gd name="T116" fmla="*/ 1599 w 1663"/>
                <a:gd name="T117" fmla="*/ 815 h 847"/>
                <a:gd name="T118" fmla="*/ 1612 w 1663"/>
                <a:gd name="T119" fmla="*/ 821 h 847"/>
                <a:gd name="T120" fmla="*/ 1637 w 1663"/>
                <a:gd name="T121" fmla="*/ 834 h 847"/>
                <a:gd name="T122" fmla="*/ 1663 w 1663"/>
                <a:gd name="T123" fmla="*/ 847 h 847"/>
                <a:gd name="T124" fmla="*/ 0 w 1663"/>
                <a:gd name="T125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847">
                  <a:moveTo>
                    <a:pt x="0" y="436"/>
                  </a:moveTo>
                  <a:lnTo>
                    <a:pt x="19" y="436"/>
                  </a:lnTo>
                  <a:lnTo>
                    <a:pt x="32" y="436"/>
                  </a:lnTo>
                  <a:lnTo>
                    <a:pt x="51" y="436"/>
                  </a:lnTo>
                  <a:lnTo>
                    <a:pt x="70" y="436"/>
                  </a:lnTo>
                  <a:lnTo>
                    <a:pt x="82" y="436"/>
                  </a:lnTo>
                  <a:lnTo>
                    <a:pt x="102" y="436"/>
                  </a:lnTo>
                  <a:lnTo>
                    <a:pt x="121" y="436"/>
                  </a:lnTo>
                  <a:lnTo>
                    <a:pt x="133" y="436"/>
                  </a:lnTo>
                  <a:lnTo>
                    <a:pt x="153" y="436"/>
                  </a:lnTo>
                  <a:lnTo>
                    <a:pt x="165" y="442"/>
                  </a:lnTo>
                  <a:lnTo>
                    <a:pt x="184" y="442"/>
                  </a:lnTo>
                  <a:lnTo>
                    <a:pt x="204" y="442"/>
                  </a:lnTo>
                  <a:lnTo>
                    <a:pt x="216" y="442"/>
                  </a:lnTo>
                  <a:lnTo>
                    <a:pt x="235" y="442"/>
                  </a:lnTo>
                  <a:lnTo>
                    <a:pt x="254" y="449"/>
                  </a:lnTo>
                  <a:lnTo>
                    <a:pt x="267" y="449"/>
                  </a:lnTo>
                  <a:lnTo>
                    <a:pt x="286" y="449"/>
                  </a:lnTo>
                  <a:lnTo>
                    <a:pt x="299" y="449"/>
                  </a:lnTo>
                  <a:lnTo>
                    <a:pt x="305" y="455"/>
                  </a:lnTo>
                  <a:lnTo>
                    <a:pt x="318" y="455"/>
                  </a:lnTo>
                  <a:lnTo>
                    <a:pt x="337" y="455"/>
                  </a:lnTo>
                  <a:lnTo>
                    <a:pt x="350" y="461"/>
                  </a:lnTo>
                  <a:lnTo>
                    <a:pt x="369" y="461"/>
                  </a:lnTo>
                  <a:lnTo>
                    <a:pt x="388" y="461"/>
                  </a:lnTo>
                  <a:lnTo>
                    <a:pt x="401" y="468"/>
                  </a:lnTo>
                  <a:lnTo>
                    <a:pt x="420" y="468"/>
                  </a:lnTo>
                  <a:lnTo>
                    <a:pt x="427" y="468"/>
                  </a:lnTo>
                  <a:lnTo>
                    <a:pt x="439" y="468"/>
                  </a:lnTo>
                  <a:lnTo>
                    <a:pt x="452" y="474"/>
                  </a:lnTo>
                  <a:lnTo>
                    <a:pt x="471" y="474"/>
                  </a:lnTo>
                  <a:lnTo>
                    <a:pt x="490" y="480"/>
                  </a:lnTo>
                  <a:lnTo>
                    <a:pt x="503" y="480"/>
                  </a:lnTo>
                  <a:lnTo>
                    <a:pt x="522" y="487"/>
                  </a:lnTo>
                  <a:lnTo>
                    <a:pt x="528" y="487"/>
                  </a:lnTo>
                  <a:lnTo>
                    <a:pt x="535" y="487"/>
                  </a:lnTo>
                  <a:lnTo>
                    <a:pt x="554" y="493"/>
                  </a:lnTo>
                  <a:lnTo>
                    <a:pt x="573" y="493"/>
                  </a:lnTo>
                  <a:lnTo>
                    <a:pt x="586" y="499"/>
                  </a:lnTo>
                  <a:lnTo>
                    <a:pt x="605" y="499"/>
                  </a:lnTo>
                  <a:lnTo>
                    <a:pt x="618" y="499"/>
                  </a:lnTo>
                  <a:lnTo>
                    <a:pt x="624" y="505"/>
                  </a:lnTo>
                  <a:lnTo>
                    <a:pt x="637" y="505"/>
                  </a:lnTo>
                  <a:lnTo>
                    <a:pt x="656" y="512"/>
                  </a:lnTo>
                  <a:lnTo>
                    <a:pt x="675" y="512"/>
                  </a:lnTo>
                  <a:lnTo>
                    <a:pt x="688" y="518"/>
                  </a:lnTo>
                  <a:lnTo>
                    <a:pt x="694" y="518"/>
                  </a:lnTo>
                  <a:lnTo>
                    <a:pt x="707" y="518"/>
                  </a:lnTo>
                  <a:lnTo>
                    <a:pt x="720" y="524"/>
                  </a:lnTo>
                  <a:lnTo>
                    <a:pt x="739" y="531"/>
                  </a:lnTo>
                  <a:lnTo>
                    <a:pt x="758" y="531"/>
                  </a:lnTo>
                  <a:lnTo>
                    <a:pt x="771" y="537"/>
                  </a:lnTo>
                  <a:lnTo>
                    <a:pt x="771" y="537"/>
                  </a:lnTo>
                  <a:lnTo>
                    <a:pt x="790" y="537"/>
                  </a:lnTo>
                  <a:lnTo>
                    <a:pt x="809" y="543"/>
                  </a:lnTo>
                  <a:lnTo>
                    <a:pt x="822" y="550"/>
                  </a:lnTo>
                  <a:lnTo>
                    <a:pt x="841" y="550"/>
                  </a:lnTo>
                  <a:lnTo>
                    <a:pt x="841" y="550"/>
                  </a:lnTo>
                  <a:lnTo>
                    <a:pt x="860" y="556"/>
                  </a:lnTo>
                  <a:lnTo>
                    <a:pt x="873" y="562"/>
                  </a:lnTo>
                  <a:lnTo>
                    <a:pt x="892" y="562"/>
                  </a:lnTo>
                  <a:lnTo>
                    <a:pt x="904" y="569"/>
                  </a:lnTo>
                  <a:lnTo>
                    <a:pt x="911" y="569"/>
                  </a:lnTo>
                  <a:lnTo>
                    <a:pt x="923" y="575"/>
                  </a:lnTo>
                  <a:lnTo>
                    <a:pt x="943" y="581"/>
                  </a:lnTo>
                  <a:lnTo>
                    <a:pt x="955" y="581"/>
                  </a:lnTo>
                  <a:lnTo>
                    <a:pt x="962" y="588"/>
                  </a:lnTo>
                  <a:lnTo>
                    <a:pt x="974" y="588"/>
                  </a:lnTo>
                  <a:lnTo>
                    <a:pt x="994" y="594"/>
                  </a:lnTo>
                  <a:lnTo>
                    <a:pt x="1006" y="600"/>
                  </a:lnTo>
                  <a:lnTo>
                    <a:pt x="1025" y="600"/>
                  </a:lnTo>
                  <a:lnTo>
                    <a:pt x="1025" y="600"/>
                  </a:lnTo>
                  <a:lnTo>
                    <a:pt x="1045" y="607"/>
                  </a:lnTo>
                  <a:lnTo>
                    <a:pt x="1057" y="613"/>
                  </a:lnTo>
                  <a:lnTo>
                    <a:pt x="1076" y="619"/>
                  </a:lnTo>
                  <a:lnTo>
                    <a:pt x="1076" y="619"/>
                  </a:lnTo>
                  <a:lnTo>
                    <a:pt x="1095" y="619"/>
                  </a:lnTo>
                  <a:lnTo>
                    <a:pt x="1108" y="626"/>
                  </a:lnTo>
                  <a:lnTo>
                    <a:pt x="1127" y="632"/>
                  </a:lnTo>
                  <a:lnTo>
                    <a:pt x="1134" y="632"/>
                  </a:lnTo>
                  <a:lnTo>
                    <a:pt x="1140" y="638"/>
                  </a:lnTo>
                  <a:lnTo>
                    <a:pt x="1159" y="644"/>
                  </a:lnTo>
                  <a:lnTo>
                    <a:pt x="1178" y="651"/>
                  </a:lnTo>
                  <a:lnTo>
                    <a:pt x="1185" y="651"/>
                  </a:lnTo>
                  <a:lnTo>
                    <a:pt x="1191" y="657"/>
                  </a:lnTo>
                  <a:lnTo>
                    <a:pt x="1210" y="657"/>
                  </a:lnTo>
                  <a:lnTo>
                    <a:pt x="1229" y="663"/>
                  </a:lnTo>
                  <a:lnTo>
                    <a:pt x="1236" y="670"/>
                  </a:lnTo>
                  <a:lnTo>
                    <a:pt x="1242" y="670"/>
                  </a:lnTo>
                  <a:lnTo>
                    <a:pt x="1261" y="676"/>
                  </a:lnTo>
                  <a:lnTo>
                    <a:pt x="1280" y="682"/>
                  </a:lnTo>
                  <a:lnTo>
                    <a:pt x="1280" y="682"/>
                  </a:lnTo>
                  <a:lnTo>
                    <a:pt x="1293" y="689"/>
                  </a:lnTo>
                  <a:lnTo>
                    <a:pt x="1312" y="695"/>
                  </a:lnTo>
                  <a:lnTo>
                    <a:pt x="1325" y="701"/>
                  </a:lnTo>
                  <a:lnTo>
                    <a:pt x="1325" y="701"/>
                  </a:lnTo>
                  <a:lnTo>
                    <a:pt x="1344" y="708"/>
                  </a:lnTo>
                  <a:lnTo>
                    <a:pt x="1363" y="714"/>
                  </a:lnTo>
                  <a:lnTo>
                    <a:pt x="1369" y="720"/>
                  </a:lnTo>
                  <a:lnTo>
                    <a:pt x="1376" y="720"/>
                  </a:lnTo>
                  <a:lnTo>
                    <a:pt x="1395" y="727"/>
                  </a:lnTo>
                  <a:lnTo>
                    <a:pt x="1414" y="733"/>
                  </a:lnTo>
                  <a:lnTo>
                    <a:pt x="1414" y="733"/>
                  </a:lnTo>
                  <a:lnTo>
                    <a:pt x="1427" y="739"/>
                  </a:lnTo>
                  <a:lnTo>
                    <a:pt x="1446" y="746"/>
                  </a:lnTo>
                  <a:lnTo>
                    <a:pt x="1452" y="752"/>
                  </a:lnTo>
                  <a:lnTo>
                    <a:pt x="1465" y="752"/>
                  </a:lnTo>
                  <a:lnTo>
                    <a:pt x="1478" y="765"/>
                  </a:lnTo>
                  <a:lnTo>
                    <a:pt x="1497" y="771"/>
                  </a:lnTo>
                  <a:lnTo>
                    <a:pt x="1497" y="771"/>
                  </a:lnTo>
                  <a:lnTo>
                    <a:pt x="1510" y="777"/>
                  </a:lnTo>
                  <a:lnTo>
                    <a:pt x="1529" y="784"/>
                  </a:lnTo>
                  <a:lnTo>
                    <a:pt x="1529" y="784"/>
                  </a:lnTo>
                  <a:lnTo>
                    <a:pt x="1548" y="790"/>
                  </a:lnTo>
                  <a:lnTo>
                    <a:pt x="1561" y="796"/>
                  </a:lnTo>
                  <a:lnTo>
                    <a:pt x="1567" y="802"/>
                  </a:lnTo>
                  <a:lnTo>
                    <a:pt x="1580" y="809"/>
                  </a:lnTo>
                  <a:lnTo>
                    <a:pt x="1599" y="815"/>
                  </a:lnTo>
                  <a:lnTo>
                    <a:pt x="1605" y="815"/>
                  </a:lnTo>
                  <a:lnTo>
                    <a:pt x="1612" y="821"/>
                  </a:lnTo>
                  <a:lnTo>
                    <a:pt x="1631" y="834"/>
                  </a:lnTo>
                  <a:lnTo>
                    <a:pt x="1637" y="834"/>
                  </a:lnTo>
                  <a:lnTo>
                    <a:pt x="1650" y="840"/>
                  </a:lnTo>
                  <a:lnTo>
                    <a:pt x="1663" y="847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43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6" name="Freeform 120"/>
            <p:cNvSpPr>
              <a:spLocks/>
            </p:cNvSpPr>
            <p:nvPr/>
          </p:nvSpPr>
          <p:spPr bwMode="auto">
            <a:xfrm>
              <a:off x="3857" y="1935"/>
              <a:ext cx="1663" cy="411"/>
            </a:xfrm>
            <a:custGeom>
              <a:avLst/>
              <a:gdLst>
                <a:gd name="T0" fmla="*/ 3 w 261"/>
                <a:gd name="T1" fmla="*/ 0 h 65"/>
                <a:gd name="T2" fmla="*/ 8 w 261"/>
                <a:gd name="T3" fmla="*/ 0 h 65"/>
                <a:gd name="T4" fmla="*/ 13 w 261"/>
                <a:gd name="T5" fmla="*/ 0 h 65"/>
                <a:gd name="T6" fmla="*/ 19 w 261"/>
                <a:gd name="T7" fmla="*/ 0 h 65"/>
                <a:gd name="T8" fmla="*/ 24 w 261"/>
                <a:gd name="T9" fmla="*/ 0 h 65"/>
                <a:gd name="T10" fmla="*/ 29 w 261"/>
                <a:gd name="T11" fmla="*/ 1 h 65"/>
                <a:gd name="T12" fmla="*/ 34 w 261"/>
                <a:gd name="T13" fmla="*/ 1 h 65"/>
                <a:gd name="T14" fmla="*/ 40 w 261"/>
                <a:gd name="T15" fmla="*/ 2 h 65"/>
                <a:gd name="T16" fmla="*/ 45 w 261"/>
                <a:gd name="T17" fmla="*/ 2 h 65"/>
                <a:gd name="T18" fmla="*/ 48 w 261"/>
                <a:gd name="T19" fmla="*/ 3 h 65"/>
                <a:gd name="T20" fmla="*/ 53 w 261"/>
                <a:gd name="T21" fmla="*/ 3 h 65"/>
                <a:gd name="T22" fmla="*/ 58 w 261"/>
                <a:gd name="T23" fmla="*/ 4 h 65"/>
                <a:gd name="T24" fmla="*/ 63 w 261"/>
                <a:gd name="T25" fmla="*/ 5 h 65"/>
                <a:gd name="T26" fmla="*/ 67 w 261"/>
                <a:gd name="T27" fmla="*/ 5 h 65"/>
                <a:gd name="T28" fmla="*/ 71 w 261"/>
                <a:gd name="T29" fmla="*/ 6 h 65"/>
                <a:gd name="T30" fmla="*/ 77 w 261"/>
                <a:gd name="T31" fmla="*/ 7 h 65"/>
                <a:gd name="T32" fmla="*/ 82 w 261"/>
                <a:gd name="T33" fmla="*/ 8 h 65"/>
                <a:gd name="T34" fmla="*/ 84 w 261"/>
                <a:gd name="T35" fmla="*/ 8 h 65"/>
                <a:gd name="T36" fmla="*/ 90 w 261"/>
                <a:gd name="T37" fmla="*/ 9 h 65"/>
                <a:gd name="T38" fmla="*/ 95 w 261"/>
                <a:gd name="T39" fmla="*/ 10 h 65"/>
                <a:gd name="T40" fmla="*/ 98 w 261"/>
                <a:gd name="T41" fmla="*/ 11 h 65"/>
                <a:gd name="T42" fmla="*/ 103 w 261"/>
                <a:gd name="T43" fmla="*/ 12 h 65"/>
                <a:gd name="T44" fmla="*/ 108 w 261"/>
                <a:gd name="T45" fmla="*/ 13 h 65"/>
                <a:gd name="T46" fmla="*/ 111 w 261"/>
                <a:gd name="T47" fmla="*/ 13 h 65"/>
                <a:gd name="T48" fmla="*/ 116 w 261"/>
                <a:gd name="T49" fmla="*/ 15 h 65"/>
                <a:gd name="T50" fmla="*/ 121 w 261"/>
                <a:gd name="T51" fmla="*/ 16 h 65"/>
                <a:gd name="T52" fmla="*/ 124 w 261"/>
                <a:gd name="T53" fmla="*/ 16 h 65"/>
                <a:gd name="T54" fmla="*/ 129 w 261"/>
                <a:gd name="T55" fmla="*/ 18 h 65"/>
                <a:gd name="T56" fmla="*/ 132 w 261"/>
                <a:gd name="T57" fmla="*/ 18 h 65"/>
                <a:gd name="T58" fmla="*/ 137 w 261"/>
                <a:gd name="T59" fmla="*/ 20 h 65"/>
                <a:gd name="T60" fmla="*/ 142 w 261"/>
                <a:gd name="T61" fmla="*/ 21 h 65"/>
                <a:gd name="T62" fmla="*/ 145 w 261"/>
                <a:gd name="T63" fmla="*/ 22 h 65"/>
                <a:gd name="T64" fmla="*/ 150 w 261"/>
                <a:gd name="T65" fmla="*/ 23 h 65"/>
                <a:gd name="T66" fmla="*/ 153 w 261"/>
                <a:gd name="T67" fmla="*/ 24 h 65"/>
                <a:gd name="T68" fmla="*/ 158 w 261"/>
                <a:gd name="T69" fmla="*/ 26 h 65"/>
                <a:gd name="T70" fmla="*/ 161 w 261"/>
                <a:gd name="T71" fmla="*/ 26 h 65"/>
                <a:gd name="T72" fmla="*/ 166 w 261"/>
                <a:gd name="T73" fmla="*/ 28 h 65"/>
                <a:gd name="T74" fmla="*/ 169 w 261"/>
                <a:gd name="T75" fmla="*/ 29 h 65"/>
                <a:gd name="T76" fmla="*/ 174 w 261"/>
                <a:gd name="T77" fmla="*/ 30 h 65"/>
                <a:gd name="T78" fmla="*/ 178 w 261"/>
                <a:gd name="T79" fmla="*/ 31 h 65"/>
                <a:gd name="T80" fmla="*/ 182 w 261"/>
                <a:gd name="T81" fmla="*/ 33 h 65"/>
                <a:gd name="T82" fmla="*/ 186 w 261"/>
                <a:gd name="T83" fmla="*/ 34 h 65"/>
                <a:gd name="T84" fmla="*/ 190 w 261"/>
                <a:gd name="T85" fmla="*/ 35 h 65"/>
                <a:gd name="T86" fmla="*/ 194 w 261"/>
                <a:gd name="T87" fmla="*/ 37 h 65"/>
                <a:gd name="T88" fmla="*/ 198 w 261"/>
                <a:gd name="T89" fmla="*/ 38 h 65"/>
                <a:gd name="T90" fmla="*/ 201 w 261"/>
                <a:gd name="T91" fmla="*/ 39 h 65"/>
                <a:gd name="T92" fmla="*/ 206 w 261"/>
                <a:gd name="T93" fmla="*/ 41 h 65"/>
                <a:gd name="T94" fmla="*/ 208 w 261"/>
                <a:gd name="T95" fmla="*/ 42 h 65"/>
                <a:gd name="T96" fmla="*/ 214 w 261"/>
                <a:gd name="T97" fmla="*/ 44 h 65"/>
                <a:gd name="T98" fmla="*/ 216 w 261"/>
                <a:gd name="T99" fmla="*/ 45 h 65"/>
                <a:gd name="T100" fmla="*/ 222 w 261"/>
                <a:gd name="T101" fmla="*/ 47 h 65"/>
                <a:gd name="T102" fmla="*/ 224 w 261"/>
                <a:gd name="T103" fmla="*/ 48 h 65"/>
                <a:gd name="T104" fmla="*/ 228 w 261"/>
                <a:gd name="T105" fmla="*/ 50 h 65"/>
                <a:gd name="T106" fmla="*/ 232 w 261"/>
                <a:gd name="T107" fmla="*/ 52 h 65"/>
                <a:gd name="T108" fmla="*/ 235 w 261"/>
                <a:gd name="T109" fmla="*/ 53 h 65"/>
                <a:gd name="T110" fmla="*/ 240 w 261"/>
                <a:gd name="T111" fmla="*/ 55 h 65"/>
                <a:gd name="T112" fmla="*/ 243 w 261"/>
                <a:gd name="T113" fmla="*/ 56 h 65"/>
                <a:gd name="T114" fmla="*/ 246 w 261"/>
                <a:gd name="T115" fmla="*/ 58 h 65"/>
                <a:gd name="T116" fmla="*/ 251 w 261"/>
                <a:gd name="T117" fmla="*/ 60 h 65"/>
                <a:gd name="T118" fmla="*/ 253 w 261"/>
                <a:gd name="T119" fmla="*/ 61 h 65"/>
                <a:gd name="T120" fmla="*/ 257 w 261"/>
                <a:gd name="T121" fmla="*/ 63 h 65"/>
                <a:gd name="T122" fmla="*/ 261 w 261"/>
                <a:gd name="T12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50" y="3"/>
                  </a:lnTo>
                  <a:lnTo>
                    <a:pt x="53" y="3"/>
                  </a:lnTo>
                  <a:lnTo>
                    <a:pt x="55" y="4"/>
                  </a:lnTo>
                  <a:lnTo>
                    <a:pt x="58" y="4"/>
                  </a:lnTo>
                  <a:lnTo>
                    <a:pt x="61" y="4"/>
                  </a:lnTo>
                  <a:lnTo>
                    <a:pt x="63" y="5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9" y="5"/>
                  </a:lnTo>
                  <a:lnTo>
                    <a:pt x="71" y="6"/>
                  </a:lnTo>
                  <a:lnTo>
                    <a:pt x="74" y="6"/>
                  </a:lnTo>
                  <a:lnTo>
                    <a:pt x="77" y="7"/>
                  </a:lnTo>
                  <a:lnTo>
                    <a:pt x="79" y="7"/>
                  </a:lnTo>
                  <a:lnTo>
                    <a:pt x="82" y="8"/>
                  </a:lnTo>
                  <a:lnTo>
                    <a:pt x="83" y="8"/>
                  </a:lnTo>
                  <a:lnTo>
                    <a:pt x="84" y="8"/>
                  </a:lnTo>
                  <a:lnTo>
                    <a:pt x="87" y="9"/>
                  </a:lnTo>
                  <a:lnTo>
                    <a:pt x="90" y="9"/>
                  </a:lnTo>
                  <a:lnTo>
                    <a:pt x="92" y="10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6" y="12"/>
                  </a:lnTo>
                  <a:lnTo>
                    <a:pt x="108" y="13"/>
                  </a:lnTo>
                  <a:lnTo>
                    <a:pt x="109" y="13"/>
                  </a:lnTo>
                  <a:lnTo>
                    <a:pt x="111" y="13"/>
                  </a:lnTo>
                  <a:lnTo>
                    <a:pt x="113" y="14"/>
                  </a:lnTo>
                  <a:lnTo>
                    <a:pt x="116" y="15"/>
                  </a:lnTo>
                  <a:lnTo>
                    <a:pt x="119" y="15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6"/>
                  </a:lnTo>
                  <a:lnTo>
                    <a:pt x="127" y="17"/>
                  </a:lnTo>
                  <a:lnTo>
                    <a:pt x="129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5" y="19"/>
                  </a:lnTo>
                  <a:lnTo>
                    <a:pt x="137" y="20"/>
                  </a:lnTo>
                  <a:lnTo>
                    <a:pt x="140" y="20"/>
                  </a:lnTo>
                  <a:lnTo>
                    <a:pt x="142" y="21"/>
                  </a:lnTo>
                  <a:lnTo>
                    <a:pt x="143" y="21"/>
                  </a:lnTo>
                  <a:lnTo>
                    <a:pt x="145" y="22"/>
                  </a:lnTo>
                  <a:lnTo>
                    <a:pt x="148" y="23"/>
                  </a:lnTo>
                  <a:lnTo>
                    <a:pt x="150" y="23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6" y="25"/>
                  </a:lnTo>
                  <a:lnTo>
                    <a:pt x="158" y="26"/>
                  </a:lnTo>
                  <a:lnTo>
                    <a:pt x="161" y="26"/>
                  </a:lnTo>
                  <a:lnTo>
                    <a:pt x="161" y="26"/>
                  </a:lnTo>
                  <a:lnTo>
                    <a:pt x="164" y="27"/>
                  </a:lnTo>
                  <a:lnTo>
                    <a:pt x="166" y="28"/>
                  </a:lnTo>
                  <a:lnTo>
                    <a:pt x="169" y="29"/>
                  </a:lnTo>
                  <a:lnTo>
                    <a:pt x="169" y="29"/>
                  </a:lnTo>
                  <a:lnTo>
                    <a:pt x="172" y="29"/>
                  </a:lnTo>
                  <a:lnTo>
                    <a:pt x="174" y="30"/>
                  </a:lnTo>
                  <a:lnTo>
                    <a:pt x="177" y="31"/>
                  </a:lnTo>
                  <a:lnTo>
                    <a:pt x="178" y="31"/>
                  </a:lnTo>
                  <a:lnTo>
                    <a:pt x="179" y="32"/>
                  </a:lnTo>
                  <a:lnTo>
                    <a:pt x="182" y="33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7" y="35"/>
                  </a:lnTo>
                  <a:lnTo>
                    <a:pt x="190" y="35"/>
                  </a:lnTo>
                  <a:lnTo>
                    <a:pt x="193" y="36"/>
                  </a:lnTo>
                  <a:lnTo>
                    <a:pt x="194" y="37"/>
                  </a:lnTo>
                  <a:lnTo>
                    <a:pt x="195" y="37"/>
                  </a:lnTo>
                  <a:lnTo>
                    <a:pt x="198" y="38"/>
                  </a:lnTo>
                  <a:lnTo>
                    <a:pt x="201" y="39"/>
                  </a:lnTo>
                  <a:lnTo>
                    <a:pt x="201" y="39"/>
                  </a:lnTo>
                  <a:lnTo>
                    <a:pt x="203" y="40"/>
                  </a:lnTo>
                  <a:lnTo>
                    <a:pt x="206" y="41"/>
                  </a:lnTo>
                  <a:lnTo>
                    <a:pt x="208" y="42"/>
                  </a:lnTo>
                  <a:lnTo>
                    <a:pt x="208" y="42"/>
                  </a:lnTo>
                  <a:lnTo>
                    <a:pt x="211" y="43"/>
                  </a:lnTo>
                  <a:lnTo>
                    <a:pt x="214" y="44"/>
                  </a:lnTo>
                  <a:lnTo>
                    <a:pt x="215" y="45"/>
                  </a:lnTo>
                  <a:lnTo>
                    <a:pt x="216" y="45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2" y="47"/>
                  </a:lnTo>
                  <a:lnTo>
                    <a:pt x="224" y="48"/>
                  </a:lnTo>
                  <a:lnTo>
                    <a:pt x="227" y="49"/>
                  </a:lnTo>
                  <a:lnTo>
                    <a:pt x="228" y="50"/>
                  </a:lnTo>
                  <a:lnTo>
                    <a:pt x="230" y="50"/>
                  </a:lnTo>
                  <a:lnTo>
                    <a:pt x="232" y="52"/>
                  </a:lnTo>
                  <a:lnTo>
                    <a:pt x="235" y="53"/>
                  </a:lnTo>
                  <a:lnTo>
                    <a:pt x="235" y="53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3" y="56"/>
                  </a:lnTo>
                  <a:lnTo>
                    <a:pt x="245" y="57"/>
                  </a:lnTo>
                  <a:lnTo>
                    <a:pt x="246" y="58"/>
                  </a:lnTo>
                  <a:lnTo>
                    <a:pt x="248" y="59"/>
                  </a:lnTo>
                  <a:lnTo>
                    <a:pt x="251" y="60"/>
                  </a:lnTo>
                  <a:lnTo>
                    <a:pt x="252" y="60"/>
                  </a:lnTo>
                  <a:lnTo>
                    <a:pt x="253" y="61"/>
                  </a:lnTo>
                  <a:lnTo>
                    <a:pt x="256" y="63"/>
                  </a:lnTo>
                  <a:lnTo>
                    <a:pt x="257" y="63"/>
                  </a:lnTo>
                  <a:lnTo>
                    <a:pt x="259" y="64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7" name="Freeform 121"/>
            <p:cNvSpPr>
              <a:spLocks/>
            </p:cNvSpPr>
            <p:nvPr/>
          </p:nvSpPr>
          <p:spPr bwMode="auto">
            <a:xfrm>
              <a:off x="3857" y="1499"/>
              <a:ext cx="1663" cy="765"/>
            </a:xfrm>
            <a:custGeom>
              <a:avLst/>
              <a:gdLst>
                <a:gd name="T0" fmla="*/ 19 w 1663"/>
                <a:gd name="T1" fmla="*/ 354 h 765"/>
                <a:gd name="T2" fmla="*/ 51 w 1663"/>
                <a:gd name="T3" fmla="*/ 360 h 765"/>
                <a:gd name="T4" fmla="*/ 82 w 1663"/>
                <a:gd name="T5" fmla="*/ 360 h 765"/>
                <a:gd name="T6" fmla="*/ 121 w 1663"/>
                <a:gd name="T7" fmla="*/ 366 h 765"/>
                <a:gd name="T8" fmla="*/ 153 w 1663"/>
                <a:gd name="T9" fmla="*/ 366 h 765"/>
                <a:gd name="T10" fmla="*/ 165 w 1663"/>
                <a:gd name="T11" fmla="*/ 366 h 765"/>
                <a:gd name="T12" fmla="*/ 204 w 1663"/>
                <a:gd name="T13" fmla="*/ 373 h 765"/>
                <a:gd name="T14" fmla="*/ 235 w 1663"/>
                <a:gd name="T15" fmla="*/ 379 h 765"/>
                <a:gd name="T16" fmla="*/ 267 w 1663"/>
                <a:gd name="T17" fmla="*/ 379 h 765"/>
                <a:gd name="T18" fmla="*/ 293 w 1663"/>
                <a:gd name="T19" fmla="*/ 385 h 765"/>
                <a:gd name="T20" fmla="*/ 318 w 1663"/>
                <a:gd name="T21" fmla="*/ 385 h 765"/>
                <a:gd name="T22" fmla="*/ 350 w 1663"/>
                <a:gd name="T23" fmla="*/ 392 h 765"/>
                <a:gd name="T24" fmla="*/ 388 w 1663"/>
                <a:gd name="T25" fmla="*/ 398 h 765"/>
                <a:gd name="T26" fmla="*/ 401 w 1663"/>
                <a:gd name="T27" fmla="*/ 404 h 765"/>
                <a:gd name="T28" fmla="*/ 439 w 1663"/>
                <a:gd name="T29" fmla="*/ 404 h 765"/>
                <a:gd name="T30" fmla="*/ 471 w 1663"/>
                <a:gd name="T31" fmla="*/ 411 h 765"/>
                <a:gd name="T32" fmla="*/ 497 w 1663"/>
                <a:gd name="T33" fmla="*/ 417 h 765"/>
                <a:gd name="T34" fmla="*/ 522 w 1663"/>
                <a:gd name="T35" fmla="*/ 423 h 765"/>
                <a:gd name="T36" fmla="*/ 554 w 1663"/>
                <a:gd name="T37" fmla="*/ 430 h 765"/>
                <a:gd name="T38" fmla="*/ 586 w 1663"/>
                <a:gd name="T39" fmla="*/ 436 h 765"/>
                <a:gd name="T40" fmla="*/ 605 w 1663"/>
                <a:gd name="T41" fmla="*/ 442 h 765"/>
                <a:gd name="T42" fmla="*/ 637 w 1663"/>
                <a:gd name="T43" fmla="*/ 449 h 765"/>
                <a:gd name="T44" fmla="*/ 662 w 1663"/>
                <a:gd name="T45" fmla="*/ 449 h 765"/>
                <a:gd name="T46" fmla="*/ 688 w 1663"/>
                <a:gd name="T47" fmla="*/ 455 h 765"/>
                <a:gd name="T48" fmla="*/ 720 w 1663"/>
                <a:gd name="T49" fmla="*/ 468 h 765"/>
                <a:gd name="T50" fmla="*/ 739 w 1663"/>
                <a:gd name="T51" fmla="*/ 468 h 765"/>
                <a:gd name="T52" fmla="*/ 771 w 1663"/>
                <a:gd name="T53" fmla="*/ 474 h 765"/>
                <a:gd name="T54" fmla="*/ 809 w 1663"/>
                <a:gd name="T55" fmla="*/ 487 h 765"/>
                <a:gd name="T56" fmla="*/ 822 w 1663"/>
                <a:gd name="T57" fmla="*/ 487 h 765"/>
                <a:gd name="T58" fmla="*/ 860 w 1663"/>
                <a:gd name="T59" fmla="*/ 499 h 765"/>
                <a:gd name="T60" fmla="*/ 873 w 1663"/>
                <a:gd name="T61" fmla="*/ 499 h 765"/>
                <a:gd name="T62" fmla="*/ 911 w 1663"/>
                <a:gd name="T63" fmla="*/ 512 h 765"/>
                <a:gd name="T64" fmla="*/ 936 w 1663"/>
                <a:gd name="T65" fmla="*/ 518 h 765"/>
                <a:gd name="T66" fmla="*/ 955 w 1663"/>
                <a:gd name="T67" fmla="*/ 524 h 765"/>
                <a:gd name="T68" fmla="*/ 994 w 1663"/>
                <a:gd name="T69" fmla="*/ 531 h 765"/>
                <a:gd name="T70" fmla="*/ 1006 w 1663"/>
                <a:gd name="T71" fmla="*/ 537 h 765"/>
                <a:gd name="T72" fmla="*/ 1045 w 1663"/>
                <a:gd name="T73" fmla="*/ 550 h 765"/>
                <a:gd name="T74" fmla="*/ 1057 w 1663"/>
                <a:gd name="T75" fmla="*/ 550 h 765"/>
                <a:gd name="T76" fmla="*/ 1095 w 1663"/>
                <a:gd name="T77" fmla="*/ 562 h 765"/>
                <a:gd name="T78" fmla="*/ 1115 w 1663"/>
                <a:gd name="T79" fmla="*/ 569 h 765"/>
                <a:gd name="T80" fmla="*/ 1140 w 1663"/>
                <a:gd name="T81" fmla="*/ 575 h 765"/>
                <a:gd name="T82" fmla="*/ 1172 w 1663"/>
                <a:gd name="T83" fmla="*/ 588 h 765"/>
                <a:gd name="T84" fmla="*/ 1191 w 1663"/>
                <a:gd name="T85" fmla="*/ 594 h 765"/>
                <a:gd name="T86" fmla="*/ 1223 w 1663"/>
                <a:gd name="T87" fmla="*/ 600 h 765"/>
                <a:gd name="T88" fmla="*/ 1242 w 1663"/>
                <a:gd name="T89" fmla="*/ 607 h 765"/>
                <a:gd name="T90" fmla="*/ 1274 w 1663"/>
                <a:gd name="T91" fmla="*/ 619 h 765"/>
                <a:gd name="T92" fmla="*/ 1293 w 1663"/>
                <a:gd name="T93" fmla="*/ 626 h 765"/>
                <a:gd name="T94" fmla="*/ 1325 w 1663"/>
                <a:gd name="T95" fmla="*/ 632 h 765"/>
                <a:gd name="T96" fmla="*/ 1344 w 1663"/>
                <a:gd name="T97" fmla="*/ 644 h 765"/>
                <a:gd name="T98" fmla="*/ 1369 w 1663"/>
                <a:gd name="T99" fmla="*/ 651 h 765"/>
                <a:gd name="T100" fmla="*/ 1395 w 1663"/>
                <a:gd name="T101" fmla="*/ 663 h 765"/>
                <a:gd name="T102" fmla="*/ 1414 w 1663"/>
                <a:gd name="T103" fmla="*/ 670 h 765"/>
                <a:gd name="T104" fmla="*/ 1446 w 1663"/>
                <a:gd name="T105" fmla="*/ 676 h 765"/>
                <a:gd name="T106" fmla="*/ 1465 w 1663"/>
                <a:gd name="T107" fmla="*/ 682 h 765"/>
                <a:gd name="T108" fmla="*/ 1497 w 1663"/>
                <a:gd name="T109" fmla="*/ 701 h 765"/>
                <a:gd name="T110" fmla="*/ 1510 w 1663"/>
                <a:gd name="T111" fmla="*/ 708 h 765"/>
                <a:gd name="T112" fmla="*/ 1548 w 1663"/>
                <a:gd name="T113" fmla="*/ 720 h 765"/>
                <a:gd name="T114" fmla="*/ 1561 w 1663"/>
                <a:gd name="T115" fmla="*/ 727 h 765"/>
                <a:gd name="T116" fmla="*/ 1586 w 1663"/>
                <a:gd name="T117" fmla="*/ 733 h 765"/>
                <a:gd name="T118" fmla="*/ 1612 w 1663"/>
                <a:gd name="T119" fmla="*/ 746 h 765"/>
                <a:gd name="T120" fmla="*/ 1631 w 1663"/>
                <a:gd name="T121" fmla="*/ 752 h 765"/>
                <a:gd name="T122" fmla="*/ 1663 w 1663"/>
                <a:gd name="T123" fmla="*/ 765 h 765"/>
                <a:gd name="T124" fmla="*/ 0 w 1663"/>
                <a:gd name="T125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765">
                  <a:moveTo>
                    <a:pt x="0" y="354"/>
                  </a:moveTo>
                  <a:lnTo>
                    <a:pt x="19" y="354"/>
                  </a:lnTo>
                  <a:lnTo>
                    <a:pt x="32" y="360"/>
                  </a:lnTo>
                  <a:lnTo>
                    <a:pt x="51" y="360"/>
                  </a:lnTo>
                  <a:lnTo>
                    <a:pt x="70" y="360"/>
                  </a:lnTo>
                  <a:lnTo>
                    <a:pt x="82" y="360"/>
                  </a:lnTo>
                  <a:lnTo>
                    <a:pt x="102" y="360"/>
                  </a:lnTo>
                  <a:lnTo>
                    <a:pt x="121" y="366"/>
                  </a:lnTo>
                  <a:lnTo>
                    <a:pt x="133" y="366"/>
                  </a:lnTo>
                  <a:lnTo>
                    <a:pt x="153" y="366"/>
                  </a:lnTo>
                  <a:lnTo>
                    <a:pt x="159" y="366"/>
                  </a:lnTo>
                  <a:lnTo>
                    <a:pt x="165" y="366"/>
                  </a:lnTo>
                  <a:lnTo>
                    <a:pt x="184" y="373"/>
                  </a:lnTo>
                  <a:lnTo>
                    <a:pt x="204" y="373"/>
                  </a:lnTo>
                  <a:lnTo>
                    <a:pt x="216" y="373"/>
                  </a:lnTo>
                  <a:lnTo>
                    <a:pt x="235" y="379"/>
                  </a:lnTo>
                  <a:lnTo>
                    <a:pt x="254" y="379"/>
                  </a:lnTo>
                  <a:lnTo>
                    <a:pt x="267" y="379"/>
                  </a:lnTo>
                  <a:lnTo>
                    <a:pt x="286" y="385"/>
                  </a:lnTo>
                  <a:lnTo>
                    <a:pt x="293" y="385"/>
                  </a:lnTo>
                  <a:lnTo>
                    <a:pt x="305" y="385"/>
                  </a:lnTo>
                  <a:lnTo>
                    <a:pt x="318" y="385"/>
                  </a:lnTo>
                  <a:lnTo>
                    <a:pt x="337" y="392"/>
                  </a:lnTo>
                  <a:lnTo>
                    <a:pt x="350" y="392"/>
                  </a:lnTo>
                  <a:lnTo>
                    <a:pt x="369" y="398"/>
                  </a:lnTo>
                  <a:lnTo>
                    <a:pt x="388" y="398"/>
                  </a:lnTo>
                  <a:lnTo>
                    <a:pt x="401" y="404"/>
                  </a:lnTo>
                  <a:lnTo>
                    <a:pt x="401" y="404"/>
                  </a:lnTo>
                  <a:lnTo>
                    <a:pt x="420" y="404"/>
                  </a:lnTo>
                  <a:lnTo>
                    <a:pt x="439" y="404"/>
                  </a:lnTo>
                  <a:lnTo>
                    <a:pt x="452" y="411"/>
                  </a:lnTo>
                  <a:lnTo>
                    <a:pt x="471" y="411"/>
                  </a:lnTo>
                  <a:lnTo>
                    <a:pt x="490" y="417"/>
                  </a:lnTo>
                  <a:lnTo>
                    <a:pt x="497" y="417"/>
                  </a:lnTo>
                  <a:lnTo>
                    <a:pt x="503" y="417"/>
                  </a:lnTo>
                  <a:lnTo>
                    <a:pt x="522" y="423"/>
                  </a:lnTo>
                  <a:lnTo>
                    <a:pt x="535" y="423"/>
                  </a:lnTo>
                  <a:lnTo>
                    <a:pt x="554" y="430"/>
                  </a:lnTo>
                  <a:lnTo>
                    <a:pt x="573" y="430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5" y="442"/>
                  </a:lnTo>
                  <a:lnTo>
                    <a:pt x="624" y="442"/>
                  </a:lnTo>
                  <a:lnTo>
                    <a:pt x="637" y="449"/>
                  </a:lnTo>
                  <a:lnTo>
                    <a:pt x="656" y="449"/>
                  </a:lnTo>
                  <a:lnTo>
                    <a:pt x="662" y="449"/>
                  </a:lnTo>
                  <a:lnTo>
                    <a:pt x="675" y="455"/>
                  </a:lnTo>
                  <a:lnTo>
                    <a:pt x="688" y="455"/>
                  </a:lnTo>
                  <a:lnTo>
                    <a:pt x="707" y="461"/>
                  </a:lnTo>
                  <a:lnTo>
                    <a:pt x="720" y="468"/>
                  </a:lnTo>
                  <a:lnTo>
                    <a:pt x="739" y="468"/>
                  </a:lnTo>
                  <a:lnTo>
                    <a:pt x="739" y="468"/>
                  </a:lnTo>
                  <a:lnTo>
                    <a:pt x="758" y="474"/>
                  </a:lnTo>
                  <a:lnTo>
                    <a:pt x="771" y="474"/>
                  </a:lnTo>
                  <a:lnTo>
                    <a:pt x="790" y="480"/>
                  </a:lnTo>
                  <a:lnTo>
                    <a:pt x="809" y="487"/>
                  </a:lnTo>
                  <a:lnTo>
                    <a:pt x="809" y="487"/>
                  </a:lnTo>
                  <a:lnTo>
                    <a:pt x="822" y="487"/>
                  </a:lnTo>
                  <a:lnTo>
                    <a:pt x="841" y="493"/>
                  </a:lnTo>
                  <a:lnTo>
                    <a:pt x="860" y="499"/>
                  </a:lnTo>
                  <a:lnTo>
                    <a:pt x="873" y="499"/>
                  </a:lnTo>
                  <a:lnTo>
                    <a:pt x="873" y="499"/>
                  </a:lnTo>
                  <a:lnTo>
                    <a:pt x="892" y="505"/>
                  </a:lnTo>
                  <a:lnTo>
                    <a:pt x="911" y="512"/>
                  </a:lnTo>
                  <a:lnTo>
                    <a:pt x="923" y="512"/>
                  </a:lnTo>
                  <a:lnTo>
                    <a:pt x="936" y="518"/>
                  </a:lnTo>
                  <a:lnTo>
                    <a:pt x="943" y="518"/>
                  </a:lnTo>
                  <a:lnTo>
                    <a:pt x="955" y="524"/>
                  </a:lnTo>
                  <a:lnTo>
                    <a:pt x="974" y="531"/>
                  </a:lnTo>
                  <a:lnTo>
                    <a:pt x="994" y="531"/>
                  </a:lnTo>
                  <a:lnTo>
                    <a:pt x="1000" y="537"/>
                  </a:lnTo>
                  <a:lnTo>
                    <a:pt x="1006" y="537"/>
                  </a:lnTo>
                  <a:lnTo>
                    <a:pt x="1025" y="543"/>
                  </a:lnTo>
                  <a:lnTo>
                    <a:pt x="1045" y="550"/>
                  </a:lnTo>
                  <a:lnTo>
                    <a:pt x="1057" y="550"/>
                  </a:lnTo>
                  <a:lnTo>
                    <a:pt x="1057" y="550"/>
                  </a:lnTo>
                  <a:lnTo>
                    <a:pt x="1076" y="556"/>
                  </a:lnTo>
                  <a:lnTo>
                    <a:pt x="1095" y="562"/>
                  </a:lnTo>
                  <a:lnTo>
                    <a:pt x="1108" y="569"/>
                  </a:lnTo>
                  <a:lnTo>
                    <a:pt x="1115" y="569"/>
                  </a:lnTo>
                  <a:lnTo>
                    <a:pt x="1127" y="569"/>
                  </a:lnTo>
                  <a:lnTo>
                    <a:pt x="1140" y="575"/>
                  </a:lnTo>
                  <a:lnTo>
                    <a:pt x="1159" y="581"/>
                  </a:lnTo>
                  <a:lnTo>
                    <a:pt x="1172" y="588"/>
                  </a:lnTo>
                  <a:lnTo>
                    <a:pt x="1178" y="588"/>
                  </a:lnTo>
                  <a:lnTo>
                    <a:pt x="1191" y="594"/>
                  </a:lnTo>
                  <a:lnTo>
                    <a:pt x="1210" y="600"/>
                  </a:lnTo>
                  <a:lnTo>
                    <a:pt x="1223" y="600"/>
                  </a:lnTo>
                  <a:lnTo>
                    <a:pt x="1229" y="600"/>
                  </a:lnTo>
                  <a:lnTo>
                    <a:pt x="1242" y="607"/>
                  </a:lnTo>
                  <a:lnTo>
                    <a:pt x="1261" y="613"/>
                  </a:lnTo>
                  <a:lnTo>
                    <a:pt x="1274" y="619"/>
                  </a:lnTo>
                  <a:lnTo>
                    <a:pt x="1280" y="619"/>
                  </a:lnTo>
                  <a:lnTo>
                    <a:pt x="1293" y="626"/>
                  </a:lnTo>
                  <a:lnTo>
                    <a:pt x="1312" y="632"/>
                  </a:lnTo>
                  <a:lnTo>
                    <a:pt x="1325" y="632"/>
                  </a:lnTo>
                  <a:lnTo>
                    <a:pt x="1325" y="638"/>
                  </a:lnTo>
                  <a:lnTo>
                    <a:pt x="1344" y="644"/>
                  </a:lnTo>
                  <a:lnTo>
                    <a:pt x="1363" y="651"/>
                  </a:lnTo>
                  <a:lnTo>
                    <a:pt x="1369" y="651"/>
                  </a:lnTo>
                  <a:lnTo>
                    <a:pt x="1376" y="657"/>
                  </a:lnTo>
                  <a:lnTo>
                    <a:pt x="1395" y="663"/>
                  </a:lnTo>
                  <a:lnTo>
                    <a:pt x="1414" y="670"/>
                  </a:lnTo>
                  <a:lnTo>
                    <a:pt x="1414" y="670"/>
                  </a:lnTo>
                  <a:lnTo>
                    <a:pt x="1427" y="670"/>
                  </a:lnTo>
                  <a:lnTo>
                    <a:pt x="1446" y="676"/>
                  </a:lnTo>
                  <a:lnTo>
                    <a:pt x="1459" y="682"/>
                  </a:lnTo>
                  <a:lnTo>
                    <a:pt x="1465" y="682"/>
                  </a:lnTo>
                  <a:lnTo>
                    <a:pt x="1478" y="689"/>
                  </a:lnTo>
                  <a:lnTo>
                    <a:pt x="1497" y="701"/>
                  </a:lnTo>
                  <a:lnTo>
                    <a:pt x="1503" y="701"/>
                  </a:lnTo>
                  <a:lnTo>
                    <a:pt x="1510" y="708"/>
                  </a:lnTo>
                  <a:lnTo>
                    <a:pt x="1529" y="714"/>
                  </a:lnTo>
                  <a:lnTo>
                    <a:pt x="1548" y="720"/>
                  </a:lnTo>
                  <a:lnTo>
                    <a:pt x="1548" y="720"/>
                  </a:lnTo>
                  <a:lnTo>
                    <a:pt x="1561" y="727"/>
                  </a:lnTo>
                  <a:lnTo>
                    <a:pt x="1580" y="733"/>
                  </a:lnTo>
                  <a:lnTo>
                    <a:pt x="1586" y="733"/>
                  </a:lnTo>
                  <a:lnTo>
                    <a:pt x="1599" y="739"/>
                  </a:lnTo>
                  <a:lnTo>
                    <a:pt x="1612" y="746"/>
                  </a:lnTo>
                  <a:lnTo>
                    <a:pt x="1624" y="752"/>
                  </a:lnTo>
                  <a:lnTo>
                    <a:pt x="1631" y="752"/>
                  </a:lnTo>
                  <a:lnTo>
                    <a:pt x="1650" y="758"/>
                  </a:lnTo>
                  <a:lnTo>
                    <a:pt x="1663" y="765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8" name="Freeform 122"/>
            <p:cNvSpPr>
              <a:spLocks/>
            </p:cNvSpPr>
            <p:nvPr/>
          </p:nvSpPr>
          <p:spPr bwMode="auto">
            <a:xfrm>
              <a:off x="3857" y="1853"/>
              <a:ext cx="1663" cy="411"/>
            </a:xfrm>
            <a:custGeom>
              <a:avLst/>
              <a:gdLst>
                <a:gd name="T0" fmla="*/ 3 w 261"/>
                <a:gd name="T1" fmla="*/ 0 h 65"/>
                <a:gd name="T2" fmla="*/ 8 w 261"/>
                <a:gd name="T3" fmla="*/ 1 h 65"/>
                <a:gd name="T4" fmla="*/ 13 w 261"/>
                <a:gd name="T5" fmla="*/ 1 h 65"/>
                <a:gd name="T6" fmla="*/ 19 w 261"/>
                <a:gd name="T7" fmla="*/ 2 h 65"/>
                <a:gd name="T8" fmla="*/ 24 w 261"/>
                <a:gd name="T9" fmla="*/ 2 h 65"/>
                <a:gd name="T10" fmla="*/ 26 w 261"/>
                <a:gd name="T11" fmla="*/ 2 h 65"/>
                <a:gd name="T12" fmla="*/ 32 w 261"/>
                <a:gd name="T13" fmla="*/ 3 h 65"/>
                <a:gd name="T14" fmla="*/ 37 w 261"/>
                <a:gd name="T15" fmla="*/ 4 h 65"/>
                <a:gd name="T16" fmla="*/ 42 w 261"/>
                <a:gd name="T17" fmla="*/ 4 h 65"/>
                <a:gd name="T18" fmla="*/ 46 w 261"/>
                <a:gd name="T19" fmla="*/ 5 h 65"/>
                <a:gd name="T20" fmla="*/ 50 w 261"/>
                <a:gd name="T21" fmla="*/ 5 h 65"/>
                <a:gd name="T22" fmla="*/ 55 w 261"/>
                <a:gd name="T23" fmla="*/ 6 h 65"/>
                <a:gd name="T24" fmla="*/ 61 w 261"/>
                <a:gd name="T25" fmla="*/ 7 h 65"/>
                <a:gd name="T26" fmla="*/ 66 w 261"/>
                <a:gd name="T27" fmla="*/ 8 h 65"/>
                <a:gd name="T28" fmla="*/ 71 w 261"/>
                <a:gd name="T29" fmla="*/ 9 h 65"/>
                <a:gd name="T30" fmla="*/ 77 w 261"/>
                <a:gd name="T31" fmla="*/ 10 h 65"/>
                <a:gd name="T32" fmla="*/ 79 w 261"/>
                <a:gd name="T33" fmla="*/ 10 h 65"/>
                <a:gd name="T34" fmla="*/ 84 w 261"/>
                <a:gd name="T35" fmla="*/ 11 h 65"/>
                <a:gd name="T36" fmla="*/ 90 w 261"/>
                <a:gd name="T37" fmla="*/ 12 h 65"/>
                <a:gd name="T38" fmla="*/ 92 w 261"/>
                <a:gd name="T39" fmla="*/ 13 h 65"/>
                <a:gd name="T40" fmla="*/ 98 w 261"/>
                <a:gd name="T41" fmla="*/ 14 h 65"/>
                <a:gd name="T42" fmla="*/ 103 w 261"/>
                <a:gd name="T43" fmla="*/ 15 h 65"/>
                <a:gd name="T44" fmla="*/ 106 w 261"/>
                <a:gd name="T45" fmla="*/ 16 h 65"/>
                <a:gd name="T46" fmla="*/ 111 w 261"/>
                <a:gd name="T47" fmla="*/ 17 h 65"/>
                <a:gd name="T48" fmla="*/ 116 w 261"/>
                <a:gd name="T49" fmla="*/ 18 h 65"/>
                <a:gd name="T50" fmla="*/ 119 w 261"/>
                <a:gd name="T51" fmla="*/ 19 h 65"/>
                <a:gd name="T52" fmla="*/ 124 w 261"/>
                <a:gd name="T53" fmla="*/ 20 h 65"/>
                <a:gd name="T54" fmla="*/ 127 w 261"/>
                <a:gd name="T55" fmla="*/ 21 h 65"/>
                <a:gd name="T56" fmla="*/ 132 w 261"/>
                <a:gd name="T57" fmla="*/ 22 h 65"/>
                <a:gd name="T58" fmla="*/ 137 w 261"/>
                <a:gd name="T59" fmla="*/ 23 h 65"/>
                <a:gd name="T60" fmla="*/ 140 w 261"/>
                <a:gd name="T61" fmla="*/ 24 h 65"/>
                <a:gd name="T62" fmla="*/ 145 w 261"/>
                <a:gd name="T63" fmla="*/ 25 h 65"/>
                <a:gd name="T64" fmla="*/ 148 w 261"/>
                <a:gd name="T65" fmla="*/ 26 h 65"/>
                <a:gd name="T66" fmla="*/ 153 w 261"/>
                <a:gd name="T67" fmla="*/ 28 h 65"/>
                <a:gd name="T68" fmla="*/ 157 w 261"/>
                <a:gd name="T69" fmla="*/ 29 h 65"/>
                <a:gd name="T70" fmla="*/ 161 w 261"/>
                <a:gd name="T71" fmla="*/ 30 h 65"/>
                <a:gd name="T72" fmla="*/ 166 w 261"/>
                <a:gd name="T73" fmla="*/ 31 h 65"/>
                <a:gd name="T74" fmla="*/ 172 w 261"/>
                <a:gd name="T75" fmla="*/ 33 h 65"/>
                <a:gd name="T76" fmla="*/ 175 w 261"/>
                <a:gd name="T77" fmla="*/ 34 h 65"/>
                <a:gd name="T78" fmla="*/ 179 w 261"/>
                <a:gd name="T79" fmla="*/ 35 h 65"/>
                <a:gd name="T80" fmla="*/ 184 w 261"/>
                <a:gd name="T81" fmla="*/ 37 h 65"/>
                <a:gd name="T82" fmla="*/ 187 w 261"/>
                <a:gd name="T83" fmla="*/ 38 h 65"/>
                <a:gd name="T84" fmla="*/ 192 w 261"/>
                <a:gd name="T85" fmla="*/ 39 h 65"/>
                <a:gd name="T86" fmla="*/ 195 w 261"/>
                <a:gd name="T87" fmla="*/ 40 h 65"/>
                <a:gd name="T88" fmla="*/ 200 w 261"/>
                <a:gd name="T89" fmla="*/ 42 h 65"/>
                <a:gd name="T90" fmla="*/ 203 w 261"/>
                <a:gd name="T91" fmla="*/ 43 h 65"/>
                <a:gd name="T92" fmla="*/ 208 w 261"/>
                <a:gd name="T93" fmla="*/ 44 h 65"/>
                <a:gd name="T94" fmla="*/ 211 w 261"/>
                <a:gd name="T95" fmla="*/ 46 h 65"/>
                <a:gd name="T96" fmla="*/ 215 w 261"/>
                <a:gd name="T97" fmla="*/ 47 h 65"/>
                <a:gd name="T98" fmla="*/ 219 w 261"/>
                <a:gd name="T99" fmla="*/ 49 h 65"/>
                <a:gd name="T100" fmla="*/ 222 w 261"/>
                <a:gd name="T101" fmla="*/ 50 h 65"/>
                <a:gd name="T102" fmla="*/ 227 w 261"/>
                <a:gd name="T103" fmla="*/ 51 h 65"/>
                <a:gd name="T104" fmla="*/ 230 w 261"/>
                <a:gd name="T105" fmla="*/ 52 h 65"/>
                <a:gd name="T106" fmla="*/ 235 w 261"/>
                <a:gd name="T107" fmla="*/ 55 h 65"/>
                <a:gd name="T108" fmla="*/ 237 w 261"/>
                <a:gd name="T109" fmla="*/ 56 h 65"/>
                <a:gd name="T110" fmla="*/ 243 w 261"/>
                <a:gd name="T111" fmla="*/ 58 h 65"/>
                <a:gd name="T112" fmla="*/ 248 w 261"/>
                <a:gd name="T113" fmla="*/ 60 h 65"/>
                <a:gd name="T114" fmla="*/ 251 w 261"/>
                <a:gd name="T115" fmla="*/ 61 h 65"/>
                <a:gd name="T116" fmla="*/ 255 w 261"/>
                <a:gd name="T117" fmla="*/ 63 h 65"/>
                <a:gd name="T118" fmla="*/ 259 w 261"/>
                <a:gd name="T119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9" y="3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8" y="7"/>
                  </a:lnTo>
                  <a:lnTo>
                    <a:pt x="61" y="7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9" y="8"/>
                  </a:lnTo>
                  <a:lnTo>
                    <a:pt x="71" y="9"/>
                  </a:lnTo>
                  <a:lnTo>
                    <a:pt x="74" y="9"/>
                  </a:lnTo>
                  <a:lnTo>
                    <a:pt x="77" y="10"/>
                  </a:lnTo>
                  <a:lnTo>
                    <a:pt x="78" y="10"/>
                  </a:lnTo>
                  <a:lnTo>
                    <a:pt x="79" y="10"/>
                  </a:lnTo>
                  <a:lnTo>
                    <a:pt x="82" y="11"/>
                  </a:lnTo>
                  <a:lnTo>
                    <a:pt x="84" y="11"/>
                  </a:lnTo>
                  <a:lnTo>
                    <a:pt x="87" y="12"/>
                  </a:lnTo>
                  <a:lnTo>
                    <a:pt x="90" y="12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5" y="14"/>
                  </a:lnTo>
                  <a:lnTo>
                    <a:pt x="98" y="14"/>
                  </a:lnTo>
                  <a:lnTo>
                    <a:pt x="100" y="15"/>
                  </a:lnTo>
                  <a:lnTo>
                    <a:pt x="103" y="15"/>
                  </a:lnTo>
                  <a:lnTo>
                    <a:pt x="104" y="15"/>
                  </a:lnTo>
                  <a:lnTo>
                    <a:pt x="106" y="16"/>
                  </a:lnTo>
                  <a:lnTo>
                    <a:pt x="108" y="16"/>
                  </a:lnTo>
                  <a:lnTo>
                    <a:pt x="111" y="17"/>
                  </a:lnTo>
                  <a:lnTo>
                    <a:pt x="113" y="18"/>
                  </a:lnTo>
                  <a:lnTo>
                    <a:pt x="116" y="18"/>
                  </a:lnTo>
                  <a:lnTo>
                    <a:pt x="116" y="18"/>
                  </a:lnTo>
                  <a:lnTo>
                    <a:pt x="119" y="19"/>
                  </a:lnTo>
                  <a:lnTo>
                    <a:pt x="121" y="19"/>
                  </a:lnTo>
                  <a:lnTo>
                    <a:pt x="124" y="20"/>
                  </a:lnTo>
                  <a:lnTo>
                    <a:pt x="127" y="21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2" y="22"/>
                  </a:lnTo>
                  <a:lnTo>
                    <a:pt x="135" y="23"/>
                  </a:lnTo>
                  <a:lnTo>
                    <a:pt x="137" y="23"/>
                  </a:lnTo>
                  <a:lnTo>
                    <a:pt x="137" y="23"/>
                  </a:lnTo>
                  <a:lnTo>
                    <a:pt x="140" y="24"/>
                  </a:lnTo>
                  <a:lnTo>
                    <a:pt x="143" y="25"/>
                  </a:lnTo>
                  <a:lnTo>
                    <a:pt x="145" y="25"/>
                  </a:lnTo>
                  <a:lnTo>
                    <a:pt x="147" y="26"/>
                  </a:lnTo>
                  <a:lnTo>
                    <a:pt x="148" y="26"/>
                  </a:lnTo>
                  <a:lnTo>
                    <a:pt x="150" y="27"/>
                  </a:lnTo>
                  <a:lnTo>
                    <a:pt x="153" y="28"/>
                  </a:lnTo>
                  <a:lnTo>
                    <a:pt x="156" y="28"/>
                  </a:lnTo>
                  <a:lnTo>
                    <a:pt x="157" y="29"/>
                  </a:lnTo>
                  <a:lnTo>
                    <a:pt x="158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6" y="31"/>
                  </a:lnTo>
                  <a:lnTo>
                    <a:pt x="169" y="32"/>
                  </a:lnTo>
                  <a:lnTo>
                    <a:pt x="172" y="33"/>
                  </a:lnTo>
                  <a:lnTo>
                    <a:pt x="174" y="34"/>
                  </a:lnTo>
                  <a:lnTo>
                    <a:pt x="175" y="34"/>
                  </a:lnTo>
                  <a:lnTo>
                    <a:pt x="177" y="34"/>
                  </a:lnTo>
                  <a:lnTo>
                    <a:pt x="179" y="35"/>
                  </a:lnTo>
                  <a:lnTo>
                    <a:pt x="182" y="36"/>
                  </a:lnTo>
                  <a:lnTo>
                    <a:pt x="184" y="37"/>
                  </a:lnTo>
                  <a:lnTo>
                    <a:pt x="185" y="37"/>
                  </a:lnTo>
                  <a:lnTo>
                    <a:pt x="187" y="38"/>
                  </a:lnTo>
                  <a:lnTo>
                    <a:pt x="190" y="39"/>
                  </a:lnTo>
                  <a:lnTo>
                    <a:pt x="192" y="39"/>
                  </a:lnTo>
                  <a:lnTo>
                    <a:pt x="193" y="39"/>
                  </a:lnTo>
                  <a:lnTo>
                    <a:pt x="195" y="40"/>
                  </a:lnTo>
                  <a:lnTo>
                    <a:pt x="198" y="41"/>
                  </a:lnTo>
                  <a:lnTo>
                    <a:pt x="200" y="42"/>
                  </a:lnTo>
                  <a:lnTo>
                    <a:pt x="201" y="42"/>
                  </a:lnTo>
                  <a:lnTo>
                    <a:pt x="203" y="43"/>
                  </a:lnTo>
                  <a:lnTo>
                    <a:pt x="206" y="44"/>
                  </a:lnTo>
                  <a:lnTo>
                    <a:pt x="208" y="44"/>
                  </a:lnTo>
                  <a:lnTo>
                    <a:pt x="208" y="45"/>
                  </a:lnTo>
                  <a:lnTo>
                    <a:pt x="211" y="46"/>
                  </a:lnTo>
                  <a:lnTo>
                    <a:pt x="214" y="47"/>
                  </a:lnTo>
                  <a:lnTo>
                    <a:pt x="215" y="47"/>
                  </a:lnTo>
                  <a:lnTo>
                    <a:pt x="216" y="48"/>
                  </a:lnTo>
                  <a:lnTo>
                    <a:pt x="219" y="49"/>
                  </a:lnTo>
                  <a:lnTo>
                    <a:pt x="222" y="50"/>
                  </a:lnTo>
                  <a:lnTo>
                    <a:pt x="222" y="50"/>
                  </a:lnTo>
                  <a:lnTo>
                    <a:pt x="224" y="50"/>
                  </a:lnTo>
                  <a:lnTo>
                    <a:pt x="227" y="51"/>
                  </a:lnTo>
                  <a:lnTo>
                    <a:pt x="229" y="52"/>
                  </a:lnTo>
                  <a:lnTo>
                    <a:pt x="230" y="52"/>
                  </a:lnTo>
                  <a:lnTo>
                    <a:pt x="232" y="53"/>
                  </a:lnTo>
                  <a:lnTo>
                    <a:pt x="235" y="55"/>
                  </a:lnTo>
                  <a:lnTo>
                    <a:pt x="236" y="55"/>
                  </a:lnTo>
                  <a:lnTo>
                    <a:pt x="237" y="56"/>
                  </a:lnTo>
                  <a:lnTo>
                    <a:pt x="240" y="57"/>
                  </a:lnTo>
                  <a:lnTo>
                    <a:pt x="243" y="58"/>
                  </a:lnTo>
                  <a:lnTo>
                    <a:pt x="245" y="59"/>
                  </a:lnTo>
                  <a:lnTo>
                    <a:pt x="248" y="60"/>
                  </a:lnTo>
                  <a:lnTo>
                    <a:pt x="249" y="60"/>
                  </a:lnTo>
                  <a:lnTo>
                    <a:pt x="251" y="61"/>
                  </a:lnTo>
                  <a:lnTo>
                    <a:pt x="253" y="62"/>
                  </a:lnTo>
                  <a:lnTo>
                    <a:pt x="255" y="63"/>
                  </a:lnTo>
                  <a:lnTo>
                    <a:pt x="256" y="63"/>
                  </a:lnTo>
                  <a:lnTo>
                    <a:pt x="259" y="64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49" name="Freeform 123"/>
            <p:cNvSpPr>
              <a:spLocks/>
            </p:cNvSpPr>
            <p:nvPr/>
          </p:nvSpPr>
          <p:spPr bwMode="auto">
            <a:xfrm>
              <a:off x="3946" y="2068"/>
              <a:ext cx="1484" cy="518"/>
            </a:xfrm>
            <a:custGeom>
              <a:avLst/>
              <a:gdLst>
                <a:gd name="T0" fmla="*/ 1255 w 1484"/>
                <a:gd name="T1" fmla="*/ 518 h 518"/>
                <a:gd name="T2" fmla="*/ 1325 w 1484"/>
                <a:gd name="T3" fmla="*/ 518 h 518"/>
                <a:gd name="T4" fmla="*/ 1376 w 1484"/>
                <a:gd name="T5" fmla="*/ 511 h 518"/>
                <a:gd name="T6" fmla="*/ 1421 w 1484"/>
                <a:gd name="T7" fmla="*/ 499 h 518"/>
                <a:gd name="T8" fmla="*/ 1472 w 1484"/>
                <a:gd name="T9" fmla="*/ 467 h 518"/>
                <a:gd name="T10" fmla="*/ 1478 w 1484"/>
                <a:gd name="T11" fmla="*/ 417 h 518"/>
                <a:gd name="T12" fmla="*/ 1452 w 1484"/>
                <a:gd name="T13" fmla="*/ 385 h 518"/>
                <a:gd name="T14" fmla="*/ 1421 w 1484"/>
                <a:gd name="T15" fmla="*/ 347 h 518"/>
                <a:gd name="T16" fmla="*/ 1376 w 1484"/>
                <a:gd name="T17" fmla="*/ 316 h 518"/>
                <a:gd name="T18" fmla="*/ 1338 w 1484"/>
                <a:gd name="T19" fmla="*/ 297 h 518"/>
                <a:gd name="T20" fmla="*/ 1287 w 1484"/>
                <a:gd name="T21" fmla="*/ 271 h 518"/>
                <a:gd name="T22" fmla="*/ 1249 w 1484"/>
                <a:gd name="T23" fmla="*/ 246 h 518"/>
                <a:gd name="T24" fmla="*/ 1204 w 1484"/>
                <a:gd name="T25" fmla="*/ 227 h 518"/>
                <a:gd name="T26" fmla="*/ 1153 w 1484"/>
                <a:gd name="T27" fmla="*/ 208 h 518"/>
                <a:gd name="T28" fmla="*/ 1102 w 1484"/>
                <a:gd name="T29" fmla="*/ 189 h 518"/>
                <a:gd name="T30" fmla="*/ 1051 w 1484"/>
                <a:gd name="T31" fmla="*/ 170 h 518"/>
                <a:gd name="T32" fmla="*/ 1006 w 1484"/>
                <a:gd name="T33" fmla="*/ 151 h 518"/>
                <a:gd name="T34" fmla="*/ 956 w 1484"/>
                <a:gd name="T35" fmla="*/ 132 h 518"/>
                <a:gd name="T36" fmla="*/ 905 w 1484"/>
                <a:gd name="T37" fmla="*/ 120 h 518"/>
                <a:gd name="T38" fmla="*/ 854 w 1484"/>
                <a:gd name="T39" fmla="*/ 101 h 518"/>
                <a:gd name="T40" fmla="*/ 803 w 1484"/>
                <a:gd name="T41" fmla="*/ 88 h 518"/>
                <a:gd name="T42" fmla="*/ 752 w 1484"/>
                <a:gd name="T43" fmla="*/ 75 h 518"/>
                <a:gd name="T44" fmla="*/ 701 w 1484"/>
                <a:gd name="T45" fmla="*/ 63 h 518"/>
                <a:gd name="T46" fmla="*/ 637 w 1484"/>
                <a:gd name="T47" fmla="*/ 50 h 518"/>
                <a:gd name="T48" fmla="*/ 586 w 1484"/>
                <a:gd name="T49" fmla="*/ 38 h 518"/>
                <a:gd name="T50" fmla="*/ 535 w 1484"/>
                <a:gd name="T51" fmla="*/ 31 h 518"/>
                <a:gd name="T52" fmla="*/ 465 w 1484"/>
                <a:gd name="T53" fmla="*/ 19 h 518"/>
                <a:gd name="T54" fmla="*/ 414 w 1484"/>
                <a:gd name="T55" fmla="*/ 12 h 518"/>
                <a:gd name="T56" fmla="*/ 350 w 1484"/>
                <a:gd name="T57" fmla="*/ 6 h 518"/>
                <a:gd name="T58" fmla="*/ 280 w 1484"/>
                <a:gd name="T59" fmla="*/ 0 h 518"/>
                <a:gd name="T60" fmla="*/ 229 w 1484"/>
                <a:gd name="T61" fmla="*/ 0 h 518"/>
                <a:gd name="T62" fmla="*/ 165 w 1484"/>
                <a:gd name="T63" fmla="*/ 0 h 518"/>
                <a:gd name="T64" fmla="*/ 115 w 1484"/>
                <a:gd name="T65" fmla="*/ 6 h 518"/>
                <a:gd name="T66" fmla="*/ 64 w 1484"/>
                <a:gd name="T67" fmla="*/ 19 h 518"/>
                <a:gd name="T68" fmla="*/ 13 w 1484"/>
                <a:gd name="T69" fmla="*/ 44 h 518"/>
                <a:gd name="T70" fmla="*/ 6 w 1484"/>
                <a:gd name="T71" fmla="*/ 101 h 518"/>
                <a:gd name="T72" fmla="*/ 32 w 1484"/>
                <a:gd name="T73" fmla="*/ 132 h 518"/>
                <a:gd name="T74" fmla="*/ 70 w 1484"/>
                <a:gd name="T75" fmla="*/ 164 h 518"/>
                <a:gd name="T76" fmla="*/ 115 w 1484"/>
                <a:gd name="T77" fmla="*/ 196 h 518"/>
                <a:gd name="T78" fmla="*/ 146 w 1484"/>
                <a:gd name="T79" fmla="*/ 221 h 518"/>
                <a:gd name="T80" fmla="*/ 197 w 1484"/>
                <a:gd name="T81" fmla="*/ 246 h 518"/>
                <a:gd name="T82" fmla="*/ 236 w 1484"/>
                <a:gd name="T83" fmla="*/ 265 h 518"/>
                <a:gd name="T84" fmla="*/ 280 w 1484"/>
                <a:gd name="T85" fmla="*/ 284 h 518"/>
                <a:gd name="T86" fmla="*/ 331 w 1484"/>
                <a:gd name="T87" fmla="*/ 309 h 518"/>
                <a:gd name="T88" fmla="*/ 382 w 1484"/>
                <a:gd name="T89" fmla="*/ 328 h 518"/>
                <a:gd name="T90" fmla="*/ 433 w 1484"/>
                <a:gd name="T91" fmla="*/ 347 h 518"/>
                <a:gd name="T92" fmla="*/ 484 w 1484"/>
                <a:gd name="T93" fmla="*/ 366 h 518"/>
                <a:gd name="T94" fmla="*/ 535 w 1484"/>
                <a:gd name="T95" fmla="*/ 379 h 518"/>
                <a:gd name="T96" fmla="*/ 586 w 1484"/>
                <a:gd name="T97" fmla="*/ 398 h 518"/>
                <a:gd name="T98" fmla="*/ 631 w 1484"/>
                <a:gd name="T99" fmla="*/ 410 h 518"/>
                <a:gd name="T100" fmla="*/ 682 w 1484"/>
                <a:gd name="T101" fmla="*/ 423 h 518"/>
                <a:gd name="T102" fmla="*/ 733 w 1484"/>
                <a:gd name="T103" fmla="*/ 442 h 518"/>
                <a:gd name="T104" fmla="*/ 784 w 1484"/>
                <a:gd name="T105" fmla="*/ 448 h 518"/>
                <a:gd name="T106" fmla="*/ 847 w 1484"/>
                <a:gd name="T107" fmla="*/ 467 h 518"/>
                <a:gd name="T108" fmla="*/ 905 w 1484"/>
                <a:gd name="T109" fmla="*/ 474 h 518"/>
                <a:gd name="T110" fmla="*/ 956 w 1484"/>
                <a:gd name="T111" fmla="*/ 486 h 518"/>
                <a:gd name="T112" fmla="*/ 1019 w 1484"/>
                <a:gd name="T113" fmla="*/ 499 h 518"/>
                <a:gd name="T114" fmla="*/ 1070 w 1484"/>
                <a:gd name="T115" fmla="*/ 505 h 518"/>
                <a:gd name="T116" fmla="*/ 1140 w 1484"/>
                <a:gd name="T117" fmla="*/ 511 h 518"/>
                <a:gd name="T118" fmla="*/ 1204 w 1484"/>
                <a:gd name="T11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84" h="518">
                  <a:moveTo>
                    <a:pt x="1204" y="518"/>
                  </a:moveTo>
                  <a:lnTo>
                    <a:pt x="1223" y="518"/>
                  </a:lnTo>
                  <a:lnTo>
                    <a:pt x="1236" y="518"/>
                  </a:lnTo>
                  <a:lnTo>
                    <a:pt x="1255" y="518"/>
                  </a:lnTo>
                  <a:lnTo>
                    <a:pt x="1274" y="518"/>
                  </a:lnTo>
                  <a:lnTo>
                    <a:pt x="1287" y="518"/>
                  </a:lnTo>
                  <a:lnTo>
                    <a:pt x="1306" y="518"/>
                  </a:lnTo>
                  <a:lnTo>
                    <a:pt x="1325" y="518"/>
                  </a:lnTo>
                  <a:lnTo>
                    <a:pt x="1325" y="518"/>
                  </a:lnTo>
                  <a:lnTo>
                    <a:pt x="1338" y="511"/>
                  </a:lnTo>
                  <a:lnTo>
                    <a:pt x="1357" y="511"/>
                  </a:lnTo>
                  <a:lnTo>
                    <a:pt x="1376" y="511"/>
                  </a:lnTo>
                  <a:lnTo>
                    <a:pt x="1389" y="505"/>
                  </a:lnTo>
                  <a:lnTo>
                    <a:pt x="1408" y="505"/>
                  </a:lnTo>
                  <a:lnTo>
                    <a:pt x="1421" y="499"/>
                  </a:lnTo>
                  <a:lnTo>
                    <a:pt x="1421" y="499"/>
                  </a:lnTo>
                  <a:lnTo>
                    <a:pt x="1440" y="493"/>
                  </a:lnTo>
                  <a:lnTo>
                    <a:pt x="1459" y="486"/>
                  </a:lnTo>
                  <a:lnTo>
                    <a:pt x="1459" y="480"/>
                  </a:lnTo>
                  <a:lnTo>
                    <a:pt x="1472" y="467"/>
                  </a:lnTo>
                  <a:lnTo>
                    <a:pt x="1478" y="467"/>
                  </a:lnTo>
                  <a:lnTo>
                    <a:pt x="1484" y="448"/>
                  </a:lnTo>
                  <a:lnTo>
                    <a:pt x="1484" y="429"/>
                  </a:lnTo>
                  <a:lnTo>
                    <a:pt x="1478" y="417"/>
                  </a:lnTo>
                  <a:lnTo>
                    <a:pt x="1472" y="404"/>
                  </a:lnTo>
                  <a:lnTo>
                    <a:pt x="1465" y="398"/>
                  </a:lnTo>
                  <a:lnTo>
                    <a:pt x="1459" y="385"/>
                  </a:lnTo>
                  <a:lnTo>
                    <a:pt x="1452" y="385"/>
                  </a:lnTo>
                  <a:lnTo>
                    <a:pt x="1440" y="366"/>
                  </a:lnTo>
                  <a:lnTo>
                    <a:pt x="1440" y="366"/>
                  </a:lnTo>
                  <a:lnTo>
                    <a:pt x="1421" y="354"/>
                  </a:lnTo>
                  <a:lnTo>
                    <a:pt x="1421" y="347"/>
                  </a:lnTo>
                  <a:lnTo>
                    <a:pt x="1408" y="341"/>
                  </a:lnTo>
                  <a:lnTo>
                    <a:pt x="1395" y="335"/>
                  </a:lnTo>
                  <a:lnTo>
                    <a:pt x="1389" y="328"/>
                  </a:lnTo>
                  <a:lnTo>
                    <a:pt x="1376" y="316"/>
                  </a:lnTo>
                  <a:lnTo>
                    <a:pt x="1370" y="316"/>
                  </a:lnTo>
                  <a:lnTo>
                    <a:pt x="1357" y="309"/>
                  </a:lnTo>
                  <a:lnTo>
                    <a:pt x="1344" y="297"/>
                  </a:lnTo>
                  <a:lnTo>
                    <a:pt x="1338" y="297"/>
                  </a:lnTo>
                  <a:lnTo>
                    <a:pt x="1325" y="284"/>
                  </a:lnTo>
                  <a:lnTo>
                    <a:pt x="1312" y="284"/>
                  </a:lnTo>
                  <a:lnTo>
                    <a:pt x="1306" y="278"/>
                  </a:lnTo>
                  <a:lnTo>
                    <a:pt x="1287" y="271"/>
                  </a:lnTo>
                  <a:lnTo>
                    <a:pt x="1280" y="265"/>
                  </a:lnTo>
                  <a:lnTo>
                    <a:pt x="1274" y="259"/>
                  </a:lnTo>
                  <a:lnTo>
                    <a:pt x="1255" y="252"/>
                  </a:lnTo>
                  <a:lnTo>
                    <a:pt x="1249" y="246"/>
                  </a:lnTo>
                  <a:lnTo>
                    <a:pt x="1236" y="246"/>
                  </a:lnTo>
                  <a:lnTo>
                    <a:pt x="1223" y="233"/>
                  </a:lnTo>
                  <a:lnTo>
                    <a:pt x="1217" y="233"/>
                  </a:lnTo>
                  <a:lnTo>
                    <a:pt x="1204" y="227"/>
                  </a:lnTo>
                  <a:lnTo>
                    <a:pt x="1191" y="221"/>
                  </a:lnTo>
                  <a:lnTo>
                    <a:pt x="1179" y="215"/>
                  </a:lnTo>
                  <a:lnTo>
                    <a:pt x="1172" y="215"/>
                  </a:lnTo>
                  <a:lnTo>
                    <a:pt x="1153" y="208"/>
                  </a:lnTo>
                  <a:lnTo>
                    <a:pt x="1140" y="202"/>
                  </a:lnTo>
                  <a:lnTo>
                    <a:pt x="1134" y="202"/>
                  </a:lnTo>
                  <a:lnTo>
                    <a:pt x="1121" y="196"/>
                  </a:lnTo>
                  <a:lnTo>
                    <a:pt x="1102" y="189"/>
                  </a:lnTo>
                  <a:lnTo>
                    <a:pt x="1096" y="183"/>
                  </a:lnTo>
                  <a:lnTo>
                    <a:pt x="1089" y="183"/>
                  </a:lnTo>
                  <a:lnTo>
                    <a:pt x="1070" y="177"/>
                  </a:lnTo>
                  <a:lnTo>
                    <a:pt x="1051" y="170"/>
                  </a:lnTo>
                  <a:lnTo>
                    <a:pt x="1051" y="164"/>
                  </a:lnTo>
                  <a:lnTo>
                    <a:pt x="1038" y="164"/>
                  </a:lnTo>
                  <a:lnTo>
                    <a:pt x="1019" y="158"/>
                  </a:lnTo>
                  <a:lnTo>
                    <a:pt x="1006" y="151"/>
                  </a:lnTo>
                  <a:lnTo>
                    <a:pt x="1000" y="151"/>
                  </a:lnTo>
                  <a:lnTo>
                    <a:pt x="987" y="145"/>
                  </a:lnTo>
                  <a:lnTo>
                    <a:pt x="968" y="139"/>
                  </a:lnTo>
                  <a:lnTo>
                    <a:pt x="956" y="132"/>
                  </a:lnTo>
                  <a:lnTo>
                    <a:pt x="949" y="132"/>
                  </a:lnTo>
                  <a:lnTo>
                    <a:pt x="936" y="126"/>
                  </a:lnTo>
                  <a:lnTo>
                    <a:pt x="917" y="120"/>
                  </a:lnTo>
                  <a:lnTo>
                    <a:pt x="905" y="120"/>
                  </a:lnTo>
                  <a:lnTo>
                    <a:pt x="898" y="113"/>
                  </a:lnTo>
                  <a:lnTo>
                    <a:pt x="885" y="113"/>
                  </a:lnTo>
                  <a:lnTo>
                    <a:pt x="866" y="107"/>
                  </a:lnTo>
                  <a:lnTo>
                    <a:pt x="854" y="101"/>
                  </a:lnTo>
                  <a:lnTo>
                    <a:pt x="841" y="101"/>
                  </a:lnTo>
                  <a:lnTo>
                    <a:pt x="834" y="101"/>
                  </a:lnTo>
                  <a:lnTo>
                    <a:pt x="822" y="94"/>
                  </a:lnTo>
                  <a:lnTo>
                    <a:pt x="803" y="88"/>
                  </a:lnTo>
                  <a:lnTo>
                    <a:pt x="784" y="82"/>
                  </a:lnTo>
                  <a:lnTo>
                    <a:pt x="777" y="82"/>
                  </a:lnTo>
                  <a:lnTo>
                    <a:pt x="771" y="82"/>
                  </a:lnTo>
                  <a:lnTo>
                    <a:pt x="752" y="75"/>
                  </a:lnTo>
                  <a:lnTo>
                    <a:pt x="733" y="69"/>
                  </a:lnTo>
                  <a:lnTo>
                    <a:pt x="720" y="69"/>
                  </a:lnTo>
                  <a:lnTo>
                    <a:pt x="713" y="63"/>
                  </a:lnTo>
                  <a:lnTo>
                    <a:pt x="701" y="63"/>
                  </a:lnTo>
                  <a:lnTo>
                    <a:pt x="682" y="63"/>
                  </a:lnTo>
                  <a:lnTo>
                    <a:pt x="669" y="57"/>
                  </a:lnTo>
                  <a:lnTo>
                    <a:pt x="650" y="50"/>
                  </a:lnTo>
                  <a:lnTo>
                    <a:pt x="637" y="50"/>
                  </a:lnTo>
                  <a:lnTo>
                    <a:pt x="631" y="50"/>
                  </a:lnTo>
                  <a:lnTo>
                    <a:pt x="618" y="44"/>
                  </a:lnTo>
                  <a:lnTo>
                    <a:pt x="599" y="44"/>
                  </a:lnTo>
                  <a:lnTo>
                    <a:pt x="586" y="38"/>
                  </a:lnTo>
                  <a:lnTo>
                    <a:pt x="567" y="38"/>
                  </a:lnTo>
                  <a:lnTo>
                    <a:pt x="554" y="31"/>
                  </a:lnTo>
                  <a:lnTo>
                    <a:pt x="548" y="31"/>
                  </a:lnTo>
                  <a:lnTo>
                    <a:pt x="535" y="31"/>
                  </a:lnTo>
                  <a:lnTo>
                    <a:pt x="516" y="25"/>
                  </a:lnTo>
                  <a:lnTo>
                    <a:pt x="497" y="25"/>
                  </a:lnTo>
                  <a:lnTo>
                    <a:pt x="484" y="19"/>
                  </a:lnTo>
                  <a:lnTo>
                    <a:pt x="465" y="19"/>
                  </a:lnTo>
                  <a:lnTo>
                    <a:pt x="452" y="19"/>
                  </a:lnTo>
                  <a:lnTo>
                    <a:pt x="446" y="19"/>
                  </a:lnTo>
                  <a:lnTo>
                    <a:pt x="433" y="12"/>
                  </a:lnTo>
                  <a:lnTo>
                    <a:pt x="414" y="12"/>
                  </a:lnTo>
                  <a:lnTo>
                    <a:pt x="401" y="12"/>
                  </a:lnTo>
                  <a:lnTo>
                    <a:pt x="382" y="6"/>
                  </a:lnTo>
                  <a:lnTo>
                    <a:pt x="363" y="6"/>
                  </a:lnTo>
                  <a:lnTo>
                    <a:pt x="350" y="6"/>
                  </a:lnTo>
                  <a:lnTo>
                    <a:pt x="331" y="0"/>
                  </a:lnTo>
                  <a:lnTo>
                    <a:pt x="312" y="0"/>
                  </a:lnTo>
                  <a:lnTo>
                    <a:pt x="299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61" y="0"/>
                  </a:lnTo>
                  <a:lnTo>
                    <a:pt x="248" y="0"/>
                  </a:lnTo>
                  <a:lnTo>
                    <a:pt x="229" y="0"/>
                  </a:lnTo>
                  <a:lnTo>
                    <a:pt x="216" y="0"/>
                  </a:lnTo>
                  <a:lnTo>
                    <a:pt x="197" y="0"/>
                  </a:lnTo>
                  <a:lnTo>
                    <a:pt x="178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15" y="6"/>
                  </a:lnTo>
                  <a:lnTo>
                    <a:pt x="95" y="6"/>
                  </a:lnTo>
                  <a:lnTo>
                    <a:pt x="76" y="12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44" y="25"/>
                  </a:lnTo>
                  <a:lnTo>
                    <a:pt x="32" y="31"/>
                  </a:lnTo>
                  <a:lnTo>
                    <a:pt x="25" y="31"/>
                  </a:lnTo>
                  <a:lnTo>
                    <a:pt x="13" y="44"/>
                  </a:lnTo>
                  <a:lnTo>
                    <a:pt x="13" y="50"/>
                  </a:lnTo>
                  <a:lnTo>
                    <a:pt x="0" y="63"/>
                  </a:lnTo>
                  <a:lnTo>
                    <a:pt x="0" y="82"/>
                  </a:lnTo>
                  <a:lnTo>
                    <a:pt x="6" y="101"/>
                  </a:lnTo>
                  <a:lnTo>
                    <a:pt x="13" y="107"/>
                  </a:lnTo>
                  <a:lnTo>
                    <a:pt x="19" y="113"/>
                  </a:lnTo>
                  <a:lnTo>
                    <a:pt x="32" y="132"/>
                  </a:lnTo>
                  <a:lnTo>
                    <a:pt x="32" y="132"/>
                  </a:lnTo>
                  <a:lnTo>
                    <a:pt x="44" y="145"/>
                  </a:lnTo>
                  <a:lnTo>
                    <a:pt x="51" y="151"/>
                  </a:lnTo>
                  <a:lnTo>
                    <a:pt x="64" y="164"/>
                  </a:lnTo>
                  <a:lnTo>
                    <a:pt x="70" y="164"/>
                  </a:lnTo>
                  <a:lnTo>
                    <a:pt x="76" y="177"/>
                  </a:lnTo>
                  <a:lnTo>
                    <a:pt x="89" y="183"/>
                  </a:lnTo>
                  <a:lnTo>
                    <a:pt x="95" y="189"/>
                  </a:lnTo>
                  <a:lnTo>
                    <a:pt x="115" y="196"/>
                  </a:lnTo>
                  <a:lnTo>
                    <a:pt x="115" y="202"/>
                  </a:lnTo>
                  <a:lnTo>
                    <a:pt x="127" y="208"/>
                  </a:lnTo>
                  <a:lnTo>
                    <a:pt x="140" y="215"/>
                  </a:lnTo>
                  <a:lnTo>
                    <a:pt x="146" y="221"/>
                  </a:lnTo>
                  <a:lnTo>
                    <a:pt x="165" y="227"/>
                  </a:lnTo>
                  <a:lnTo>
                    <a:pt x="172" y="233"/>
                  </a:lnTo>
                  <a:lnTo>
                    <a:pt x="178" y="240"/>
                  </a:lnTo>
                  <a:lnTo>
                    <a:pt x="197" y="246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29" y="265"/>
                  </a:lnTo>
                  <a:lnTo>
                    <a:pt x="236" y="265"/>
                  </a:lnTo>
                  <a:lnTo>
                    <a:pt x="248" y="271"/>
                  </a:lnTo>
                  <a:lnTo>
                    <a:pt x="261" y="278"/>
                  </a:lnTo>
                  <a:lnTo>
                    <a:pt x="274" y="284"/>
                  </a:lnTo>
                  <a:lnTo>
                    <a:pt x="280" y="284"/>
                  </a:lnTo>
                  <a:lnTo>
                    <a:pt x="299" y="297"/>
                  </a:lnTo>
                  <a:lnTo>
                    <a:pt x="312" y="297"/>
                  </a:lnTo>
                  <a:lnTo>
                    <a:pt x="312" y="303"/>
                  </a:lnTo>
                  <a:lnTo>
                    <a:pt x="331" y="309"/>
                  </a:lnTo>
                  <a:lnTo>
                    <a:pt x="350" y="316"/>
                  </a:lnTo>
                  <a:lnTo>
                    <a:pt x="350" y="316"/>
                  </a:lnTo>
                  <a:lnTo>
                    <a:pt x="363" y="322"/>
                  </a:lnTo>
                  <a:lnTo>
                    <a:pt x="382" y="328"/>
                  </a:lnTo>
                  <a:lnTo>
                    <a:pt x="395" y="335"/>
                  </a:lnTo>
                  <a:lnTo>
                    <a:pt x="401" y="335"/>
                  </a:lnTo>
                  <a:lnTo>
                    <a:pt x="414" y="341"/>
                  </a:lnTo>
                  <a:lnTo>
                    <a:pt x="433" y="347"/>
                  </a:lnTo>
                  <a:lnTo>
                    <a:pt x="439" y="347"/>
                  </a:lnTo>
                  <a:lnTo>
                    <a:pt x="446" y="354"/>
                  </a:lnTo>
                  <a:lnTo>
                    <a:pt x="465" y="360"/>
                  </a:lnTo>
                  <a:lnTo>
                    <a:pt x="484" y="366"/>
                  </a:lnTo>
                  <a:lnTo>
                    <a:pt x="484" y="366"/>
                  </a:lnTo>
                  <a:lnTo>
                    <a:pt x="497" y="372"/>
                  </a:lnTo>
                  <a:lnTo>
                    <a:pt x="516" y="379"/>
                  </a:lnTo>
                  <a:lnTo>
                    <a:pt x="535" y="379"/>
                  </a:lnTo>
                  <a:lnTo>
                    <a:pt x="535" y="385"/>
                  </a:lnTo>
                  <a:lnTo>
                    <a:pt x="548" y="385"/>
                  </a:lnTo>
                  <a:lnTo>
                    <a:pt x="567" y="391"/>
                  </a:lnTo>
                  <a:lnTo>
                    <a:pt x="586" y="398"/>
                  </a:lnTo>
                  <a:lnTo>
                    <a:pt x="586" y="398"/>
                  </a:lnTo>
                  <a:lnTo>
                    <a:pt x="599" y="404"/>
                  </a:lnTo>
                  <a:lnTo>
                    <a:pt x="618" y="410"/>
                  </a:lnTo>
                  <a:lnTo>
                    <a:pt x="631" y="410"/>
                  </a:lnTo>
                  <a:lnTo>
                    <a:pt x="643" y="417"/>
                  </a:lnTo>
                  <a:lnTo>
                    <a:pt x="650" y="417"/>
                  </a:lnTo>
                  <a:lnTo>
                    <a:pt x="669" y="423"/>
                  </a:lnTo>
                  <a:lnTo>
                    <a:pt x="682" y="423"/>
                  </a:lnTo>
                  <a:lnTo>
                    <a:pt x="701" y="429"/>
                  </a:lnTo>
                  <a:lnTo>
                    <a:pt x="707" y="429"/>
                  </a:lnTo>
                  <a:lnTo>
                    <a:pt x="720" y="436"/>
                  </a:lnTo>
                  <a:lnTo>
                    <a:pt x="733" y="442"/>
                  </a:lnTo>
                  <a:lnTo>
                    <a:pt x="752" y="442"/>
                  </a:lnTo>
                  <a:lnTo>
                    <a:pt x="771" y="448"/>
                  </a:lnTo>
                  <a:lnTo>
                    <a:pt x="777" y="448"/>
                  </a:lnTo>
                  <a:lnTo>
                    <a:pt x="784" y="448"/>
                  </a:lnTo>
                  <a:lnTo>
                    <a:pt x="803" y="455"/>
                  </a:lnTo>
                  <a:lnTo>
                    <a:pt x="822" y="461"/>
                  </a:lnTo>
                  <a:lnTo>
                    <a:pt x="834" y="461"/>
                  </a:lnTo>
                  <a:lnTo>
                    <a:pt x="847" y="467"/>
                  </a:lnTo>
                  <a:lnTo>
                    <a:pt x="854" y="467"/>
                  </a:lnTo>
                  <a:lnTo>
                    <a:pt x="866" y="467"/>
                  </a:lnTo>
                  <a:lnTo>
                    <a:pt x="885" y="474"/>
                  </a:lnTo>
                  <a:lnTo>
                    <a:pt x="905" y="474"/>
                  </a:lnTo>
                  <a:lnTo>
                    <a:pt x="917" y="480"/>
                  </a:lnTo>
                  <a:lnTo>
                    <a:pt x="936" y="480"/>
                  </a:lnTo>
                  <a:lnTo>
                    <a:pt x="936" y="480"/>
                  </a:lnTo>
                  <a:lnTo>
                    <a:pt x="956" y="486"/>
                  </a:lnTo>
                  <a:lnTo>
                    <a:pt x="968" y="486"/>
                  </a:lnTo>
                  <a:lnTo>
                    <a:pt x="987" y="493"/>
                  </a:lnTo>
                  <a:lnTo>
                    <a:pt x="1006" y="493"/>
                  </a:lnTo>
                  <a:lnTo>
                    <a:pt x="1019" y="499"/>
                  </a:lnTo>
                  <a:lnTo>
                    <a:pt x="1038" y="499"/>
                  </a:lnTo>
                  <a:lnTo>
                    <a:pt x="1038" y="499"/>
                  </a:lnTo>
                  <a:lnTo>
                    <a:pt x="1051" y="499"/>
                  </a:lnTo>
                  <a:lnTo>
                    <a:pt x="1070" y="505"/>
                  </a:lnTo>
                  <a:lnTo>
                    <a:pt x="1089" y="505"/>
                  </a:lnTo>
                  <a:lnTo>
                    <a:pt x="1102" y="505"/>
                  </a:lnTo>
                  <a:lnTo>
                    <a:pt x="1121" y="511"/>
                  </a:lnTo>
                  <a:lnTo>
                    <a:pt x="1140" y="511"/>
                  </a:lnTo>
                  <a:lnTo>
                    <a:pt x="1153" y="511"/>
                  </a:lnTo>
                  <a:lnTo>
                    <a:pt x="1172" y="511"/>
                  </a:lnTo>
                  <a:lnTo>
                    <a:pt x="1191" y="518"/>
                  </a:lnTo>
                  <a:lnTo>
                    <a:pt x="1204" y="518"/>
                  </a:lnTo>
                  <a:lnTo>
                    <a:pt x="1204" y="51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0" name="Freeform 124"/>
            <p:cNvSpPr>
              <a:spLocks/>
            </p:cNvSpPr>
            <p:nvPr/>
          </p:nvSpPr>
          <p:spPr bwMode="auto">
            <a:xfrm>
              <a:off x="3946" y="2068"/>
              <a:ext cx="1484" cy="518"/>
            </a:xfrm>
            <a:custGeom>
              <a:avLst/>
              <a:gdLst>
                <a:gd name="T0" fmla="*/ 197 w 233"/>
                <a:gd name="T1" fmla="*/ 82 h 82"/>
                <a:gd name="T2" fmla="*/ 208 w 233"/>
                <a:gd name="T3" fmla="*/ 82 h 82"/>
                <a:gd name="T4" fmla="*/ 216 w 233"/>
                <a:gd name="T5" fmla="*/ 81 h 82"/>
                <a:gd name="T6" fmla="*/ 226 w 233"/>
                <a:gd name="T7" fmla="*/ 78 h 82"/>
                <a:gd name="T8" fmla="*/ 232 w 233"/>
                <a:gd name="T9" fmla="*/ 74 h 82"/>
                <a:gd name="T10" fmla="*/ 231 w 233"/>
                <a:gd name="T11" fmla="*/ 64 h 82"/>
                <a:gd name="T12" fmla="*/ 226 w 233"/>
                <a:gd name="T13" fmla="*/ 58 h 82"/>
                <a:gd name="T14" fmla="*/ 221 w 233"/>
                <a:gd name="T15" fmla="*/ 54 h 82"/>
                <a:gd name="T16" fmla="*/ 215 w 233"/>
                <a:gd name="T17" fmla="*/ 50 h 82"/>
                <a:gd name="T18" fmla="*/ 208 w 233"/>
                <a:gd name="T19" fmla="*/ 45 h 82"/>
                <a:gd name="T20" fmla="*/ 201 w 233"/>
                <a:gd name="T21" fmla="*/ 42 h 82"/>
                <a:gd name="T22" fmla="*/ 194 w 233"/>
                <a:gd name="T23" fmla="*/ 39 h 82"/>
                <a:gd name="T24" fmla="*/ 187 w 233"/>
                <a:gd name="T25" fmla="*/ 35 h 82"/>
                <a:gd name="T26" fmla="*/ 179 w 233"/>
                <a:gd name="T27" fmla="*/ 32 h 82"/>
                <a:gd name="T28" fmla="*/ 172 w 233"/>
                <a:gd name="T29" fmla="*/ 29 h 82"/>
                <a:gd name="T30" fmla="*/ 165 w 233"/>
                <a:gd name="T31" fmla="*/ 26 h 82"/>
                <a:gd name="T32" fmla="*/ 157 w 233"/>
                <a:gd name="T33" fmla="*/ 24 h 82"/>
                <a:gd name="T34" fmla="*/ 149 w 233"/>
                <a:gd name="T35" fmla="*/ 21 h 82"/>
                <a:gd name="T36" fmla="*/ 141 w 233"/>
                <a:gd name="T37" fmla="*/ 18 h 82"/>
                <a:gd name="T38" fmla="*/ 132 w 233"/>
                <a:gd name="T39" fmla="*/ 16 h 82"/>
                <a:gd name="T40" fmla="*/ 123 w 233"/>
                <a:gd name="T41" fmla="*/ 13 h 82"/>
                <a:gd name="T42" fmla="*/ 115 w 233"/>
                <a:gd name="T43" fmla="*/ 11 h 82"/>
                <a:gd name="T44" fmla="*/ 107 w 233"/>
                <a:gd name="T45" fmla="*/ 10 h 82"/>
                <a:gd name="T46" fmla="*/ 99 w 233"/>
                <a:gd name="T47" fmla="*/ 8 h 82"/>
                <a:gd name="T48" fmla="*/ 89 w 233"/>
                <a:gd name="T49" fmla="*/ 6 h 82"/>
                <a:gd name="T50" fmla="*/ 81 w 233"/>
                <a:gd name="T51" fmla="*/ 4 h 82"/>
                <a:gd name="T52" fmla="*/ 71 w 233"/>
                <a:gd name="T53" fmla="*/ 3 h 82"/>
                <a:gd name="T54" fmla="*/ 63 w 233"/>
                <a:gd name="T55" fmla="*/ 2 h 82"/>
                <a:gd name="T56" fmla="*/ 52 w 233"/>
                <a:gd name="T57" fmla="*/ 0 h 82"/>
                <a:gd name="T58" fmla="*/ 41 w 233"/>
                <a:gd name="T59" fmla="*/ 0 h 82"/>
                <a:gd name="T60" fmla="*/ 31 w 233"/>
                <a:gd name="T61" fmla="*/ 0 h 82"/>
                <a:gd name="T62" fmla="*/ 20 w 233"/>
                <a:gd name="T63" fmla="*/ 0 h 82"/>
                <a:gd name="T64" fmla="*/ 10 w 233"/>
                <a:gd name="T65" fmla="*/ 3 h 82"/>
                <a:gd name="T66" fmla="*/ 2 w 233"/>
                <a:gd name="T67" fmla="*/ 7 h 82"/>
                <a:gd name="T68" fmla="*/ 1 w 233"/>
                <a:gd name="T69" fmla="*/ 16 h 82"/>
                <a:gd name="T70" fmla="*/ 5 w 233"/>
                <a:gd name="T71" fmla="*/ 21 h 82"/>
                <a:gd name="T72" fmla="*/ 11 w 233"/>
                <a:gd name="T73" fmla="*/ 26 h 82"/>
                <a:gd name="T74" fmla="*/ 18 w 233"/>
                <a:gd name="T75" fmla="*/ 31 h 82"/>
                <a:gd name="T76" fmla="*/ 23 w 233"/>
                <a:gd name="T77" fmla="*/ 35 h 82"/>
                <a:gd name="T78" fmla="*/ 31 w 233"/>
                <a:gd name="T79" fmla="*/ 39 h 82"/>
                <a:gd name="T80" fmla="*/ 37 w 233"/>
                <a:gd name="T81" fmla="*/ 42 h 82"/>
                <a:gd name="T82" fmla="*/ 44 w 233"/>
                <a:gd name="T83" fmla="*/ 45 h 82"/>
                <a:gd name="T84" fmla="*/ 52 w 233"/>
                <a:gd name="T85" fmla="*/ 49 h 82"/>
                <a:gd name="T86" fmla="*/ 60 w 233"/>
                <a:gd name="T87" fmla="*/ 52 h 82"/>
                <a:gd name="T88" fmla="*/ 68 w 233"/>
                <a:gd name="T89" fmla="*/ 55 h 82"/>
                <a:gd name="T90" fmla="*/ 76 w 233"/>
                <a:gd name="T91" fmla="*/ 58 h 82"/>
                <a:gd name="T92" fmla="*/ 84 w 233"/>
                <a:gd name="T93" fmla="*/ 60 h 82"/>
                <a:gd name="T94" fmla="*/ 92 w 233"/>
                <a:gd name="T95" fmla="*/ 63 h 82"/>
                <a:gd name="T96" fmla="*/ 99 w 233"/>
                <a:gd name="T97" fmla="*/ 65 h 82"/>
                <a:gd name="T98" fmla="*/ 107 w 233"/>
                <a:gd name="T99" fmla="*/ 67 h 82"/>
                <a:gd name="T100" fmla="*/ 115 w 233"/>
                <a:gd name="T101" fmla="*/ 70 h 82"/>
                <a:gd name="T102" fmla="*/ 123 w 233"/>
                <a:gd name="T103" fmla="*/ 71 h 82"/>
                <a:gd name="T104" fmla="*/ 133 w 233"/>
                <a:gd name="T105" fmla="*/ 74 h 82"/>
                <a:gd name="T106" fmla="*/ 142 w 233"/>
                <a:gd name="T107" fmla="*/ 75 h 82"/>
                <a:gd name="T108" fmla="*/ 150 w 233"/>
                <a:gd name="T109" fmla="*/ 77 h 82"/>
                <a:gd name="T110" fmla="*/ 160 w 233"/>
                <a:gd name="T111" fmla="*/ 79 h 82"/>
                <a:gd name="T112" fmla="*/ 171 w 233"/>
                <a:gd name="T113" fmla="*/ 80 h 82"/>
                <a:gd name="T114" fmla="*/ 181 w 233"/>
                <a:gd name="T115" fmla="*/ 81 h 82"/>
                <a:gd name="T116" fmla="*/ 189 w 233"/>
                <a:gd name="T1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3" h="82">
                  <a:moveTo>
                    <a:pt x="189" y="82"/>
                  </a:moveTo>
                  <a:lnTo>
                    <a:pt x="192" y="82"/>
                  </a:lnTo>
                  <a:lnTo>
                    <a:pt x="194" y="82"/>
                  </a:lnTo>
                  <a:lnTo>
                    <a:pt x="197" y="82"/>
                  </a:lnTo>
                  <a:lnTo>
                    <a:pt x="200" y="82"/>
                  </a:lnTo>
                  <a:lnTo>
                    <a:pt x="202" y="82"/>
                  </a:lnTo>
                  <a:lnTo>
                    <a:pt x="205" y="82"/>
                  </a:lnTo>
                  <a:lnTo>
                    <a:pt x="208" y="82"/>
                  </a:lnTo>
                  <a:lnTo>
                    <a:pt x="208" y="82"/>
                  </a:lnTo>
                  <a:lnTo>
                    <a:pt x="210" y="81"/>
                  </a:lnTo>
                  <a:lnTo>
                    <a:pt x="213" y="81"/>
                  </a:lnTo>
                  <a:lnTo>
                    <a:pt x="216" y="81"/>
                  </a:lnTo>
                  <a:lnTo>
                    <a:pt x="218" y="80"/>
                  </a:lnTo>
                  <a:lnTo>
                    <a:pt x="221" y="80"/>
                  </a:lnTo>
                  <a:lnTo>
                    <a:pt x="223" y="79"/>
                  </a:lnTo>
                  <a:lnTo>
                    <a:pt x="226" y="78"/>
                  </a:lnTo>
                  <a:lnTo>
                    <a:pt x="229" y="77"/>
                  </a:lnTo>
                  <a:lnTo>
                    <a:pt x="229" y="76"/>
                  </a:lnTo>
                  <a:lnTo>
                    <a:pt x="231" y="74"/>
                  </a:lnTo>
                  <a:lnTo>
                    <a:pt x="232" y="74"/>
                  </a:lnTo>
                  <a:lnTo>
                    <a:pt x="233" y="71"/>
                  </a:lnTo>
                  <a:lnTo>
                    <a:pt x="233" y="68"/>
                  </a:lnTo>
                  <a:lnTo>
                    <a:pt x="232" y="66"/>
                  </a:lnTo>
                  <a:lnTo>
                    <a:pt x="231" y="64"/>
                  </a:lnTo>
                  <a:lnTo>
                    <a:pt x="230" y="63"/>
                  </a:lnTo>
                  <a:lnTo>
                    <a:pt x="229" y="61"/>
                  </a:lnTo>
                  <a:lnTo>
                    <a:pt x="228" y="61"/>
                  </a:lnTo>
                  <a:lnTo>
                    <a:pt x="226" y="58"/>
                  </a:lnTo>
                  <a:lnTo>
                    <a:pt x="226" y="58"/>
                  </a:lnTo>
                  <a:lnTo>
                    <a:pt x="223" y="56"/>
                  </a:lnTo>
                  <a:lnTo>
                    <a:pt x="223" y="55"/>
                  </a:lnTo>
                  <a:lnTo>
                    <a:pt x="221" y="54"/>
                  </a:lnTo>
                  <a:lnTo>
                    <a:pt x="219" y="53"/>
                  </a:lnTo>
                  <a:lnTo>
                    <a:pt x="218" y="52"/>
                  </a:lnTo>
                  <a:lnTo>
                    <a:pt x="216" y="50"/>
                  </a:lnTo>
                  <a:lnTo>
                    <a:pt x="215" y="50"/>
                  </a:lnTo>
                  <a:lnTo>
                    <a:pt x="213" y="49"/>
                  </a:lnTo>
                  <a:lnTo>
                    <a:pt x="211" y="47"/>
                  </a:lnTo>
                  <a:lnTo>
                    <a:pt x="210" y="47"/>
                  </a:lnTo>
                  <a:lnTo>
                    <a:pt x="208" y="45"/>
                  </a:lnTo>
                  <a:lnTo>
                    <a:pt x="206" y="45"/>
                  </a:lnTo>
                  <a:lnTo>
                    <a:pt x="205" y="44"/>
                  </a:lnTo>
                  <a:lnTo>
                    <a:pt x="202" y="43"/>
                  </a:lnTo>
                  <a:lnTo>
                    <a:pt x="201" y="42"/>
                  </a:lnTo>
                  <a:lnTo>
                    <a:pt x="200" y="41"/>
                  </a:lnTo>
                  <a:lnTo>
                    <a:pt x="197" y="40"/>
                  </a:lnTo>
                  <a:lnTo>
                    <a:pt x="196" y="39"/>
                  </a:lnTo>
                  <a:lnTo>
                    <a:pt x="194" y="39"/>
                  </a:lnTo>
                  <a:lnTo>
                    <a:pt x="192" y="37"/>
                  </a:lnTo>
                  <a:lnTo>
                    <a:pt x="191" y="37"/>
                  </a:lnTo>
                  <a:lnTo>
                    <a:pt x="189" y="36"/>
                  </a:lnTo>
                  <a:lnTo>
                    <a:pt x="187" y="35"/>
                  </a:lnTo>
                  <a:lnTo>
                    <a:pt x="185" y="34"/>
                  </a:lnTo>
                  <a:lnTo>
                    <a:pt x="184" y="34"/>
                  </a:lnTo>
                  <a:lnTo>
                    <a:pt x="181" y="33"/>
                  </a:lnTo>
                  <a:lnTo>
                    <a:pt x="179" y="32"/>
                  </a:lnTo>
                  <a:lnTo>
                    <a:pt x="178" y="32"/>
                  </a:lnTo>
                  <a:lnTo>
                    <a:pt x="176" y="31"/>
                  </a:lnTo>
                  <a:lnTo>
                    <a:pt x="173" y="30"/>
                  </a:lnTo>
                  <a:lnTo>
                    <a:pt x="172" y="29"/>
                  </a:lnTo>
                  <a:lnTo>
                    <a:pt x="171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5" y="26"/>
                  </a:lnTo>
                  <a:lnTo>
                    <a:pt x="163" y="26"/>
                  </a:lnTo>
                  <a:lnTo>
                    <a:pt x="160" y="25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5" y="23"/>
                  </a:lnTo>
                  <a:lnTo>
                    <a:pt x="152" y="22"/>
                  </a:lnTo>
                  <a:lnTo>
                    <a:pt x="150" y="21"/>
                  </a:lnTo>
                  <a:lnTo>
                    <a:pt x="149" y="21"/>
                  </a:lnTo>
                  <a:lnTo>
                    <a:pt x="147" y="20"/>
                  </a:lnTo>
                  <a:lnTo>
                    <a:pt x="144" y="19"/>
                  </a:lnTo>
                  <a:lnTo>
                    <a:pt x="142" y="19"/>
                  </a:lnTo>
                  <a:lnTo>
                    <a:pt x="141" y="18"/>
                  </a:lnTo>
                  <a:lnTo>
                    <a:pt x="139" y="18"/>
                  </a:lnTo>
                  <a:lnTo>
                    <a:pt x="136" y="17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1" y="16"/>
                  </a:lnTo>
                  <a:lnTo>
                    <a:pt x="129" y="15"/>
                  </a:lnTo>
                  <a:lnTo>
                    <a:pt x="126" y="14"/>
                  </a:lnTo>
                  <a:lnTo>
                    <a:pt x="123" y="13"/>
                  </a:lnTo>
                  <a:lnTo>
                    <a:pt x="122" y="13"/>
                  </a:lnTo>
                  <a:lnTo>
                    <a:pt x="121" y="13"/>
                  </a:lnTo>
                  <a:lnTo>
                    <a:pt x="118" y="12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2" y="10"/>
                  </a:lnTo>
                  <a:lnTo>
                    <a:pt x="110" y="10"/>
                  </a:lnTo>
                  <a:lnTo>
                    <a:pt x="107" y="10"/>
                  </a:lnTo>
                  <a:lnTo>
                    <a:pt x="105" y="9"/>
                  </a:lnTo>
                  <a:lnTo>
                    <a:pt x="102" y="8"/>
                  </a:lnTo>
                  <a:lnTo>
                    <a:pt x="100" y="8"/>
                  </a:lnTo>
                  <a:lnTo>
                    <a:pt x="99" y="8"/>
                  </a:lnTo>
                  <a:lnTo>
                    <a:pt x="97" y="7"/>
                  </a:lnTo>
                  <a:lnTo>
                    <a:pt x="94" y="7"/>
                  </a:lnTo>
                  <a:lnTo>
                    <a:pt x="92" y="6"/>
                  </a:lnTo>
                  <a:lnTo>
                    <a:pt x="89" y="6"/>
                  </a:lnTo>
                  <a:lnTo>
                    <a:pt x="87" y="5"/>
                  </a:lnTo>
                  <a:lnTo>
                    <a:pt x="86" y="5"/>
                  </a:lnTo>
                  <a:lnTo>
                    <a:pt x="84" y="5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6" y="3"/>
                  </a:lnTo>
                  <a:lnTo>
                    <a:pt x="73" y="3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68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0" y="1"/>
                  </a:lnTo>
                  <a:lnTo>
                    <a:pt x="57" y="1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8" y="1"/>
                  </a:lnTo>
                  <a:lnTo>
                    <a:pt x="15" y="1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6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8"/>
                  </a:lnTo>
                  <a:lnTo>
                    <a:pt x="14" y="29"/>
                  </a:lnTo>
                  <a:lnTo>
                    <a:pt x="15" y="30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20" y="33"/>
                  </a:lnTo>
                  <a:lnTo>
                    <a:pt x="22" y="34"/>
                  </a:lnTo>
                  <a:lnTo>
                    <a:pt x="23" y="35"/>
                  </a:lnTo>
                  <a:lnTo>
                    <a:pt x="26" y="36"/>
                  </a:lnTo>
                  <a:lnTo>
                    <a:pt x="27" y="37"/>
                  </a:lnTo>
                  <a:lnTo>
                    <a:pt x="28" y="38"/>
                  </a:lnTo>
                  <a:lnTo>
                    <a:pt x="31" y="39"/>
                  </a:lnTo>
                  <a:lnTo>
                    <a:pt x="32" y="39"/>
                  </a:lnTo>
                  <a:lnTo>
                    <a:pt x="34" y="40"/>
                  </a:lnTo>
                  <a:lnTo>
                    <a:pt x="36" y="42"/>
                  </a:lnTo>
                  <a:lnTo>
                    <a:pt x="37" y="42"/>
                  </a:lnTo>
                  <a:lnTo>
                    <a:pt x="39" y="43"/>
                  </a:lnTo>
                  <a:lnTo>
                    <a:pt x="41" y="44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7" y="47"/>
                  </a:lnTo>
                  <a:lnTo>
                    <a:pt x="49" y="47"/>
                  </a:lnTo>
                  <a:lnTo>
                    <a:pt x="49" y="48"/>
                  </a:lnTo>
                  <a:lnTo>
                    <a:pt x="52" y="49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7" y="51"/>
                  </a:lnTo>
                  <a:lnTo>
                    <a:pt x="60" y="52"/>
                  </a:lnTo>
                  <a:lnTo>
                    <a:pt x="62" y="53"/>
                  </a:lnTo>
                  <a:lnTo>
                    <a:pt x="63" y="53"/>
                  </a:lnTo>
                  <a:lnTo>
                    <a:pt x="65" y="54"/>
                  </a:lnTo>
                  <a:lnTo>
                    <a:pt x="68" y="55"/>
                  </a:lnTo>
                  <a:lnTo>
                    <a:pt x="69" y="55"/>
                  </a:lnTo>
                  <a:lnTo>
                    <a:pt x="70" y="56"/>
                  </a:lnTo>
                  <a:lnTo>
                    <a:pt x="73" y="57"/>
                  </a:lnTo>
                  <a:lnTo>
                    <a:pt x="76" y="58"/>
                  </a:lnTo>
                  <a:lnTo>
                    <a:pt x="76" y="58"/>
                  </a:lnTo>
                  <a:lnTo>
                    <a:pt x="78" y="59"/>
                  </a:lnTo>
                  <a:lnTo>
                    <a:pt x="81" y="60"/>
                  </a:lnTo>
                  <a:lnTo>
                    <a:pt x="84" y="60"/>
                  </a:lnTo>
                  <a:lnTo>
                    <a:pt x="84" y="61"/>
                  </a:lnTo>
                  <a:lnTo>
                    <a:pt x="86" y="61"/>
                  </a:lnTo>
                  <a:lnTo>
                    <a:pt x="89" y="62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4" y="64"/>
                  </a:lnTo>
                  <a:lnTo>
                    <a:pt x="97" y="65"/>
                  </a:lnTo>
                  <a:lnTo>
                    <a:pt x="99" y="65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5" y="67"/>
                  </a:lnTo>
                  <a:lnTo>
                    <a:pt x="107" y="67"/>
                  </a:lnTo>
                  <a:lnTo>
                    <a:pt x="110" y="68"/>
                  </a:lnTo>
                  <a:lnTo>
                    <a:pt x="111" y="68"/>
                  </a:lnTo>
                  <a:lnTo>
                    <a:pt x="113" y="69"/>
                  </a:lnTo>
                  <a:lnTo>
                    <a:pt x="115" y="70"/>
                  </a:lnTo>
                  <a:lnTo>
                    <a:pt x="118" y="70"/>
                  </a:lnTo>
                  <a:lnTo>
                    <a:pt x="121" y="71"/>
                  </a:lnTo>
                  <a:lnTo>
                    <a:pt x="122" y="71"/>
                  </a:lnTo>
                  <a:lnTo>
                    <a:pt x="123" y="71"/>
                  </a:lnTo>
                  <a:lnTo>
                    <a:pt x="126" y="72"/>
                  </a:lnTo>
                  <a:lnTo>
                    <a:pt x="129" y="73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6" y="74"/>
                  </a:lnTo>
                  <a:lnTo>
                    <a:pt x="139" y="75"/>
                  </a:lnTo>
                  <a:lnTo>
                    <a:pt x="142" y="75"/>
                  </a:lnTo>
                  <a:lnTo>
                    <a:pt x="144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50" y="77"/>
                  </a:lnTo>
                  <a:lnTo>
                    <a:pt x="152" y="77"/>
                  </a:lnTo>
                  <a:lnTo>
                    <a:pt x="155" y="78"/>
                  </a:lnTo>
                  <a:lnTo>
                    <a:pt x="158" y="78"/>
                  </a:lnTo>
                  <a:lnTo>
                    <a:pt x="160" y="79"/>
                  </a:lnTo>
                  <a:lnTo>
                    <a:pt x="163" y="79"/>
                  </a:lnTo>
                  <a:lnTo>
                    <a:pt x="165" y="79"/>
                  </a:lnTo>
                  <a:lnTo>
                    <a:pt x="168" y="80"/>
                  </a:lnTo>
                  <a:lnTo>
                    <a:pt x="171" y="80"/>
                  </a:lnTo>
                  <a:lnTo>
                    <a:pt x="173" y="80"/>
                  </a:lnTo>
                  <a:lnTo>
                    <a:pt x="176" y="81"/>
                  </a:lnTo>
                  <a:lnTo>
                    <a:pt x="179" y="81"/>
                  </a:lnTo>
                  <a:lnTo>
                    <a:pt x="181" y="81"/>
                  </a:lnTo>
                  <a:lnTo>
                    <a:pt x="184" y="81"/>
                  </a:lnTo>
                  <a:lnTo>
                    <a:pt x="187" y="82"/>
                  </a:lnTo>
                  <a:lnTo>
                    <a:pt x="189" y="82"/>
                  </a:lnTo>
                  <a:lnTo>
                    <a:pt x="189" y="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1" name="Freeform 125"/>
            <p:cNvSpPr>
              <a:spLocks/>
            </p:cNvSpPr>
            <p:nvPr/>
          </p:nvSpPr>
          <p:spPr bwMode="auto">
            <a:xfrm>
              <a:off x="4041" y="2099"/>
              <a:ext cx="1294" cy="455"/>
            </a:xfrm>
            <a:custGeom>
              <a:avLst/>
              <a:gdLst>
                <a:gd name="T0" fmla="*/ 1109 w 1294"/>
                <a:gd name="T1" fmla="*/ 455 h 455"/>
                <a:gd name="T2" fmla="*/ 1160 w 1294"/>
                <a:gd name="T3" fmla="*/ 449 h 455"/>
                <a:gd name="T4" fmla="*/ 1230 w 1294"/>
                <a:gd name="T5" fmla="*/ 443 h 455"/>
                <a:gd name="T6" fmla="*/ 1275 w 1294"/>
                <a:gd name="T7" fmla="*/ 417 h 455"/>
                <a:gd name="T8" fmla="*/ 1287 w 1294"/>
                <a:gd name="T9" fmla="*/ 367 h 455"/>
                <a:gd name="T10" fmla="*/ 1262 w 1294"/>
                <a:gd name="T11" fmla="*/ 329 h 455"/>
                <a:gd name="T12" fmla="*/ 1230 w 1294"/>
                <a:gd name="T13" fmla="*/ 297 h 455"/>
                <a:gd name="T14" fmla="*/ 1179 w 1294"/>
                <a:gd name="T15" fmla="*/ 266 h 455"/>
                <a:gd name="T16" fmla="*/ 1141 w 1294"/>
                <a:gd name="T17" fmla="*/ 247 h 455"/>
                <a:gd name="T18" fmla="*/ 1096 w 1294"/>
                <a:gd name="T19" fmla="*/ 221 h 455"/>
                <a:gd name="T20" fmla="*/ 1052 w 1294"/>
                <a:gd name="T21" fmla="*/ 202 h 455"/>
                <a:gd name="T22" fmla="*/ 1007 w 1294"/>
                <a:gd name="T23" fmla="*/ 184 h 455"/>
                <a:gd name="T24" fmla="*/ 956 w 1294"/>
                <a:gd name="T25" fmla="*/ 165 h 455"/>
                <a:gd name="T26" fmla="*/ 911 w 1294"/>
                <a:gd name="T27" fmla="*/ 146 h 455"/>
                <a:gd name="T28" fmla="*/ 861 w 1294"/>
                <a:gd name="T29" fmla="*/ 127 h 455"/>
                <a:gd name="T30" fmla="*/ 810 w 1294"/>
                <a:gd name="T31" fmla="*/ 114 h 455"/>
                <a:gd name="T32" fmla="*/ 759 w 1294"/>
                <a:gd name="T33" fmla="*/ 95 h 455"/>
                <a:gd name="T34" fmla="*/ 708 w 1294"/>
                <a:gd name="T35" fmla="*/ 82 h 455"/>
                <a:gd name="T36" fmla="*/ 657 w 1294"/>
                <a:gd name="T37" fmla="*/ 70 h 455"/>
                <a:gd name="T38" fmla="*/ 587 w 1294"/>
                <a:gd name="T39" fmla="*/ 51 h 455"/>
                <a:gd name="T40" fmla="*/ 536 w 1294"/>
                <a:gd name="T41" fmla="*/ 44 h 455"/>
                <a:gd name="T42" fmla="*/ 491 w 1294"/>
                <a:gd name="T43" fmla="*/ 32 h 455"/>
                <a:gd name="T44" fmla="*/ 421 w 1294"/>
                <a:gd name="T45" fmla="*/ 19 h 455"/>
                <a:gd name="T46" fmla="*/ 370 w 1294"/>
                <a:gd name="T47" fmla="*/ 13 h 455"/>
                <a:gd name="T48" fmla="*/ 306 w 1294"/>
                <a:gd name="T49" fmla="*/ 7 h 455"/>
                <a:gd name="T50" fmla="*/ 249 w 1294"/>
                <a:gd name="T51" fmla="*/ 0 h 455"/>
                <a:gd name="T52" fmla="*/ 185 w 1294"/>
                <a:gd name="T53" fmla="*/ 0 h 455"/>
                <a:gd name="T54" fmla="*/ 134 w 1294"/>
                <a:gd name="T55" fmla="*/ 0 h 455"/>
                <a:gd name="T56" fmla="*/ 70 w 1294"/>
                <a:gd name="T57" fmla="*/ 13 h 455"/>
                <a:gd name="T58" fmla="*/ 20 w 1294"/>
                <a:gd name="T59" fmla="*/ 32 h 455"/>
                <a:gd name="T60" fmla="*/ 7 w 1294"/>
                <a:gd name="T61" fmla="*/ 82 h 455"/>
                <a:gd name="T62" fmla="*/ 32 w 1294"/>
                <a:gd name="T63" fmla="*/ 127 h 455"/>
                <a:gd name="T64" fmla="*/ 70 w 1294"/>
                <a:gd name="T65" fmla="*/ 152 h 455"/>
                <a:gd name="T66" fmla="*/ 115 w 1294"/>
                <a:gd name="T67" fmla="*/ 184 h 455"/>
                <a:gd name="T68" fmla="*/ 153 w 1294"/>
                <a:gd name="T69" fmla="*/ 209 h 455"/>
                <a:gd name="T70" fmla="*/ 204 w 1294"/>
                <a:gd name="T71" fmla="*/ 234 h 455"/>
                <a:gd name="T72" fmla="*/ 243 w 1294"/>
                <a:gd name="T73" fmla="*/ 253 h 455"/>
                <a:gd name="T74" fmla="*/ 287 w 1294"/>
                <a:gd name="T75" fmla="*/ 272 h 455"/>
                <a:gd name="T76" fmla="*/ 338 w 1294"/>
                <a:gd name="T77" fmla="*/ 291 h 455"/>
                <a:gd name="T78" fmla="*/ 389 w 1294"/>
                <a:gd name="T79" fmla="*/ 310 h 455"/>
                <a:gd name="T80" fmla="*/ 440 w 1294"/>
                <a:gd name="T81" fmla="*/ 329 h 455"/>
                <a:gd name="T82" fmla="*/ 491 w 1294"/>
                <a:gd name="T83" fmla="*/ 341 h 455"/>
                <a:gd name="T84" fmla="*/ 536 w 1294"/>
                <a:gd name="T85" fmla="*/ 354 h 455"/>
                <a:gd name="T86" fmla="*/ 587 w 1294"/>
                <a:gd name="T87" fmla="*/ 373 h 455"/>
                <a:gd name="T88" fmla="*/ 638 w 1294"/>
                <a:gd name="T89" fmla="*/ 386 h 455"/>
                <a:gd name="T90" fmla="*/ 708 w 1294"/>
                <a:gd name="T91" fmla="*/ 398 h 455"/>
                <a:gd name="T92" fmla="*/ 759 w 1294"/>
                <a:gd name="T93" fmla="*/ 411 h 455"/>
                <a:gd name="T94" fmla="*/ 810 w 1294"/>
                <a:gd name="T95" fmla="*/ 424 h 455"/>
                <a:gd name="T96" fmla="*/ 873 w 1294"/>
                <a:gd name="T97" fmla="*/ 430 h 455"/>
                <a:gd name="T98" fmla="*/ 924 w 1294"/>
                <a:gd name="T99" fmla="*/ 443 h 455"/>
                <a:gd name="T100" fmla="*/ 994 w 1294"/>
                <a:gd name="T101" fmla="*/ 449 h 455"/>
                <a:gd name="T102" fmla="*/ 1052 w 1294"/>
                <a:gd name="T103" fmla="*/ 44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4" h="455">
                  <a:moveTo>
                    <a:pt x="1058" y="449"/>
                  </a:moveTo>
                  <a:lnTo>
                    <a:pt x="1077" y="455"/>
                  </a:lnTo>
                  <a:lnTo>
                    <a:pt x="1096" y="455"/>
                  </a:lnTo>
                  <a:lnTo>
                    <a:pt x="1109" y="455"/>
                  </a:lnTo>
                  <a:lnTo>
                    <a:pt x="1128" y="455"/>
                  </a:lnTo>
                  <a:lnTo>
                    <a:pt x="1141" y="449"/>
                  </a:lnTo>
                  <a:lnTo>
                    <a:pt x="1154" y="449"/>
                  </a:lnTo>
                  <a:lnTo>
                    <a:pt x="1160" y="449"/>
                  </a:lnTo>
                  <a:lnTo>
                    <a:pt x="1179" y="449"/>
                  </a:lnTo>
                  <a:lnTo>
                    <a:pt x="1192" y="449"/>
                  </a:lnTo>
                  <a:lnTo>
                    <a:pt x="1211" y="443"/>
                  </a:lnTo>
                  <a:lnTo>
                    <a:pt x="1230" y="443"/>
                  </a:lnTo>
                  <a:lnTo>
                    <a:pt x="1243" y="436"/>
                  </a:lnTo>
                  <a:lnTo>
                    <a:pt x="1249" y="436"/>
                  </a:lnTo>
                  <a:lnTo>
                    <a:pt x="1262" y="430"/>
                  </a:lnTo>
                  <a:lnTo>
                    <a:pt x="1275" y="417"/>
                  </a:lnTo>
                  <a:lnTo>
                    <a:pt x="1281" y="417"/>
                  </a:lnTo>
                  <a:lnTo>
                    <a:pt x="1294" y="398"/>
                  </a:lnTo>
                  <a:lnTo>
                    <a:pt x="1294" y="386"/>
                  </a:lnTo>
                  <a:lnTo>
                    <a:pt x="1287" y="367"/>
                  </a:lnTo>
                  <a:lnTo>
                    <a:pt x="1281" y="354"/>
                  </a:lnTo>
                  <a:lnTo>
                    <a:pt x="1281" y="348"/>
                  </a:lnTo>
                  <a:lnTo>
                    <a:pt x="1268" y="335"/>
                  </a:lnTo>
                  <a:lnTo>
                    <a:pt x="1262" y="329"/>
                  </a:lnTo>
                  <a:lnTo>
                    <a:pt x="1249" y="316"/>
                  </a:lnTo>
                  <a:lnTo>
                    <a:pt x="1243" y="310"/>
                  </a:lnTo>
                  <a:lnTo>
                    <a:pt x="1230" y="304"/>
                  </a:lnTo>
                  <a:lnTo>
                    <a:pt x="1230" y="297"/>
                  </a:lnTo>
                  <a:lnTo>
                    <a:pt x="1211" y="285"/>
                  </a:lnTo>
                  <a:lnTo>
                    <a:pt x="1205" y="285"/>
                  </a:lnTo>
                  <a:lnTo>
                    <a:pt x="1192" y="278"/>
                  </a:lnTo>
                  <a:lnTo>
                    <a:pt x="1179" y="266"/>
                  </a:lnTo>
                  <a:lnTo>
                    <a:pt x="1179" y="266"/>
                  </a:lnTo>
                  <a:lnTo>
                    <a:pt x="1160" y="253"/>
                  </a:lnTo>
                  <a:lnTo>
                    <a:pt x="1154" y="253"/>
                  </a:lnTo>
                  <a:lnTo>
                    <a:pt x="1141" y="247"/>
                  </a:lnTo>
                  <a:lnTo>
                    <a:pt x="1128" y="240"/>
                  </a:lnTo>
                  <a:lnTo>
                    <a:pt x="1122" y="234"/>
                  </a:lnTo>
                  <a:lnTo>
                    <a:pt x="1109" y="228"/>
                  </a:lnTo>
                  <a:lnTo>
                    <a:pt x="1096" y="221"/>
                  </a:lnTo>
                  <a:lnTo>
                    <a:pt x="1090" y="215"/>
                  </a:lnTo>
                  <a:lnTo>
                    <a:pt x="1077" y="215"/>
                  </a:lnTo>
                  <a:lnTo>
                    <a:pt x="1058" y="202"/>
                  </a:lnTo>
                  <a:lnTo>
                    <a:pt x="1052" y="202"/>
                  </a:lnTo>
                  <a:lnTo>
                    <a:pt x="1045" y="196"/>
                  </a:lnTo>
                  <a:lnTo>
                    <a:pt x="1026" y="190"/>
                  </a:lnTo>
                  <a:lnTo>
                    <a:pt x="1013" y="184"/>
                  </a:lnTo>
                  <a:lnTo>
                    <a:pt x="1007" y="184"/>
                  </a:lnTo>
                  <a:lnTo>
                    <a:pt x="994" y="177"/>
                  </a:lnTo>
                  <a:lnTo>
                    <a:pt x="975" y="171"/>
                  </a:lnTo>
                  <a:lnTo>
                    <a:pt x="969" y="171"/>
                  </a:lnTo>
                  <a:lnTo>
                    <a:pt x="956" y="165"/>
                  </a:lnTo>
                  <a:lnTo>
                    <a:pt x="943" y="158"/>
                  </a:lnTo>
                  <a:lnTo>
                    <a:pt x="931" y="152"/>
                  </a:lnTo>
                  <a:lnTo>
                    <a:pt x="924" y="152"/>
                  </a:lnTo>
                  <a:lnTo>
                    <a:pt x="911" y="146"/>
                  </a:lnTo>
                  <a:lnTo>
                    <a:pt x="892" y="139"/>
                  </a:lnTo>
                  <a:lnTo>
                    <a:pt x="880" y="133"/>
                  </a:lnTo>
                  <a:lnTo>
                    <a:pt x="873" y="133"/>
                  </a:lnTo>
                  <a:lnTo>
                    <a:pt x="861" y="127"/>
                  </a:lnTo>
                  <a:lnTo>
                    <a:pt x="841" y="120"/>
                  </a:lnTo>
                  <a:lnTo>
                    <a:pt x="829" y="120"/>
                  </a:lnTo>
                  <a:lnTo>
                    <a:pt x="822" y="114"/>
                  </a:lnTo>
                  <a:lnTo>
                    <a:pt x="810" y="114"/>
                  </a:lnTo>
                  <a:lnTo>
                    <a:pt x="790" y="108"/>
                  </a:lnTo>
                  <a:lnTo>
                    <a:pt x="778" y="101"/>
                  </a:lnTo>
                  <a:lnTo>
                    <a:pt x="771" y="101"/>
                  </a:lnTo>
                  <a:lnTo>
                    <a:pt x="759" y="95"/>
                  </a:lnTo>
                  <a:lnTo>
                    <a:pt x="739" y="89"/>
                  </a:lnTo>
                  <a:lnTo>
                    <a:pt x="727" y="89"/>
                  </a:lnTo>
                  <a:lnTo>
                    <a:pt x="720" y="82"/>
                  </a:lnTo>
                  <a:lnTo>
                    <a:pt x="708" y="82"/>
                  </a:lnTo>
                  <a:lnTo>
                    <a:pt x="689" y="76"/>
                  </a:lnTo>
                  <a:lnTo>
                    <a:pt x="676" y="70"/>
                  </a:lnTo>
                  <a:lnTo>
                    <a:pt x="657" y="70"/>
                  </a:lnTo>
                  <a:lnTo>
                    <a:pt x="657" y="70"/>
                  </a:lnTo>
                  <a:lnTo>
                    <a:pt x="638" y="63"/>
                  </a:lnTo>
                  <a:lnTo>
                    <a:pt x="625" y="57"/>
                  </a:lnTo>
                  <a:lnTo>
                    <a:pt x="606" y="57"/>
                  </a:lnTo>
                  <a:lnTo>
                    <a:pt x="587" y="51"/>
                  </a:lnTo>
                  <a:lnTo>
                    <a:pt x="587" y="51"/>
                  </a:lnTo>
                  <a:lnTo>
                    <a:pt x="574" y="51"/>
                  </a:lnTo>
                  <a:lnTo>
                    <a:pt x="555" y="44"/>
                  </a:lnTo>
                  <a:lnTo>
                    <a:pt x="536" y="44"/>
                  </a:lnTo>
                  <a:lnTo>
                    <a:pt x="523" y="38"/>
                  </a:lnTo>
                  <a:lnTo>
                    <a:pt x="504" y="32"/>
                  </a:lnTo>
                  <a:lnTo>
                    <a:pt x="504" y="32"/>
                  </a:lnTo>
                  <a:lnTo>
                    <a:pt x="491" y="32"/>
                  </a:lnTo>
                  <a:lnTo>
                    <a:pt x="472" y="32"/>
                  </a:lnTo>
                  <a:lnTo>
                    <a:pt x="453" y="26"/>
                  </a:lnTo>
                  <a:lnTo>
                    <a:pt x="440" y="26"/>
                  </a:lnTo>
                  <a:lnTo>
                    <a:pt x="421" y="19"/>
                  </a:lnTo>
                  <a:lnTo>
                    <a:pt x="408" y="19"/>
                  </a:lnTo>
                  <a:lnTo>
                    <a:pt x="402" y="19"/>
                  </a:lnTo>
                  <a:lnTo>
                    <a:pt x="389" y="13"/>
                  </a:lnTo>
                  <a:lnTo>
                    <a:pt x="370" y="13"/>
                  </a:lnTo>
                  <a:lnTo>
                    <a:pt x="351" y="13"/>
                  </a:lnTo>
                  <a:lnTo>
                    <a:pt x="338" y="7"/>
                  </a:lnTo>
                  <a:lnTo>
                    <a:pt x="319" y="7"/>
                  </a:lnTo>
                  <a:lnTo>
                    <a:pt x="306" y="7"/>
                  </a:lnTo>
                  <a:lnTo>
                    <a:pt x="287" y="7"/>
                  </a:lnTo>
                  <a:lnTo>
                    <a:pt x="268" y="0"/>
                  </a:lnTo>
                  <a:lnTo>
                    <a:pt x="255" y="0"/>
                  </a:lnTo>
                  <a:lnTo>
                    <a:pt x="249" y="0"/>
                  </a:lnTo>
                  <a:lnTo>
                    <a:pt x="236" y="0"/>
                  </a:lnTo>
                  <a:lnTo>
                    <a:pt x="217" y="0"/>
                  </a:lnTo>
                  <a:lnTo>
                    <a:pt x="204" y="0"/>
                  </a:lnTo>
                  <a:lnTo>
                    <a:pt x="185" y="0"/>
                  </a:lnTo>
                  <a:lnTo>
                    <a:pt x="166" y="0"/>
                  </a:lnTo>
                  <a:lnTo>
                    <a:pt x="153" y="0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1" y="7"/>
                  </a:lnTo>
                  <a:lnTo>
                    <a:pt x="102" y="7"/>
                  </a:lnTo>
                  <a:lnTo>
                    <a:pt x="83" y="7"/>
                  </a:lnTo>
                  <a:lnTo>
                    <a:pt x="70" y="13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32" y="26"/>
                  </a:lnTo>
                  <a:lnTo>
                    <a:pt x="20" y="32"/>
                  </a:lnTo>
                  <a:lnTo>
                    <a:pt x="20" y="38"/>
                  </a:lnTo>
                  <a:lnTo>
                    <a:pt x="7" y="51"/>
                  </a:lnTo>
                  <a:lnTo>
                    <a:pt x="0" y="70"/>
                  </a:lnTo>
                  <a:lnTo>
                    <a:pt x="7" y="82"/>
                  </a:lnTo>
                  <a:lnTo>
                    <a:pt x="13" y="101"/>
                  </a:lnTo>
                  <a:lnTo>
                    <a:pt x="20" y="108"/>
                  </a:lnTo>
                  <a:lnTo>
                    <a:pt x="26" y="120"/>
                  </a:lnTo>
                  <a:lnTo>
                    <a:pt x="32" y="127"/>
                  </a:lnTo>
                  <a:lnTo>
                    <a:pt x="45" y="133"/>
                  </a:lnTo>
                  <a:lnTo>
                    <a:pt x="51" y="139"/>
                  </a:lnTo>
                  <a:lnTo>
                    <a:pt x="64" y="152"/>
                  </a:lnTo>
                  <a:lnTo>
                    <a:pt x="70" y="152"/>
                  </a:lnTo>
                  <a:lnTo>
                    <a:pt x="83" y="165"/>
                  </a:lnTo>
                  <a:lnTo>
                    <a:pt x="90" y="171"/>
                  </a:lnTo>
                  <a:lnTo>
                    <a:pt x="102" y="177"/>
                  </a:lnTo>
                  <a:lnTo>
                    <a:pt x="115" y="184"/>
                  </a:lnTo>
                  <a:lnTo>
                    <a:pt x="121" y="190"/>
                  </a:lnTo>
                  <a:lnTo>
                    <a:pt x="134" y="196"/>
                  </a:lnTo>
                  <a:lnTo>
                    <a:pt x="141" y="202"/>
                  </a:lnTo>
                  <a:lnTo>
                    <a:pt x="153" y="209"/>
                  </a:lnTo>
                  <a:lnTo>
                    <a:pt x="166" y="215"/>
                  </a:lnTo>
                  <a:lnTo>
                    <a:pt x="172" y="215"/>
                  </a:lnTo>
                  <a:lnTo>
                    <a:pt x="185" y="221"/>
                  </a:lnTo>
                  <a:lnTo>
                    <a:pt x="204" y="234"/>
                  </a:lnTo>
                  <a:lnTo>
                    <a:pt x="211" y="234"/>
                  </a:lnTo>
                  <a:lnTo>
                    <a:pt x="217" y="240"/>
                  </a:lnTo>
                  <a:lnTo>
                    <a:pt x="236" y="247"/>
                  </a:lnTo>
                  <a:lnTo>
                    <a:pt x="243" y="253"/>
                  </a:lnTo>
                  <a:lnTo>
                    <a:pt x="255" y="253"/>
                  </a:lnTo>
                  <a:lnTo>
                    <a:pt x="268" y="266"/>
                  </a:lnTo>
                  <a:lnTo>
                    <a:pt x="281" y="266"/>
                  </a:lnTo>
                  <a:lnTo>
                    <a:pt x="287" y="272"/>
                  </a:lnTo>
                  <a:lnTo>
                    <a:pt x="306" y="278"/>
                  </a:lnTo>
                  <a:lnTo>
                    <a:pt x="319" y="285"/>
                  </a:lnTo>
                  <a:lnTo>
                    <a:pt x="325" y="285"/>
                  </a:lnTo>
                  <a:lnTo>
                    <a:pt x="338" y="291"/>
                  </a:lnTo>
                  <a:lnTo>
                    <a:pt x="351" y="297"/>
                  </a:lnTo>
                  <a:lnTo>
                    <a:pt x="370" y="304"/>
                  </a:lnTo>
                  <a:lnTo>
                    <a:pt x="370" y="304"/>
                  </a:lnTo>
                  <a:lnTo>
                    <a:pt x="389" y="310"/>
                  </a:lnTo>
                  <a:lnTo>
                    <a:pt x="402" y="316"/>
                  </a:lnTo>
                  <a:lnTo>
                    <a:pt x="415" y="316"/>
                  </a:lnTo>
                  <a:lnTo>
                    <a:pt x="421" y="323"/>
                  </a:lnTo>
                  <a:lnTo>
                    <a:pt x="440" y="329"/>
                  </a:lnTo>
                  <a:lnTo>
                    <a:pt x="453" y="329"/>
                  </a:lnTo>
                  <a:lnTo>
                    <a:pt x="466" y="335"/>
                  </a:lnTo>
                  <a:lnTo>
                    <a:pt x="472" y="335"/>
                  </a:lnTo>
                  <a:lnTo>
                    <a:pt x="491" y="341"/>
                  </a:lnTo>
                  <a:lnTo>
                    <a:pt x="504" y="348"/>
                  </a:lnTo>
                  <a:lnTo>
                    <a:pt x="516" y="354"/>
                  </a:lnTo>
                  <a:lnTo>
                    <a:pt x="523" y="354"/>
                  </a:lnTo>
                  <a:lnTo>
                    <a:pt x="536" y="354"/>
                  </a:lnTo>
                  <a:lnTo>
                    <a:pt x="555" y="360"/>
                  </a:lnTo>
                  <a:lnTo>
                    <a:pt x="574" y="367"/>
                  </a:lnTo>
                  <a:lnTo>
                    <a:pt x="580" y="367"/>
                  </a:lnTo>
                  <a:lnTo>
                    <a:pt x="587" y="373"/>
                  </a:lnTo>
                  <a:lnTo>
                    <a:pt x="606" y="373"/>
                  </a:lnTo>
                  <a:lnTo>
                    <a:pt x="625" y="379"/>
                  </a:lnTo>
                  <a:lnTo>
                    <a:pt x="638" y="386"/>
                  </a:lnTo>
                  <a:lnTo>
                    <a:pt x="638" y="386"/>
                  </a:lnTo>
                  <a:lnTo>
                    <a:pt x="657" y="386"/>
                  </a:lnTo>
                  <a:lnTo>
                    <a:pt x="676" y="392"/>
                  </a:lnTo>
                  <a:lnTo>
                    <a:pt x="689" y="398"/>
                  </a:lnTo>
                  <a:lnTo>
                    <a:pt x="708" y="398"/>
                  </a:lnTo>
                  <a:lnTo>
                    <a:pt x="714" y="398"/>
                  </a:lnTo>
                  <a:lnTo>
                    <a:pt x="727" y="405"/>
                  </a:lnTo>
                  <a:lnTo>
                    <a:pt x="739" y="411"/>
                  </a:lnTo>
                  <a:lnTo>
                    <a:pt x="759" y="411"/>
                  </a:lnTo>
                  <a:lnTo>
                    <a:pt x="771" y="417"/>
                  </a:lnTo>
                  <a:lnTo>
                    <a:pt x="790" y="417"/>
                  </a:lnTo>
                  <a:lnTo>
                    <a:pt x="790" y="417"/>
                  </a:lnTo>
                  <a:lnTo>
                    <a:pt x="810" y="424"/>
                  </a:lnTo>
                  <a:lnTo>
                    <a:pt x="822" y="424"/>
                  </a:lnTo>
                  <a:lnTo>
                    <a:pt x="841" y="430"/>
                  </a:lnTo>
                  <a:lnTo>
                    <a:pt x="861" y="430"/>
                  </a:lnTo>
                  <a:lnTo>
                    <a:pt x="873" y="430"/>
                  </a:lnTo>
                  <a:lnTo>
                    <a:pt x="886" y="436"/>
                  </a:lnTo>
                  <a:lnTo>
                    <a:pt x="892" y="436"/>
                  </a:lnTo>
                  <a:lnTo>
                    <a:pt x="911" y="436"/>
                  </a:lnTo>
                  <a:lnTo>
                    <a:pt x="924" y="443"/>
                  </a:lnTo>
                  <a:lnTo>
                    <a:pt x="943" y="443"/>
                  </a:lnTo>
                  <a:lnTo>
                    <a:pt x="956" y="443"/>
                  </a:lnTo>
                  <a:lnTo>
                    <a:pt x="975" y="443"/>
                  </a:lnTo>
                  <a:lnTo>
                    <a:pt x="994" y="449"/>
                  </a:lnTo>
                  <a:lnTo>
                    <a:pt x="1007" y="449"/>
                  </a:lnTo>
                  <a:lnTo>
                    <a:pt x="1026" y="449"/>
                  </a:lnTo>
                  <a:lnTo>
                    <a:pt x="1045" y="449"/>
                  </a:lnTo>
                  <a:lnTo>
                    <a:pt x="1052" y="449"/>
                  </a:lnTo>
                  <a:lnTo>
                    <a:pt x="1058" y="44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2" name="Freeform 126"/>
            <p:cNvSpPr>
              <a:spLocks/>
            </p:cNvSpPr>
            <p:nvPr/>
          </p:nvSpPr>
          <p:spPr bwMode="auto">
            <a:xfrm>
              <a:off x="4041" y="2099"/>
              <a:ext cx="1294" cy="455"/>
            </a:xfrm>
            <a:custGeom>
              <a:avLst/>
              <a:gdLst>
                <a:gd name="T0" fmla="*/ 174 w 203"/>
                <a:gd name="T1" fmla="*/ 72 h 72"/>
                <a:gd name="T2" fmla="*/ 182 w 203"/>
                <a:gd name="T3" fmla="*/ 71 h 72"/>
                <a:gd name="T4" fmla="*/ 193 w 203"/>
                <a:gd name="T5" fmla="*/ 70 h 72"/>
                <a:gd name="T6" fmla="*/ 200 w 203"/>
                <a:gd name="T7" fmla="*/ 66 h 72"/>
                <a:gd name="T8" fmla="*/ 202 w 203"/>
                <a:gd name="T9" fmla="*/ 58 h 72"/>
                <a:gd name="T10" fmla="*/ 198 w 203"/>
                <a:gd name="T11" fmla="*/ 52 h 72"/>
                <a:gd name="T12" fmla="*/ 193 w 203"/>
                <a:gd name="T13" fmla="*/ 47 h 72"/>
                <a:gd name="T14" fmla="*/ 185 w 203"/>
                <a:gd name="T15" fmla="*/ 42 h 72"/>
                <a:gd name="T16" fmla="*/ 179 w 203"/>
                <a:gd name="T17" fmla="*/ 39 h 72"/>
                <a:gd name="T18" fmla="*/ 172 w 203"/>
                <a:gd name="T19" fmla="*/ 35 h 72"/>
                <a:gd name="T20" fmla="*/ 165 w 203"/>
                <a:gd name="T21" fmla="*/ 32 h 72"/>
                <a:gd name="T22" fmla="*/ 158 w 203"/>
                <a:gd name="T23" fmla="*/ 29 h 72"/>
                <a:gd name="T24" fmla="*/ 150 w 203"/>
                <a:gd name="T25" fmla="*/ 26 h 72"/>
                <a:gd name="T26" fmla="*/ 143 w 203"/>
                <a:gd name="T27" fmla="*/ 23 h 72"/>
                <a:gd name="T28" fmla="*/ 135 w 203"/>
                <a:gd name="T29" fmla="*/ 20 h 72"/>
                <a:gd name="T30" fmla="*/ 127 w 203"/>
                <a:gd name="T31" fmla="*/ 18 h 72"/>
                <a:gd name="T32" fmla="*/ 119 w 203"/>
                <a:gd name="T33" fmla="*/ 15 h 72"/>
                <a:gd name="T34" fmla="*/ 111 w 203"/>
                <a:gd name="T35" fmla="*/ 13 h 72"/>
                <a:gd name="T36" fmla="*/ 103 w 203"/>
                <a:gd name="T37" fmla="*/ 11 h 72"/>
                <a:gd name="T38" fmla="*/ 92 w 203"/>
                <a:gd name="T39" fmla="*/ 8 h 72"/>
                <a:gd name="T40" fmla="*/ 84 w 203"/>
                <a:gd name="T41" fmla="*/ 7 h 72"/>
                <a:gd name="T42" fmla="*/ 77 w 203"/>
                <a:gd name="T43" fmla="*/ 5 h 72"/>
                <a:gd name="T44" fmla="*/ 66 w 203"/>
                <a:gd name="T45" fmla="*/ 3 h 72"/>
                <a:gd name="T46" fmla="*/ 58 w 203"/>
                <a:gd name="T47" fmla="*/ 2 h 72"/>
                <a:gd name="T48" fmla="*/ 48 w 203"/>
                <a:gd name="T49" fmla="*/ 1 h 72"/>
                <a:gd name="T50" fmla="*/ 39 w 203"/>
                <a:gd name="T51" fmla="*/ 0 h 72"/>
                <a:gd name="T52" fmla="*/ 29 w 203"/>
                <a:gd name="T53" fmla="*/ 0 h 72"/>
                <a:gd name="T54" fmla="*/ 21 w 203"/>
                <a:gd name="T55" fmla="*/ 0 h 72"/>
                <a:gd name="T56" fmla="*/ 11 w 203"/>
                <a:gd name="T57" fmla="*/ 2 h 72"/>
                <a:gd name="T58" fmla="*/ 3 w 203"/>
                <a:gd name="T59" fmla="*/ 5 h 72"/>
                <a:gd name="T60" fmla="*/ 1 w 203"/>
                <a:gd name="T61" fmla="*/ 13 h 72"/>
                <a:gd name="T62" fmla="*/ 5 w 203"/>
                <a:gd name="T63" fmla="*/ 20 h 72"/>
                <a:gd name="T64" fmla="*/ 11 w 203"/>
                <a:gd name="T65" fmla="*/ 24 h 72"/>
                <a:gd name="T66" fmla="*/ 18 w 203"/>
                <a:gd name="T67" fmla="*/ 29 h 72"/>
                <a:gd name="T68" fmla="*/ 24 w 203"/>
                <a:gd name="T69" fmla="*/ 33 h 72"/>
                <a:gd name="T70" fmla="*/ 32 w 203"/>
                <a:gd name="T71" fmla="*/ 37 h 72"/>
                <a:gd name="T72" fmla="*/ 38 w 203"/>
                <a:gd name="T73" fmla="*/ 40 h 72"/>
                <a:gd name="T74" fmla="*/ 45 w 203"/>
                <a:gd name="T75" fmla="*/ 43 h 72"/>
                <a:gd name="T76" fmla="*/ 53 w 203"/>
                <a:gd name="T77" fmla="*/ 46 h 72"/>
                <a:gd name="T78" fmla="*/ 61 w 203"/>
                <a:gd name="T79" fmla="*/ 49 h 72"/>
                <a:gd name="T80" fmla="*/ 69 w 203"/>
                <a:gd name="T81" fmla="*/ 52 h 72"/>
                <a:gd name="T82" fmla="*/ 77 w 203"/>
                <a:gd name="T83" fmla="*/ 54 h 72"/>
                <a:gd name="T84" fmla="*/ 84 w 203"/>
                <a:gd name="T85" fmla="*/ 56 h 72"/>
                <a:gd name="T86" fmla="*/ 92 w 203"/>
                <a:gd name="T87" fmla="*/ 59 h 72"/>
                <a:gd name="T88" fmla="*/ 100 w 203"/>
                <a:gd name="T89" fmla="*/ 61 h 72"/>
                <a:gd name="T90" fmla="*/ 111 w 203"/>
                <a:gd name="T91" fmla="*/ 63 h 72"/>
                <a:gd name="T92" fmla="*/ 119 w 203"/>
                <a:gd name="T93" fmla="*/ 65 h 72"/>
                <a:gd name="T94" fmla="*/ 127 w 203"/>
                <a:gd name="T95" fmla="*/ 67 h 72"/>
                <a:gd name="T96" fmla="*/ 137 w 203"/>
                <a:gd name="T97" fmla="*/ 68 h 72"/>
                <a:gd name="T98" fmla="*/ 145 w 203"/>
                <a:gd name="T99" fmla="*/ 70 h 72"/>
                <a:gd name="T100" fmla="*/ 156 w 203"/>
                <a:gd name="T101" fmla="*/ 71 h 72"/>
                <a:gd name="T102" fmla="*/ 165 w 203"/>
                <a:gd name="T103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" h="72">
                  <a:moveTo>
                    <a:pt x="166" y="71"/>
                  </a:moveTo>
                  <a:lnTo>
                    <a:pt x="169" y="72"/>
                  </a:lnTo>
                  <a:lnTo>
                    <a:pt x="172" y="72"/>
                  </a:lnTo>
                  <a:lnTo>
                    <a:pt x="174" y="72"/>
                  </a:lnTo>
                  <a:lnTo>
                    <a:pt x="177" y="72"/>
                  </a:lnTo>
                  <a:lnTo>
                    <a:pt x="179" y="71"/>
                  </a:lnTo>
                  <a:lnTo>
                    <a:pt x="181" y="71"/>
                  </a:lnTo>
                  <a:lnTo>
                    <a:pt x="182" y="71"/>
                  </a:lnTo>
                  <a:lnTo>
                    <a:pt x="185" y="71"/>
                  </a:lnTo>
                  <a:lnTo>
                    <a:pt x="187" y="71"/>
                  </a:lnTo>
                  <a:lnTo>
                    <a:pt x="190" y="70"/>
                  </a:lnTo>
                  <a:lnTo>
                    <a:pt x="193" y="70"/>
                  </a:lnTo>
                  <a:lnTo>
                    <a:pt x="195" y="69"/>
                  </a:lnTo>
                  <a:lnTo>
                    <a:pt x="196" y="69"/>
                  </a:lnTo>
                  <a:lnTo>
                    <a:pt x="198" y="68"/>
                  </a:lnTo>
                  <a:lnTo>
                    <a:pt x="200" y="66"/>
                  </a:lnTo>
                  <a:lnTo>
                    <a:pt x="201" y="66"/>
                  </a:lnTo>
                  <a:lnTo>
                    <a:pt x="203" y="63"/>
                  </a:lnTo>
                  <a:lnTo>
                    <a:pt x="203" y="61"/>
                  </a:lnTo>
                  <a:lnTo>
                    <a:pt x="202" y="58"/>
                  </a:lnTo>
                  <a:lnTo>
                    <a:pt x="201" y="56"/>
                  </a:lnTo>
                  <a:lnTo>
                    <a:pt x="201" y="55"/>
                  </a:lnTo>
                  <a:lnTo>
                    <a:pt x="199" y="53"/>
                  </a:lnTo>
                  <a:lnTo>
                    <a:pt x="198" y="52"/>
                  </a:lnTo>
                  <a:lnTo>
                    <a:pt x="196" y="50"/>
                  </a:lnTo>
                  <a:lnTo>
                    <a:pt x="195" y="49"/>
                  </a:lnTo>
                  <a:lnTo>
                    <a:pt x="193" y="48"/>
                  </a:lnTo>
                  <a:lnTo>
                    <a:pt x="193" y="47"/>
                  </a:lnTo>
                  <a:lnTo>
                    <a:pt x="190" y="45"/>
                  </a:lnTo>
                  <a:lnTo>
                    <a:pt x="189" y="45"/>
                  </a:lnTo>
                  <a:lnTo>
                    <a:pt x="187" y="44"/>
                  </a:lnTo>
                  <a:lnTo>
                    <a:pt x="185" y="42"/>
                  </a:lnTo>
                  <a:lnTo>
                    <a:pt x="185" y="42"/>
                  </a:lnTo>
                  <a:lnTo>
                    <a:pt x="182" y="40"/>
                  </a:lnTo>
                  <a:lnTo>
                    <a:pt x="181" y="40"/>
                  </a:lnTo>
                  <a:lnTo>
                    <a:pt x="179" y="39"/>
                  </a:lnTo>
                  <a:lnTo>
                    <a:pt x="177" y="38"/>
                  </a:lnTo>
                  <a:lnTo>
                    <a:pt x="176" y="37"/>
                  </a:lnTo>
                  <a:lnTo>
                    <a:pt x="174" y="36"/>
                  </a:lnTo>
                  <a:lnTo>
                    <a:pt x="172" y="35"/>
                  </a:lnTo>
                  <a:lnTo>
                    <a:pt x="171" y="34"/>
                  </a:lnTo>
                  <a:lnTo>
                    <a:pt x="169" y="34"/>
                  </a:lnTo>
                  <a:lnTo>
                    <a:pt x="166" y="32"/>
                  </a:lnTo>
                  <a:lnTo>
                    <a:pt x="165" y="32"/>
                  </a:lnTo>
                  <a:lnTo>
                    <a:pt x="164" y="31"/>
                  </a:lnTo>
                  <a:lnTo>
                    <a:pt x="161" y="30"/>
                  </a:lnTo>
                  <a:lnTo>
                    <a:pt x="159" y="29"/>
                  </a:lnTo>
                  <a:lnTo>
                    <a:pt x="158" y="29"/>
                  </a:lnTo>
                  <a:lnTo>
                    <a:pt x="156" y="28"/>
                  </a:lnTo>
                  <a:lnTo>
                    <a:pt x="153" y="27"/>
                  </a:lnTo>
                  <a:lnTo>
                    <a:pt x="152" y="27"/>
                  </a:lnTo>
                  <a:lnTo>
                    <a:pt x="150" y="26"/>
                  </a:lnTo>
                  <a:lnTo>
                    <a:pt x="148" y="25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3" y="23"/>
                  </a:lnTo>
                  <a:lnTo>
                    <a:pt x="140" y="22"/>
                  </a:lnTo>
                  <a:lnTo>
                    <a:pt x="138" y="21"/>
                  </a:lnTo>
                  <a:lnTo>
                    <a:pt x="137" y="21"/>
                  </a:lnTo>
                  <a:lnTo>
                    <a:pt x="135" y="20"/>
                  </a:lnTo>
                  <a:lnTo>
                    <a:pt x="132" y="19"/>
                  </a:lnTo>
                  <a:lnTo>
                    <a:pt x="130" y="19"/>
                  </a:lnTo>
                  <a:lnTo>
                    <a:pt x="129" y="18"/>
                  </a:lnTo>
                  <a:lnTo>
                    <a:pt x="127" y="18"/>
                  </a:lnTo>
                  <a:lnTo>
                    <a:pt x="124" y="17"/>
                  </a:lnTo>
                  <a:lnTo>
                    <a:pt x="122" y="16"/>
                  </a:lnTo>
                  <a:lnTo>
                    <a:pt x="121" y="16"/>
                  </a:lnTo>
                  <a:lnTo>
                    <a:pt x="119" y="15"/>
                  </a:lnTo>
                  <a:lnTo>
                    <a:pt x="116" y="14"/>
                  </a:lnTo>
                  <a:lnTo>
                    <a:pt x="114" y="14"/>
                  </a:lnTo>
                  <a:lnTo>
                    <a:pt x="113" y="13"/>
                  </a:lnTo>
                  <a:lnTo>
                    <a:pt x="111" y="13"/>
                  </a:lnTo>
                  <a:lnTo>
                    <a:pt x="108" y="12"/>
                  </a:lnTo>
                  <a:lnTo>
                    <a:pt x="106" y="11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0" y="10"/>
                  </a:lnTo>
                  <a:lnTo>
                    <a:pt x="98" y="9"/>
                  </a:lnTo>
                  <a:lnTo>
                    <a:pt x="95" y="9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0" y="8"/>
                  </a:lnTo>
                  <a:lnTo>
                    <a:pt x="87" y="7"/>
                  </a:lnTo>
                  <a:lnTo>
                    <a:pt x="84" y="7"/>
                  </a:lnTo>
                  <a:lnTo>
                    <a:pt x="82" y="6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7" y="5"/>
                  </a:lnTo>
                  <a:lnTo>
                    <a:pt x="74" y="5"/>
                  </a:lnTo>
                  <a:lnTo>
                    <a:pt x="71" y="4"/>
                  </a:lnTo>
                  <a:lnTo>
                    <a:pt x="69" y="4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3"/>
                  </a:lnTo>
                  <a:lnTo>
                    <a:pt x="61" y="2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3" y="1"/>
                  </a:lnTo>
                  <a:lnTo>
                    <a:pt x="50" y="1"/>
                  </a:lnTo>
                  <a:lnTo>
                    <a:pt x="48" y="1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6" y="1"/>
                  </a:lnTo>
                  <a:lnTo>
                    <a:pt x="13" y="1"/>
                  </a:lnTo>
                  <a:lnTo>
                    <a:pt x="11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2" y="16"/>
                  </a:lnTo>
                  <a:lnTo>
                    <a:pt x="3" y="17"/>
                  </a:lnTo>
                  <a:lnTo>
                    <a:pt x="4" y="19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8" y="22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6"/>
                  </a:lnTo>
                  <a:lnTo>
                    <a:pt x="14" y="27"/>
                  </a:lnTo>
                  <a:lnTo>
                    <a:pt x="16" y="28"/>
                  </a:lnTo>
                  <a:lnTo>
                    <a:pt x="18" y="29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2" y="32"/>
                  </a:lnTo>
                  <a:lnTo>
                    <a:pt x="24" y="33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9" y="35"/>
                  </a:lnTo>
                  <a:lnTo>
                    <a:pt x="32" y="37"/>
                  </a:lnTo>
                  <a:lnTo>
                    <a:pt x="33" y="37"/>
                  </a:lnTo>
                  <a:lnTo>
                    <a:pt x="34" y="38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40" y="40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5" y="43"/>
                  </a:lnTo>
                  <a:lnTo>
                    <a:pt x="48" y="44"/>
                  </a:lnTo>
                  <a:lnTo>
                    <a:pt x="50" y="45"/>
                  </a:lnTo>
                  <a:lnTo>
                    <a:pt x="51" y="45"/>
                  </a:lnTo>
                  <a:lnTo>
                    <a:pt x="53" y="46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61" y="49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6" y="51"/>
                  </a:lnTo>
                  <a:lnTo>
                    <a:pt x="69" y="52"/>
                  </a:lnTo>
                  <a:lnTo>
                    <a:pt x="71" y="52"/>
                  </a:lnTo>
                  <a:lnTo>
                    <a:pt x="73" y="53"/>
                  </a:lnTo>
                  <a:lnTo>
                    <a:pt x="74" y="53"/>
                  </a:lnTo>
                  <a:lnTo>
                    <a:pt x="77" y="54"/>
                  </a:lnTo>
                  <a:lnTo>
                    <a:pt x="79" y="55"/>
                  </a:lnTo>
                  <a:lnTo>
                    <a:pt x="81" y="56"/>
                  </a:lnTo>
                  <a:lnTo>
                    <a:pt x="82" y="56"/>
                  </a:lnTo>
                  <a:lnTo>
                    <a:pt x="84" y="56"/>
                  </a:lnTo>
                  <a:lnTo>
                    <a:pt x="87" y="57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2" y="59"/>
                  </a:lnTo>
                  <a:lnTo>
                    <a:pt x="95" y="59"/>
                  </a:lnTo>
                  <a:lnTo>
                    <a:pt x="98" y="60"/>
                  </a:lnTo>
                  <a:lnTo>
                    <a:pt x="100" y="61"/>
                  </a:lnTo>
                  <a:lnTo>
                    <a:pt x="100" y="61"/>
                  </a:lnTo>
                  <a:lnTo>
                    <a:pt x="103" y="61"/>
                  </a:lnTo>
                  <a:lnTo>
                    <a:pt x="106" y="62"/>
                  </a:lnTo>
                  <a:lnTo>
                    <a:pt x="108" y="63"/>
                  </a:lnTo>
                  <a:lnTo>
                    <a:pt x="111" y="63"/>
                  </a:lnTo>
                  <a:lnTo>
                    <a:pt x="112" y="63"/>
                  </a:lnTo>
                  <a:lnTo>
                    <a:pt x="114" y="64"/>
                  </a:lnTo>
                  <a:lnTo>
                    <a:pt x="116" y="65"/>
                  </a:lnTo>
                  <a:lnTo>
                    <a:pt x="119" y="65"/>
                  </a:lnTo>
                  <a:lnTo>
                    <a:pt x="121" y="66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32" y="68"/>
                  </a:lnTo>
                  <a:lnTo>
                    <a:pt x="135" y="68"/>
                  </a:lnTo>
                  <a:lnTo>
                    <a:pt x="137" y="68"/>
                  </a:lnTo>
                  <a:lnTo>
                    <a:pt x="139" y="69"/>
                  </a:lnTo>
                  <a:lnTo>
                    <a:pt x="140" y="69"/>
                  </a:lnTo>
                  <a:lnTo>
                    <a:pt x="143" y="69"/>
                  </a:lnTo>
                  <a:lnTo>
                    <a:pt x="145" y="70"/>
                  </a:lnTo>
                  <a:lnTo>
                    <a:pt x="148" y="70"/>
                  </a:lnTo>
                  <a:lnTo>
                    <a:pt x="150" y="70"/>
                  </a:lnTo>
                  <a:lnTo>
                    <a:pt x="153" y="70"/>
                  </a:lnTo>
                  <a:lnTo>
                    <a:pt x="156" y="71"/>
                  </a:lnTo>
                  <a:lnTo>
                    <a:pt x="158" y="71"/>
                  </a:lnTo>
                  <a:lnTo>
                    <a:pt x="161" y="71"/>
                  </a:lnTo>
                  <a:lnTo>
                    <a:pt x="164" y="71"/>
                  </a:lnTo>
                  <a:lnTo>
                    <a:pt x="165" y="71"/>
                  </a:lnTo>
                  <a:lnTo>
                    <a:pt x="166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3" name="Freeform 127"/>
            <p:cNvSpPr>
              <a:spLocks/>
            </p:cNvSpPr>
            <p:nvPr/>
          </p:nvSpPr>
          <p:spPr bwMode="auto">
            <a:xfrm>
              <a:off x="4137" y="2131"/>
              <a:ext cx="1102" cy="385"/>
            </a:xfrm>
            <a:custGeom>
              <a:avLst/>
              <a:gdLst>
                <a:gd name="T0" fmla="*/ 911 w 1102"/>
                <a:gd name="T1" fmla="*/ 385 h 385"/>
                <a:gd name="T2" fmla="*/ 962 w 1102"/>
                <a:gd name="T3" fmla="*/ 385 h 385"/>
                <a:gd name="T4" fmla="*/ 1000 w 1102"/>
                <a:gd name="T5" fmla="*/ 385 h 385"/>
                <a:gd name="T6" fmla="*/ 1045 w 1102"/>
                <a:gd name="T7" fmla="*/ 379 h 385"/>
                <a:gd name="T8" fmla="*/ 1083 w 1102"/>
                <a:gd name="T9" fmla="*/ 366 h 385"/>
                <a:gd name="T10" fmla="*/ 1102 w 1102"/>
                <a:gd name="T11" fmla="*/ 335 h 385"/>
                <a:gd name="T12" fmla="*/ 1096 w 1102"/>
                <a:gd name="T13" fmla="*/ 303 h 385"/>
                <a:gd name="T14" fmla="*/ 1064 w 1102"/>
                <a:gd name="T15" fmla="*/ 272 h 385"/>
                <a:gd name="T16" fmla="*/ 1045 w 1102"/>
                <a:gd name="T17" fmla="*/ 253 h 385"/>
                <a:gd name="T18" fmla="*/ 1013 w 1102"/>
                <a:gd name="T19" fmla="*/ 234 h 385"/>
                <a:gd name="T20" fmla="*/ 981 w 1102"/>
                <a:gd name="T21" fmla="*/ 215 h 385"/>
                <a:gd name="T22" fmla="*/ 949 w 1102"/>
                <a:gd name="T23" fmla="*/ 196 h 385"/>
                <a:gd name="T24" fmla="*/ 911 w 1102"/>
                <a:gd name="T25" fmla="*/ 183 h 385"/>
                <a:gd name="T26" fmla="*/ 879 w 1102"/>
                <a:gd name="T27" fmla="*/ 164 h 385"/>
                <a:gd name="T28" fmla="*/ 847 w 1102"/>
                <a:gd name="T29" fmla="*/ 152 h 385"/>
                <a:gd name="T30" fmla="*/ 809 w 1102"/>
                <a:gd name="T31" fmla="*/ 139 h 385"/>
                <a:gd name="T32" fmla="*/ 765 w 1102"/>
                <a:gd name="T33" fmla="*/ 120 h 385"/>
                <a:gd name="T34" fmla="*/ 726 w 1102"/>
                <a:gd name="T35" fmla="*/ 107 h 385"/>
                <a:gd name="T36" fmla="*/ 694 w 1102"/>
                <a:gd name="T37" fmla="*/ 95 h 385"/>
                <a:gd name="T38" fmla="*/ 656 w 1102"/>
                <a:gd name="T39" fmla="*/ 88 h 385"/>
                <a:gd name="T40" fmla="*/ 612 w 1102"/>
                <a:gd name="T41" fmla="*/ 76 h 385"/>
                <a:gd name="T42" fmla="*/ 580 w 1102"/>
                <a:gd name="T43" fmla="*/ 63 h 385"/>
                <a:gd name="T44" fmla="*/ 535 w 1102"/>
                <a:gd name="T45" fmla="*/ 50 h 385"/>
                <a:gd name="T46" fmla="*/ 491 w 1102"/>
                <a:gd name="T47" fmla="*/ 44 h 385"/>
                <a:gd name="T48" fmla="*/ 459 w 1102"/>
                <a:gd name="T49" fmla="*/ 38 h 385"/>
                <a:gd name="T50" fmla="*/ 408 w 1102"/>
                <a:gd name="T51" fmla="*/ 25 h 385"/>
                <a:gd name="T52" fmla="*/ 370 w 1102"/>
                <a:gd name="T53" fmla="*/ 19 h 385"/>
                <a:gd name="T54" fmla="*/ 325 w 1102"/>
                <a:gd name="T55" fmla="*/ 12 h 385"/>
                <a:gd name="T56" fmla="*/ 274 w 1102"/>
                <a:gd name="T57" fmla="*/ 6 h 385"/>
                <a:gd name="T58" fmla="*/ 223 w 1102"/>
                <a:gd name="T59" fmla="*/ 0 h 385"/>
                <a:gd name="T60" fmla="*/ 191 w 1102"/>
                <a:gd name="T61" fmla="*/ 0 h 385"/>
                <a:gd name="T62" fmla="*/ 140 w 1102"/>
                <a:gd name="T63" fmla="*/ 0 h 385"/>
                <a:gd name="T64" fmla="*/ 108 w 1102"/>
                <a:gd name="T65" fmla="*/ 0 h 385"/>
                <a:gd name="T66" fmla="*/ 57 w 1102"/>
                <a:gd name="T67" fmla="*/ 12 h 385"/>
                <a:gd name="T68" fmla="*/ 25 w 1102"/>
                <a:gd name="T69" fmla="*/ 25 h 385"/>
                <a:gd name="T70" fmla="*/ 0 w 1102"/>
                <a:gd name="T71" fmla="*/ 50 h 385"/>
                <a:gd name="T72" fmla="*/ 6 w 1102"/>
                <a:gd name="T73" fmla="*/ 88 h 385"/>
                <a:gd name="T74" fmla="*/ 38 w 1102"/>
                <a:gd name="T75" fmla="*/ 120 h 385"/>
                <a:gd name="T76" fmla="*/ 64 w 1102"/>
                <a:gd name="T77" fmla="*/ 139 h 385"/>
                <a:gd name="T78" fmla="*/ 89 w 1102"/>
                <a:gd name="T79" fmla="*/ 158 h 385"/>
                <a:gd name="T80" fmla="*/ 121 w 1102"/>
                <a:gd name="T81" fmla="*/ 177 h 385"/>
                <a:gd name="T82" fmla="*/ 159 w 1102"/>
                <a:gd name="T83" fmla="*/ 196 h 385"/>
                <a:gd name="T84" fmla="*/ 191 w 1102"/>
                <a:gd name="T85" fmla="*/ 208 h 385"/>
                <a:gd name="T86" fmla="*/ 223 w 1102"/>
                <a:gd name="T87" fmla="*/ 221 h 385"/>
                <a:gd name="T88" fmla="*/ 255 w 1102"/>
                <a:gd name="T89" fmla="*/ 240 h 385"/>
                <a:gd name="T90" fmla="*/ 299 w 1102"/>
                <a:gd name="T91" fmla="*/ 253 h 385"/>
                <a:gd name="T92" fmla="*/ 344 w 1102"/>
                <a:gd name="T93" fmla="*/ 272 h 385"/>
                <a:gd name="T94" fmla="*/ 376 w 1102"/>
                <a:gd name="T95" fmla="*/ 278 h 385"/>
                <a:gd name="T96" fmla="*/ 408 w 1102"/>
                <a:gd name="T97" fmla="*/ 291 h 385"/>
                <a:gd name="T98" fmla="*/ 446 w 1102"/>
                <a:gd name="T99" fmla="*/ 303 h 385"/>
                <a:gd name="T100" fmla="*/ 491 w 1102"/>
                <a:gd name="T101" fmla="*/ 316 h 385"/>
                <a:gd name="T102" fmla="*/ 529 w 1102"/>
                <a:gd name="T103" fmla="*/ 322 h 385"/>
                <a:gd name="T104" fmla="*/ 573 w 1102"/>
                <a:gd name="T105" fmla="*/ 335 h 385"/>
                <a:gd name="T106" fmla="*/ 612 w 1102"/>
                <a:gd name="T107" fmla="*/ 347 h 385"/>
                <a:gd name="T108" fmla="*/ 643 w 1102"/>
                <a:gd name="T109" fmla="*/ 354 h 385"/>
                <a:gd name="T110" fmla="*/ 694 w 1102"/>
                <a:gd name="T111" fmla="*/ 360 h 385"/>
                <a:gd name="T112" fmla="*/ 739 w 1102"/>
                <a:gd name="T113" fmla="*/ 366 h 385"/>
                <a:gd name="T114" fmla="*/ 777 w 1102"/>
                <a:gd name="T115" fmla="*/ 373 h 385"/>
                <a:gd name="T116" fmla="*/ 828 w 1102"/>
                <a:gd name="T117" fmla="*/ 379 h 385"/>
                <a:gd name="T118" fmla="*/ 879 w 1102"/>
                <a:gd name="T11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02" h="385">
                  <a:moveTo>
                    <a:pt x="879" y="385"/>
                  </a:moveTo>
                  <a:lnTo>
                    <a:pt x="898" y="385"/>
                  </a:lnTo>
                  <a:lnTo>
                    <a:pt x="911" y="385"/>
                  </a:lnTo>
                  <a:lnTo>
                    <a:pt x="930" y="385"/>
                  </a:lnTo>
                  <a:lnTo>
                    <a:pt x="949" y="385"/>
                  </a:lnTo>
                  <a:lnTo>
                    <a:pt x="962" y="385"/>
                  </a:lnTo>
                  <a:lnTo>
                    <a:pt x="981" y="385"/>
                  </a:lnTo>
                  <a:lnTo>
                    <a:pt x="1000" y="385"/>
                  </a:lnTo>
                  <a:lnTo>
                    <a:pt x="1000" y="385"/>
                  </a:lnTo>
                  <a:lnTo>
                    <a:pt x="1013" y="385"/>
                  </a:lnTo>
                  <a:lnTo>
                    <a:pt x="1032" y="379"/>
                  </a:lnTo>
                  <a:lnTo>
                    <a:pt x="1045" y="379"/>
                  </a:lnTo>
                  <a:lnTo>
                    <a:pt x="1064" y="373"/>
                  </a:lnTo>
                  <a:lnTo>
                    <a:pt x="1070" y="366"/>
                  </a:lnTo>
                  <a:lnTo>
                    <a:pt x="1083" y="366"/>
                  </a:lnTo>
                  <a:lnTo>
                    <a:pt x="1096" y="354"/>
                  </a:lnTo>
                  <a:lnTo>
                    <a:pt x="1096" y="354"/>
                  </a:lnTo>
                  <a:lnTo>
                    <a:pt x="1102" y="335"/>
                  </a:lnTo>
                  <a:lnTo>
                    <a:pt x="1102" y="322"/>
                  </a:lnTo>
                  <a:lnTo>
                    <a:pt x="1096" y="309"/>
                  </a:lnTo>
                  <a:lnTo>
                    <a:pt x="1096" y="303"/>
                  </a:lnTo>
                  <a:lnTo>
                    <a:pt x="1083" y="284"/>
                  </a:lnTo>
                  <a:lnTo>
                    <a:pt x="1083" y="284"/>
                  </a:lnTo>
                  <a:lnTo>
                    <a:pt x="1064" y="272"/>
                  </a:lnTo>
                  <a:lnTo>
                    <a:pt x="1064" y="272"/>
                  </a:lnTo>
                  <a:lnTo>
                    <a:pt x="1045" y="259"/>
                  </a:lnTo>
                  <a:lnTo>
                    <a:pt x="1045" y="253"/>
                  </a:lnTo>
                  <a:lnTo>
                    <a:pt x="1032" y="246"/>
                  </a:lnTo>
                  <a:lnTo>
                    <a:pt x="1019" y="234"/>
                  </a:lnTo>
                  <a:lnTo>
                    <a:pt x="1013" y="234"/>
                  </a:lnTo>
                  <a:lnTo>
                    <a:pt x="1000" y="221"/>
                  </a:lnTo>
                  <a:lnTo>
                    <a:pt x="988" y="221"/>
                  </a:lnTo>
                  <a:lnTo>
                    <a:pt x="981" y="215"/>
                  </a:lnTo>
                  <a:lnTo>
                    <a:pt x="962" y="202"/>
                  </a:lnTo>
                  <a:lnTo>
                    <a:pt x="962" y="202"/>
                  </a:lnTo>
                  <a:lnTo>
                    <a:pt x="949" y="196"/>
                  </a:lnTo>
                  <a:lnTo>
                    <a:pt x="930" y="189"/>
                  </a:lnTo>
                  <a:lnTo>
                    <a:pt x="924" y="183"/>
                  </a:lnTo>
                  <a:lnTo>
                    <a:pt x="911" y="183"/>
                  </a:lnTo>
                  <a:lnTo>
                    <a:pt x="898" y="170"/>
                  </a:lnTo>
                  <a:lnTo>
                    <a:pt x="892" y="170"/>
                  </a:lnTo>
                  <a:lnTo>
                    <a:pt x="879" y="164"/>
                  </a:lnTo>
                  <a:lnTo>
                    <a:pt x="860" y="158"/>
                  </a:lnTo>
                  <a:lnTo>
                    <a:pt x="847" y="152"/>
                  </a:lnTo>
                  <a:lnTo>
                    <a:pt x="847" y="152"/>
                  </a:lnTo>
                  <a:lnTo>
                    <a:pt x="828" y="145"/>
                  </a:lnTo>
                  <a:lnTo>
                    <a:pt x="815" y="139"/>
                  </a:lnTo>
                  <a:lnTo>
                    <a:pt x="809" y="139"/>
                  </a:lnTo>
                  <a:lnTo>
                    <a:pt x="796" y="133"/>
                  </a:lnTo>
                  <a:lnTo>
                    <a:pt x="777" y="126"/>
                  </a:lnTo>
                  <a:lnTo>
                    <a:pt x="765" y="120"/>
                  </a:lnTo>
                  <a:lnTo>
                    <a:pt x="765" y="120"/>
                  </a:lnTo>
                  <a:lnTo>
                    <a:pt x="745" y="114"/>
                  </a:lnTo>
                  <a:lnTo>
                    <a:pt x="726" y="107"/>
                  </a:lnTo>
                  <a:lnTo>
                    <a:pt x="714" y="101"/>
                  </a:lnTo>
                  <a:lnTo>
                    <a:pt x="714" y="101"/>
                  </a:lnTo>
                  <a:lnTo>
                    <a:pt x="694" y="95"/>
                  </a:lnTo>
                  <a:lnTo>
                    <a:pt x="675" y="95"/>
                  </a:lnTo>
                  <a:lnTo>
                    <a:pt x="663" y="88"/>
                  </a:lnTo>
                  <a:lnTo>
                    <a:pt x="656" y="88"/>
                  </a:lnTo>
                  <a:lnTo>
                    <a:pt x="643" y="82"/>
                  </a:lnTo>
                  <a:lnTo>
                    <a:pt x="631" y="76"/>
                  </a:lnTo>
                  <a:lnTo>
                    <a:pt x="612" y="76"/>
                  </a:lnTo>
                  <a:lnTo>
                    <a:pt x="599" y="69"/>
                  </a:lnTo>
                  <a:lnTo>
                    <a:pt x="593" y="69"/>
                  </a:lnTo>
                  <a:lnTo>
                    <a:pt x="580" y="63"/>
                  </a:lnTo>
                  <a:lnTo>
                    <a:pt x="561" y="57"/>
                  </a:lnTo>
                  <a:lnTo>
                    <a:pt x="542" y="57"/>
                  </a:lnTo>
                  <a:lnTo>
                    <a:pt x="535" y="50"/>
                  </a:lnTo>
                  <a:lnTo>
                    <a:pt x="529" y="50"/>
                  </a:lnTo>
                  <a:lnTo>
                    <a:pt x="510" y="50"/>
                  </a:lnTo>
                  <a:lnTo>
                    <a:pt x="491" y="44"/>
                  </a:lnTo>
                  <a:lnTo>
                    <a:pt x="478" y="38"/>
                  </a:lnTo>
                  <a:lnTo>
                    <a:pt x="459" y="38"/>
                  </a:lnTo>
                  <a:lnTo>
                    <a:pt x="459" y="38"/>
                  </a:lnTo>
                  <a:lnTo>
                    <a:pt x="440" y="31"/>
                  </a:lnTo>
                  <a:lnTo>
                    <a:pt x="427" y="31"/>
                  </a:lnTo>
                  <a:lnTo>
                    <a:pt x="408" y="25"/>
                  </a:lnTo>
                  <a:lnTo>
                    <a:pt x="395" y="25"/>
                  </a:lnTo>
                  <a:lnTo>
                    <a:pt x="376" y="19"/>
                  </a:lnTo>
                  <a:lnTo>
                    <a:pt x="370" y="19"/>
                  </a:lnTo>
                  <a:lnTo>
                    <a:pt x="357" y="19"/>
                  </a:lnTo>
                  <a:lnTo>
                    <a:pt x="344" y="12"/>
                  </a:lnTo>
                  <a:lnTo>
                    <a:pt x="325" y="12"/>
                  </a:lnTo>
                  <a:lnTo>
                    <a:pt x="306" y="12"/>
                  </a:lnTo>
                  <a:lnTo>
                    <a:pt x="293" y="6"/>
                  </a:lnTo>
                  <a:lnTo>
                    <a:pt x="274" y="6"/>
                  </a:lnTo>
                  <a:lnTo>
                    <a:pt x="255" y="6"/>
                  </a:lnTo>
                  <a:lnTo>
                    <a:pt x="242" y="6"/>
                  </a:lnTo>
                  <a:lnTo>
                    <a:pt x="223" y="0"/>
                  </a:lnTo>
                  <a:lnTo>
                    <a:pt x="223" y="0"/>
                  </a:lnTo>
                  <a:lnTo>
                    <a:pt x="210" y="0"/>
                  </a:lnTo>
                  <a:lnTo>
                    <a:pt x="191" y="0"/>
                  </a:lnTo>
                  <a:lnTo>
                    <a:pt x="172" y="0"/>
                  </a:lnTo>
                  <a:lnTo>
                    <a:pt x="159" y="0"/>
                  </a:lnTo>
                  <a:lnTo>
                    <a:pt x="140" y="0"/>
                  </a:lnTo>
                  <a:lnTo>
                    <a:pt x="121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89" y="6"/>
                  </a:lnTo>
                  <a:lnTo>
                    <a:pt x="70" y="6"/>
                  </a:lnTo>
                  <a:lnTo>
                    <a:pt x="57" y="12"/>
                  </a:lnTo>
                  <a:lnTo>
                    <a:pt x="38" y="19"/>
                  </a:lnTo>
                  <a:lnTo>
                    <a:pt x="32" y="19"/>
                  </a:lnTo>
                  <a:lnTo>
                    <a:pt x="25" y="25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6" y="82"/>
                  </a:lnTo>
                  <a:lnTo>
                    <a:pt x="6" y="88"/>
                  </a:lnTo>
                  <a:lnTo>
                    <a:pt x="25" y="101"/>
                  </a:lnTo>
                  <a:lnTo>
                    <a:pt x="25" y="10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57" y="133"/>
                  </a:lnTo>
                  <a:lnTo>
                    <a:pt x="64" y="139"/>
                  </a:lnTo>
                  <a:lnTo>
                    <a:pt x="70" y="145"/>
                  </a:lnTo>
                  <a:lnTo>
                    <a:pt x="89" y="152"/>
                  </a:lnTo>
                  <a:lnTo>
                    <a:pt x="89" y="158"/>
                  </a:lnTo>
                  <a:lnTo>
                    <a:pt x="108" y="164"/>
                  </a:lnTo>
                  <a:lnTo>
                    <a:pt x="115" y="170"/>
                  </a:lnTo>
                  <a:lnTo>
                    <a:pt x="121" y="177"/>
                  </a:lnTo>
                  <a:lnTo>
                    <a:pt x="140" y="183"/>
                  </a:lnTo>
                  <a:lnTo>
                    <a:pt x="147" y="183"/>
                  </a:lnTo>
                  <a:lnTo>
                    <a:pt x="159" y="196"/>
                  </a:lnTo>
                  <a:lnTo>
                    <a:pt x="172" y="202"/>
                  </a:lnTo>
                  <a:lnTo>
                    <a:pt x="178" y="202"/>
                  </a:lnTo>
                  <a:lnTo>
                    <a:pt x="191" y="208"/>
                  </a:lnTo>
                  <a:lnTo>
                    <a:pt x="210" y="215"/>
                  </a:lnTo>
                  <a:lnTo>
                    <a:pt x="217" y="221"/>
                  </a:lnTo>
                  <a:lnTo>
                    <a:pt x="223" y="221"/>
                  </a:lnTo>
                  <a:lnTo>
                    <a:pt x="242" y="234"/>
                  </a:lnTo>
                  <a:lnTo>
                    <a:pt x="255" y="234"/>
                  </a:lnTo>
                  <a:lnTo>
                    <a:pt x="255" y="240"/>
                  </a:lnTo>
                  <a:lnTo>
                    <a:pt x="274" y="246"/>
                  </a:lnTo>
                  <a:lnTo>
                    <a:pt x="293" y="253"/>
                  </a:lnTo>
                  <a:lnTo>
                    <a:pt x="299" y="253"/>
                  </a:lnTo>
                  <a:lnTo>
                    <a:pt x="306" y="259"/>
                  </a:lnTo>
                  <a:lnTo>
                    <a:pt x="325" y="265"/>
                  </a:lnTo>
                  <a:lnTo>
                    <a:pt x="344" y="272"/>
                  </a:lnTo>
                  <a:lnTo>
                    <a:pt x="344" y="272"/>
                  </a:lnTo>
                  <a:lnTo>
                    <a:pt x="357" y="278"/>
                  </a:lnTo>
                  <a:lnTo>
                    <a:pt x="376" y="278"/>
                  </a:lnTo>
                  <a:lnTo>
                    <a:pt x="395" y="284"/>
                  </a:lnTo>
                  <a:lnTo>
                    <a:pt x="395" y="284"/>
                  </a:lnTo>
                  <a:lnTo>
                    <a:pt x="408" y="291"/>
                  </a:lnTo>
                  <a:lnTo>
                    <a:pt x="427" y="297"/>
                  </a:lnTo>
                  <a:lnTo>
                    <a:pt x="440" y="303"/>
                  </a:lnTo>
                  <a:lnTo>
                    <a:pt x="446" y="303"/>
                  </a:lnTo>
                  <a:lnTo>
                    <a:pt x="459" y="309"/>
                  </a:lnTo>
                  <a:lnTo>
                    <a:pt x="478" y="309"/>
                  </a:lnTo>
                  <a:lnTo>
                    <a:pt x="491" y="316"/>
                  </a:lnTo>
                  <a:lnTo>
                    <a:pt x="503" y="322"/>
                  </a:lnTo>
                  <a:lnTo>
                    <a:pt x="510" y="322"/>
                  </a:lnTo>
                  <a:lnTo>
                    <a:pt x="529" y="322"/>
                  </a:lnTo>
                  <a:lnTo>
                    <a:pt x="542" y="328"/>
                  </a:lnTo>
                  <a:lnTo>
                    <a:pt x="561" y="335"/>
                  </a:lnTo>
                  <a:lnTo>
                    <a:pt x="573" y="335"/>
                  </a:lnTo>
                  <a:lnTo>
                    <a:pt x="580" y="335"/>
                  </a:lnTo>
                  <a:lnTo>
                    <a:pt x="593" y="341"/>
                  </a:lnTo>
                  <a:lnTo>
                    <a:pt x="612" y="347"/>
                  </a:lnTo>
                  <a:lnTo>
                    <a:pt x="631" y="347"/>
                  </a:lnTo>
                  <a:lnTo>
                    <a:pt x="643" y="354"/>
                  </a:lnTo>
                  <a:lnTo>
                    <a:pt x="643" y="354"/>
                  </a:lnTo>
                  <a:lnTo>
                    <a:pt x="663" y="354"/>
                  </a:lnTo>
                  <a:lnTo>
                    <a:pt x="675" y="360"/>
                  </a:lnTo>
                  <a:lnTo>
                    <a:pt x="694" y="360"/>
                  </a:lnTo>
                  <a:lnTo>
                    <a:pt x="714" y="366"/>
                  </a:lnTo>
                  <a:lnTo>
                    <a:pt x="726" y="366"/>
                  </a:lnTo>
                  <a:lnTo>
                    <a:pt x="739" y="366"/>
                  </a:lnTo>
                  <a:lnTo>
                    <a:pt x="745" y="373"/>
                  </a:lnTo>
                  <a:lnTo>
                    <a:pt x="765" y="373"/>
                  </a:lnTo>
                  <a:lnTo>
                    <a:pt x="777" y="373"/>
                  </a:lnTo>
                  <a:lnTo>
                    <a:pt x="796" y="379"/>
                  </a:lnTo>
                  <a:lnTo>
                    <a:pt x="815" y="379"/>
                  </a:lnTo>
                  <a:lnTo>
                    <a:pt x="828" y="379"/>
                  </a:lnTo>
                  <a:lnTo>
                    <a:pt x="847" y="385"/>
                  </a:lnTo>
                  <a:lnTo>
                    <a:pt x="860" y="385"/>
                  </a:lnTo>
                  <a:lnTo>
                    <a:pt x="879" y="385"/>
                  </a:lnTo>
                  <a:lnTo>
                    <a:pt x="879" y="385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4" name="Freeform 128"/>
            <p:cNvSpPr>
              <a:spLocks/>
            </p:cNvSpPr>
            <p:nvPr/>
          </p:nvSpPr>
          <p:spPr bwMode="auto">
            <a:xfrm>
              <a:off x="4137" y="2131"/>
              <a:ext cx="1102" cy="385"/>
            </a:xfrm>
            <a:custGeom>
              <a:avLst/>
              <a:gdLst>
                <a:gd name="T0" fmla="*/ 143 w 173"/>
                <a:gd name="T1" fmla="*/ 61 h 61"/>
                <a:gd name="T2" fmla="*/ 151 w 173"/>
                <a:gd name="T3" fmla="*/ 61 h 61"/>
                <a:gd name="T4" fmla="*/ 157 w 173"/>
                <a:gd name="T5" fmla="*/ 61 h 61"/>
                <a:gd name="T6" fmla="*/ 164 w 173"/>
                <a:gd name="T7" fmla="*/ 60 h 61"/>
                <a:gd name="T8" fmla="*/ 170 w 173"/>
                <a:gd name="T9" fmla="*/ 58 h 61"/>
                <a:gd name="T10" fmla="*/ 173 w 173"/>
                <a:gd name="T11" fmla="*/ 53 h 61"/>
                <a:gd name="T12" fmla="*/ 172 w 173"/>
                <a:gd name="T13" fmla="*/ 48 h 61"/>
                <a:gd name="T14" fmla="*/ 167 w 173"/>
                <a:gd name="T15" fmla="*/ 43 h 61"/>
                <a:gd name="T16" fmla="*/ 162 w 173"/>
                <a:gd name="T17" fmla="*/ 39 h 61"/>
                <a:gd name="T18" fmla="*/ 157 w 173"/>
                <a:gd name="T19" fmla="*/ 35 h 61"/>
                <a:gd name="T20" fmla="*/ 151 w 173"/>
                <a:gd name="T21" fmla="*/ 32 h 61"/>
                <a:gd name="T22" fmla="*/ 146 w 173"/>
                <a:gd name="T23" fmla="*/ 30 h 61"/>
                <a:gd name="T24" fmla="*/ 141 w 173"/>
                <a:gd name="T25" fmla="*/ 27 h 61"/>
                <a:gd name="T26" fmla="*/ 135 w 173"/>
                <a:gd name="T27" fmla="*/ 25 h 61"/>
                <a:gd name="T28" fmla="*/ 130 w 173"/>
                <a:gd name="T29" fmla="*/ 23 h 61"/>
                <a:gd name="T30" fmla="*/ 125 w 173"/>
                <a:gd name="T31" fmla="*/ 21 h 61"/>
                <a:gd name="T32" fmla="*/ 120 w 173"/>
                <a:gd name="T33" fmla="*/ 19 h 61"/>
                <a:gd name="T34" fmla="*/ 112 w 173"/>
                <a:gd name="T35" fmla="*/ 16 h 61"/>
                <a:gd name="T36" fmla="*/ 106 w 173"/>
                <a:gd name="T37" fmla="*/ 15 h 61"/>
                <a:gd name="T38" fmla="*/ 101 w 173"/>
                <a:gd name="T39" fmla="*/ 13 h 61"/>
                <a:gd name="T40" fmla="*/ 94 w 173"/>
                <a:gd name="T41" fmla="*/ 11 h 61"/>
                <a:gd name="T42" fmla="*/ 88 w 173"/>
                <a:gd name="T43" fmla="*/ 9 h 61"/>
                <a:gd name="T44" fmla="*/ 83 w 173"/>
                <a:gd name="T45" fmla="*/ 8 h 61"/>
                <a:gd name="T46" fmla="*/ 75 w 173"/>
                <a:gd name="T47" fmla="*/ 6 h 61"/>
                <a:gd name="T48" fmla="*/ 69 w 173"/>
                <a:gd name="T49" fmla="*/ 5 h 61"/>
                <a:gd name="T50" fmla="*/ 62 w 173"/>
                <a:gd name="T51" fmla="*/ 4 h 61"/>
                <a:gd name="T52" fmla="*/ 56 w 173"/>
                <a:gd name="T53" fmla="*/ 3 h 61"/>
                <a:gd name="T54" fmla="*/ 48 w 173"/>
                <a:gd name="T55" fmla="*/ 2 h 61"/>
                <a:gd name="T56" fmla="*/ 40 w 173"/>
                <a:gd name="T57" fmla="*/ 1 h 61"/>
                <a:gd name="T58" fmla="*/ 35 w 173"/>
                <a:gd name="T59" fmla="*/ 0 h 61"/>
                <a:gd name="T60" fmla="*/ 27 w 173"/>
                <a:gd name="T61" fmla="*/ 0 h 61"/>
                <a:gd name="T62" fmla="*/ 19 w 173"/>
                <a:gd name="T63" fmla="*/ 0 h 61"/>
                <a:gd name="T64" fmla="*/ 14 w 173"/>
                <a:gd name="T65" fmla="*/ 1 h 61"/>
                <a:gd name="T66" fmla="*/ 6 w 173"/>
                <a:gd name="T67" fmla="*/ 3 h 61"/>
                <a:gd name="T68" fmla="*/ 1 w 173"/>
                <a:gd name="T69" fmla="*/ 6 h 61"/>
                <a:gd name="T70" fmla="*/ 0 w 173"/>
                <a:gd name="T71" fmla="*/ 11 h 61"/>
                <a:gd name="T72" fmla="*/ 4 w 173"/>
                <a:gd name="T73" fmla="*/ 16 h 61"/>
                <a:gd name="T74" fmla="*/ 6 w 173"/>
                <a:gd name="T75" fmla="*/ 19 h 61"/>
                <a:gd name="T76" fmla="*/ 11 w 173"/>
                <a:gd name="T77" fmla="*/ 23 h 61"/>
                <a:gd name="T78" fmla="*/ 17 w 173"/>
                <a:gd name="T79" fmla="*/ 26 h 61"/>
                <a:gd name="T80" fmla="*/ 22 w 173"/>
                <a:gd name="T81" fmla="*/ 29 h 61"/>
                <a:gd name="T82" fmla="*/ 27 w 173"/>
                <a:gd name="T83" fmla="*/ 32 h 61"/>
                <a:gd name="T84" fmla="*/ 33 w 173"/>
                <a:gd name="T85" fmla="*/ 34 h 61"/>
                <a:gd name="T86" fmla="*/ 38 w 173"/>
                <a:gd name="T87" fmla="*/ 37 h 61"/>
                <a:gd name="T88" fmla="*/ 43 w 173"/>
                <a:gd name="T89" fmla="*/ 39 h 61"/>
                <a:gd name="T90" fmla="*/ 48 w 173"/>
                <a:gd name="T91" fmla="*/ 41 h 61"/>
                <a:gd name="T92" fmla="*/ 54 w 173"/>
                <a:gd name="T93" fmla="*/ 43 h 61"/>
                <a:gd name="T94" fmla="*/ 62 w 173"/>
                <a:gd name="T95" fmla="*/ 45 h 61"/>
                <a:gd name="T96" fmla="*/ 67 w 173"/>
                <a:gd name="T97" fmla="*/ 47 h 61"/>
                <a:gd name="T98" fmla="*/ 72 w 173"/>
                <a:gd name="T99" fmla="*/ 49 h 61"/>
                <a:gd name="T100" fmla="*/ 79 w 173"/>
                <a:gd name="T101" fmla="*/ 51 h 61"/>
                <a:gd name="T102" fmla="*/ 85 w 173"/>
                <a:gd name="T103" fmla="*/ 52 h 61"/>
                <a:gd name="T104" fmla="*/ 91 w 173"/>
                <a:gd name="T105" fmla="*/ 53 h 61"/>
                <a:gd name="T106" fmla="*/ 99 w 173"/>
                <a:gd name="T107" fmla="*/ 55 h 61"/>
                <a:gd name="T108" fmla="*/ 104 w 173"/>
                <a:gd name="T109" fmla="*/ 56 h 61"/>
                <a:gd name="T110" fmla="*/ 112 w 173"/>
                <a:gd name="T111" fmla="*/ 58 h 61"/>
                <a:gd name="T112" fmla="*/ 117 w 173"/>
                <a:gd name="T113" fmla="*/ 59 h 61"/>
                <a:gd name="T114" fmla="*/ 125 w 173"/>
                <a:gd name="T115" fmla="*/ 60 h 61"/>
                <a:gd name="T116" fmla="*/ 133 w 173"/>
                <a:gd name="T117" fmla="*/ 61 h 61"/>
                <a:gd name="T118" fmla="*/ 138 w 173"/>
                <a:gd name="T1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61">
                  <a:moveTo>
                    <a:pt x="138" y="61"/>
                  </a:moveTo>
                  <a:lnTo>
                    <a:pt x="141" y="61"/>
                  </a:lnTo>
                  <a:lnTo>
                    <a:pt x="143" y="61"/>
                  </a:lnTo>
                  <a:lnTo>
                    <a:pt x="146" y="61"/>
                  </a:lnTo>
                  <a:lnTo>
                    <a:pt x="149" y="61"/>
                  </a:lnTo>
                  <a:lnTo>
                    <a:pt x="151" y="61"/>
                  </a:lnTo>
                  <a:lnTo>
                    <a:pt x="154" y="61"/>
                  </a:lnTo>
                  <a:lnTo>
                    <a:pt x="157" y="61"/>
                  </a:lnTo>
                  <a:lnTo>
                    <a:pt x="157" y="61"/>
                  </a:lnTo>
                  <a:lnTo>
                    <a:pt x="159" y="61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7" y="59"/>
                  </a:lnTo>
                  <a:lnTo>
                    <a:pt x="168" y="58"/>
                  </a:lnTo>
                  <a:lnTo>
                    <a:pt x="170" y="58"/>
                  </a:lnTo>
                  <a:lnTo>
                    <a:pt x="172" y="56"/>
                  </a:lnTo>
                  <a:lnTo>
                    <a:pt x="172" y="56"/>
                  </a:lnTo>
                  <a:lnTo>
                    <a:pt x="173" y="53"/>
                  </a:lnTo>
                  <a:lnTo>
                    <a:pt x="173" y="51"/>
                  </a:lnTo>
                  <a:lnTo>
                    <a:pt x="172" y="49"/>
                  </a:lnTo>
                  <a:lnTo>
                    <a:pt x="172" y="48"/>
                  </a:lnTo>
                  <a:lnTo>
                    <a:pt x="170" y="45"/>
                  </a:lnTo>
                  <a:lnTo>
                    <a:pt x="167" y="43"/>
                  </a:lnTo>
                  <a:lnTo>
                    <a:pt x="167" y="43"/>
                  </a:lnTo>
                  <a:lnTo>
                    <a:pt x="164" y="41"/>
                  </a:lnTo>
                  <a:lnTo>
                    <a:pt x="164" y="40"/>
                  </a:lnTo>
                  <a:lnTo>
                    <a:pt x="162" y="39"/>
                  </a:lnTo>
                  <a:lnTo>
                    <a:pt x="160" y="37"/>
                  </a:lnTo>
                  <a:lnTo>
                    <a:pt x="159" y="37"/>
                  </a:lnTo>
                  <a:lnTo>
                    <a:pt x="157" y="35"/>
                  </a:lnTo>
                  <a:lnTo>
                    <a:pt x="155" y="35"/>
                  </a:lnTo>
                  <a:lnTo>
                    <a:pt x="154" y="34"/>
                  </a:lnTo>
                  <a:lnTo>
                    <a:pt x="151" y="32"/>
                  </a:lnTo>
                  <a:lnTo>
                    <a:pt x="151" y="32"/>
                  </a:lnTo>
                  <a:lnTo>
                    <a:pt x="149" y="31"/>
                  </a:lnTo>
                  <a:lnTo>
                    <a:pt x="146" y="30"/>
                  </a:lnTo>
                  <a:lnTo>
                    <a:pt x="145" y="29"/>
                  </a:lnTo>
                  <a:lnTo>
                    <a:pt x="143" y="29"/>
                  </a:lnTo>
                  <a:lnTo>
                    <a:pt x="141" y="27"/>
                  </a:lnTo>
                  <a:lnTo>
                    <a:pt x="140" y="27"/>
                  </a:lnTo>
                  <a:lnTo>
                    <a:pt x="138" y="26"/>
                  </a:lnTo>
                  <a:lnTo>
                    <a:pt x="135" y="25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0" y="23"/>
                  </a:lnTo>
                  <a:lnTo>
                    <a:pt x="128" y="22"/>
                  </a:lnTo>
                  <a:lnTo>
                    <a:pt x="127" y="22"/>
                  </a:lnTo>
                  <a:lnTo>
                    <a:pt x="125" y="21"/>
                  </a:lnTo>
                  <a:lnTo>
                    <a:pt x="122" y="20"/>
                  </a:lnTo>
                  <a:lnTo>
                    <a:pt x="120" y="19"/>
                  </a:lnTo>
                  <a:lnTo>
                    <a:pt x="120" y="19"/>
                  </a:lnTo>
                  <a:lnTo>
                    <a:pt x="117" y="18"/>
                  </a:lnTo>
                  <a:lnTo>
                    <a:pt x="114" y="17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09" y="15"/>
                  </a:lnTo>
                  <a:lnTo>
                    <a:pt x="106" y="15"/>
                  </a:lnTo>
                  <a:lnTo>
                    <a:pt x="104" y="14"/>
                  </a:lnTo>
                  <a:lnTo>
                    <a:pt x="103" y="14"/>
                  </a:lnTo>
                  <a:lnTo>
                    <a:pt x="101" y="13"/>
                  </a:lnTo>
                  <a:lnTo>
                    <a:pt x="99" y="12"/>
                  </a:lnTo>
                  <a:lnTo>
                    <a:pt x="96" y="12"/>
                  </a:lnTo>
                  <a:lnTo>
                    <a:pt x="94" y="11"/>
                  </a:lnTo>
                  <a:lnTo>
                    <a:pt x="93" y="11"/>
                  </a:lnTo>
                  <a:lnTo>
                    <a:pt x="91" y="10"/>
                  </a:lnTo>
                  <a:lnTo>
                    <a:pt x="88" y="9"/>
                  </a:lnTo>
                  <a:lnTo>
                    <a:pt x="85" y="9"/>
                  </a:lnTo>
                  <a:lnTo>
                    <a:pt x="84" y="8"/>
                  </a:lnTo>
                  <a:lnTo>
                    <a:pt x="83" y="8"/>
                  </a:lnTo>
                  <a:lnTo>
                    <a:pt x="80" y="8"/>
                  </a:lnTo>
                  <a:lnTo>
                    <a:pt x="77" y="7"/>
                  </a:lnTo>
                  <a:lnTo>
                    <a:pt x="75" y="6"/>
                  </a:lnTo>
                  <a:lnTo>
                    <a:pt x="72" y="6"/>
                  </a:lnTo>
                  <a:lnTo>
                    <a:pt x="72" y="6"/>
                  </a:lnTo>
                  <a:lnTo>
                    <a:pt x="69" y="5"/>
                  </a:lnTo>
                  <a:lnTo>
                    <a:pt x="67" y="5"/>
                  </a:lnTo>
                  <a:lnTo>
                    <a:pt x="64" y="4"/>
                  </a:lnTo>
                  <a:lnTo>
                    <a:pt x="62" y="4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6" y="3"/>
                  </a:lnTo>
                  <a:lnTo>
                    <a:pt x="54" y="2"/>
                  </a:lnTo>
                  <a:lnTo>
                    <a:pt x="51" y="2"/>
                  </a:lnTo>
                  <a:lnTo>
                    <a:pt x="48" y="2"/>
                  </a:lnTo>
                  <a:lnTo>
                    <a:pt x="46" y="1"/>
                  </a:lnTo>
                  <a:lnTo>
                    <a:pt x="43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9" y="21"/>
                  </a:lnTo>
                  <a:lnTo>
                    <a:pt x="10" y="22"/>
                  </a:lnTo>
                  <a:lnTo>
                    <a:pt x="11" y="23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7" y="26"/>
                  </a:lnTo>
                  <a:lnTo>
                    <a:pt x="18" y="27"/>
                  </a:lnTo>
                  <a:lnTo>
                    <a:pt x="19" y="28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5" y="31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30" y="33"/>
                  </a:lnTo>
                  <a:lnTo>
                    <a:pt x="33" y="34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8"/>
                  </a:lnTo>
                  <a:lnTo>
                    <a:pt x="43" y="39"/>
                  </a:lnTo>
                  <a:lnTo>
                    <a:pt x="46" y="40"/>
                  </a:lnTo>
                  <a:lnTo>
                    <a:pt x="47" y="40"/>
                  </a:lnTo>
                  <a:lnTo>
                    <a:pt x="48" y="41"/>
                  </a:lnTo>
                  <a:lnTo>
                    <a:pt x="51" y="42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2" y="45"/>
                  </a:lnTo>
                  <a:lnTo>
                    <a:pt x="62" y="45"/>
                  </a:lnTo>
                  <a:lnTo>
                    <a:pt x="64" y="46"/>
                  </a:lnTo>
                  <a:lnTo>
                    <a:pt x="67" y="47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2" y="49"/>
                  </a:lnTo>
                  <a:lnTo>
                    <a:pt x="75" y="49"/>
                  </a:lnTo>
                  <a:lnTo>
                    <a:pt x="77" y="50"/>
                  </a:lnTo>
                  <a:lnTo>
                    <a:pt x="79" y="51"/>
                  </a:lnTo>
                  <a:lnTo>
                    <a:pt x="80" y="51"/>
                  </a:lnTo>
                  <a:lnTo>
                    <a:pt x="83" y="51"/>
                  </a:lnTo>
                  <a:lnTo>
                    <a:pt x="85" y="52"/>
                  </a:lnTo>
                  <a:lnTo>
                    <a:pt x="88" y="53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3" y="54"/>
                  </a:lnTo>
                  <a:lnTo>
                    <a:pt x="96" y="55"/>
                  </a:lnTo>
                  <a:lnTo>
                    <a:pt x="99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4" y="56"/>
                  </a:lnTo>
                  <a:lnTo>
                    <a:pt x="106" y="57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58"/>
                  </a:lnTo>
                  <a:lnTo>
                    <a:pt x="116" y="58"/>
                  </a:lnTo>
                  <a:lnTo>
                    <a:pt x="117" y="59"/>
                  </a:lnTo>
                  <a:lnTo>
                    <a:pt x="120" y="59"/>
                  </a:lnTo>
                  <a:lnTo>
                    <a:pt x="122" y="59"/>
                  </a:lnTo>
                  <a:lnTo>
                    <a:pt x="125" y="60"/>
                  </a:lnTo>
                  <a:lnTo>
                    <a:pt x="128" y="60"/>
                  </a:lnTo>
                  <a:lnTo>
                    <a:pt x="130" y="60"/>
                  </a:lnTo>
                  <a:lnTo>
                    <a:pt x="133" y="61"/>
                  </a:lnTo>
                  <a:lnTo>
                    <a:pt x="135" y="61"/>
                  </a:lnTo>
                  <a:lnTo>
                    <a:pt x="138" y="61"/>
                  </a:lnTo>
                  <a:lnTo>
                    <a:pt x="138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5" name="Freeform 129"/>
            <p:cNvSpPr>
              <a:spLocks/>
            </p:cNvSpPr>
            <p:nvPr/>
          </p:nvSpPr>
          <p:spPr bwMode="auto">
            <a:xfrm>
              <a:off x="4233" y="2162"/>
              <a:ext cx="917" cy="323"/>
            </a:xfrm>
            <a:custGeom>
              <a:avLst/>
              <a:gdLst>
                <a:gd name="T0" fmla="*/ 764 w 917"/>
                <a:gd name="T1" fmla="*/ 323 h 323"/>
                <a:gd name="T2" fmla="*/ 815 w 917"/>
                <a:gd name="T3" fmla="*/ 323 h 323"/>
                <a:gd name="T4" fmla="*/ 853 w 917"/>
                <a:gd name="T5" fmla="*/ 316 h 323"/>
                <a:gd name="T6" fmla="*/ 898 w 917"/>
                <a:gd name="T7" fmla="*/ 304 h 323"/>
                <a:gd name="T8" fmla="*/ 917 w 917"/>
                <a:gd name="T9" fmla="*/ 272 h 323"/>
                <a:gd name="T10" fmla="*/ 892 w 917"/>
                <a:gd name="T11" fmla="*/ 241 h 323"/>
                <a:gd name="T12" fmla="*/ 866 w 917"/>
                <a:gd name="T13" fmla="*/ 215 h 323"/>
                <a:gd name="T14" fmla="*/ 834 w 917"/>
                <a:gd name="T15" fmla="*/ 190 h 323"/>
                <a:gd name="T16" fmla="*/ 802 w 917"/>
                <a:gd name="T17" fmla="*/ 171 h 323"/>
                <a:gd name="T18" fmla="*/ 764 w 917"/>
                <a:gd name="T19" fmla="*/ 158 h 323"/>
                <a:gd name="T20" fmla="*/ 732 w 917"/>
                <a:gd name="T21" fmla="*/ 139 h 323"/>
                <a:gd name="T22" fmla="*/ 700 w 917"/>
                <a:gd name="T23" fmla="*/ 127 h 323"/>
                <a:gd name="T24" fmla="*/ 669 w 917"/>
                <a:gd name="T25" fmla="*/ 114 h 323"/>
                <a:gd name="T26" fmla="*/ 630 w 917"/>
                <a:gd name="T27" fmla="*/ 102 h 323"/>
                <a:gd name="T28" fmla="*/ 592 w 917"/>
                <a:gd name="T29" fmla="*/ 89 h 323"/>
                <a:gd name="T30" fmla="*/ 547 w 917"/>
                <a:gd name="T31" fmla="*/ 76 h 323"/>
                <a:gd name="T32" fmla="*/ 516 w 917"/>
                <a:gd name="T33" fmla="*/ 64 h 323"/>
                <a:gd name="T34" fmla="*/ 477 w 917"/>
                <a:gd name="T35" fmla="*/ 57 h 323"/>
                <a:gd name="T36" fmla="*/ 433 w 917"/>
                <a:gd name="T37" fmla="*/ 45 h 323"/>
                <a:gd name="T38" fmla="*/ 395 w 917"/>
                <a:gd name="T39" fmla="*/ 38 h 323"/>
                <a:gd name="T40" fmla="*/ 344 w 917"/>
                <a:gd name="T41" fmla="*/ 26 h 323"/>
                <a:gd name="T42" fmla="*/ 312 w 917"/>
                <a:gd name="T43" fmla="*/ 19 h 323"/>
                <a:gd name="T44" fmla="*/ 261 w 917"/>
                <a:gd name="T45" fmla="*/ 13 h 323"/>
                <a:gd name="T46" fmla="*/ 210 w 917"/>
                <a:gd name="T47" fmla="*/ 7 h 323"/>
                <a:gd name="T48" fmla="*/ 178 w 917"/>
                <a:gd name="T49" fmla="*/ 7 h 323"/>
                <a:gd name="T50" fmla="*/ 127 w 917"/>
                <a:gd name="T51" fmla="*/ 0 h 323"/>
                <a:gd name="T52" fmla="*/ 82 w 917"/>
                <a:gd name="T53" fmla="*/ 7 h 323"/>
                <a:gd name="T54" fmla="*/ 44 w 917"/>
                <a:gd name="T55" fmla="*/ 13 h 323"/>
                <a:gd name="T56" fmla="*/ 12 w 917"/>
                <a:gd name="T57" fmla="*/ 26 h 323"/>
                <a:gd name="T58" fmla="*/ 6 w 917"/>
                <a:gd name="T59" fmla="*/ 70 h 323"/>
                <a:gd name="T60" fmla="*/ 25 w 917"/>
                <a:gd name="T61" fmla="*/ 95 h 323"/>
                <a:gd name="T62" fmla="*/ 57 w 917"/>
                <a:gd name="T63" fmla="*/ 121 h 323"/>
                <a:gd name="T64" fmla="*/ 82 w 917"/>
                <a:gd name="T65" fmla="*/ 139 h 323"/>
                <a:gd name="T66" fmla="*/ 114 w 917"/>
                <a:gd name="T67" fmla="*/ 152 h 323"/>
                <a:gd name="T68" fmla="*/ 146 w 917"/>
                <a:gd name="T69" fmla="*/ 171 h 323"/>
                <a:gd name="T70" fmla="*/ 184 w 917"/>
                <a:gd name="T71" fmla="*/ 190 h 323"/>
                <a:gd name="T72" fmla="*/ 229 w 917"/>
                <a:gd name="T73" fmla="*/ 203 h 323"/>
                <a:gd name="T74" fmla="*/ 261 w 917"/>
                <a:gd name="T75" fmla="*/ 222 h 323"/>
                <a:gd name="T76" fmla="*/ 299 w 917"/>
                <a:gd name="T77" fmla="*/ 228 h 323"/>
                <a:gd name="T78" fmla="*/ 331 w 917"/>
                <a:gd name="T79" fmla="*/ 241 h 323"/>
                <a:gd name="T80" fmla="*/ 375 w 917"/>
                <a:gd name="T81" fmla="*/ 253 h 323"/>
                <a:gd name="T82" fmla="*/ 414 w 917"/>
                <a:gd name="T83" fmla="*/ 266 h 323"/>
                <a:gd name="T84" fmla="*/ 446 w 917"/>
                <a:gd name="T85" fmla="*/ 272 h 323"/>
                <a:gd name="T86" fmla="*/ 497 w 917"/>
                <a:gd name="T87" fmla="*/ 285 h 323"/>
                <a:gd name="T88" fmla="*/ 535 w 917"/>
                <a:gd name="T89" fmla="*/ 297 h 323"/>
                <a:gd name="T90" fmla="*/ 579 w 917"/>
                <a:gd name="T91" fmla="*/ 304 h 323"/>
                <a:gd name="T92" fmla="*/ 618 w 917"/>
                <a:gd name="T93" fmla="*/ 310 h 323"/>
                <a:gd name="T94" fmla="*/ 669 w 917"/>
                <a:gd name="T95" fmla="*/ 316 h 323"/>
                <a:gd name="T96" fmla="*/ 719 w 917"/>
                <a:gd name="T97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17" h="323">
                  <a:moveTo>
                    <a:pt x="732" y="323"/>
                  </a:moveTo>
                  <a:lnTo>
                    <a:pt x="751" y="323"/>
                  </a:lnTo>
                  <a:lnTo>
                    <a:pt x="764" y="323"/>
                  </a:lnTo>
                  <a:lnTo>
                    <a:pt x="783" y="323"/>
                  </a:lnTo>
                  <a:lnTo>
                    <a:pt x="802" y="323"/>
                  </a:lnTo>
                  <a:lnTo>
                    <a:pt x="815" y="323"/>
                  </a:lnTo>
                  <a:lnTo>
                    <a:pt x="834" y="323"/>
                  </a:lnTo>
                  <a:lnTo>
                    <a:pt x="834" y="323"/>
                  </a:lnTo>
                  <a:lnTo>
                    <a:pt x="853" y="316"/>
                  </a:lnTo>
                  <a:lnTo>
                    <a:pt x="866" y="316"/>
                  </a:lnTo>
                  <a:lnTo>
                    <a:pt x="885" y="310"/>
                  </a:lnTo>
                  <a:lnTo>
                    <a:pt x="898" y="304"/>
                  </a:lnTo>
                  <a:lnTo>
                    <a:pt x="904" y="304"/>
                  </a:lnTo>
                  <a:lnTo>
                    <a:pt x="911" y="291"/>
                  </a:lnTo>
                  <a:lnTo>
                    <a:pt x="917" y="272"/>
                  </a:lnTo>
                  <a:lnTo>
                    <a:pt x="904" y="253"/>
                  </a:lnTo>
                  <a:lnTo>
                    <a:pt x="904" y="247"/>
                  </a:lnTo>
                  <a:lnTo>
                    <a:pt x="892" y="241"/>
                  </a:lnTo>
                  <a:lnTo>
                    <a:pt x="885" y="228"/>
                  </a:lnTo>
                  <a:lnTo>
                    <a:pt x="879" y="222"/>
                  </a:lnTo>
                  <a:lnTo>
                    <a:pt x="866" y="215"/>
                  </a:lnTo>
                  <a:lnTo>
                    <a:pt x="853" y="203"/>
                  </a:lnTo>
                  <a:lnTo>
                    <a:pt x="853" y="203"/>
                  </a:lnTo>
                  <a:lnTo>
                    <a:pt x="834" y="190"/>
                  </a:lnTo>
                  <a:lnTo>
                    <a:pt x="828" y="190"/>
                  </a:lnTo>
                  <a:lnTo>
                    <a:pt x="815" y="184"/>
                  </a:lnTo>
                  <a:lnTo>
                    <a:pt x="802" y="171"/>
                  </a:lnTo>
                  <a:lnTo>
                    <a:pt x="796" y="171"/>
                  </a:lnTo>
                  <a:lnTo>
                    <a:pt x="783" y="165"/>
                  </a:lnTo>
                  <a:lnTo>
                    <a:pt x="764" y="158"/>
                  </a:lnTo>
                  <a:lnTo>
                    <a:pt x="764" y="152"/>
                  </a:lnTo>
                  <a:lnTo>
                    <a:pt x="751" y="152"/>
                  </a:lnTo>
                  <a:lnTo>
                    <a:pt x="732" y="139"/>
                  </a:lnTo>
                  <a:lnTo>
                    <a:pt x="726" y="139"/>
                  </a:lnTo>
                  <a:lnTo>
                    <a:pt x="719" y="133"/>
                  </a:lnTo>
                  <a:lnTo>
                    <a:pt x="700" y="127"/>
                  </a:lnTo>
                  <a:lnTo>
                    <a:pt x="688" y="121"/>
                  </a:lnTo>
                  <a:lnTo>
                    <a:pt x="681" y="121"/>
                  </a:lnTo>
                  <a:lnTo>
                    <a:pt x="669" y="114"/>
                  </a:lnTo>
                  <a:lnTo>
                    <a:pt x="649" y="108"/>
                  </a:lnTo>
                  <a:lnTo>
                    <a:pt x="643" y="108"/>
                  </a:lnTo>
                  <a:lnTo>
                    <a:pt x="630" y="102"/>
                  </a:lnTo>
                  <a:lnTo>
                    <a:pt x="618" y="95"/>
                  </a:lnTo>
                  <a:lnTo>
                    <a:pt x="598" y="89"/>
                  </a:lnTo>
                  <a:lnTo>
                    <a:pt x="592" y="89"/>
                  </a:lnTo>
                  <a:lnTo>
                    <a:pt x="579" y="83"/>
                  </a:lnTo>
                  <a:lnTo>
                    <a:pt x="567" y="83"/>
                  </a:lnTo>
                  <a:lnTo>
                    <a:pt x="547" y="76"/>
                  </a:lnTo>
                  <a:lnTo>
                    <a:pt x="535" y="70"/>
                  </a:lnTo>
                  <a:lnTo>
                    <a:pt x="535" y="70"/>
                  </a:lnTo>
                  <a:lnTo>
                    <a:pt x="516" y="64"/>
                  </a:lnTo>
                  <a:lnTo>
                    <a:pt x="497" y="64"/>
                  </a:lnTo>
                  <a:lnTo>
                    <a:pt x="484" y="57"/>
                  </a:lnTo>
                  <a:lnTo>
                    <a:pt x="477" y="57"/>
                  </a:lnTo>
                  <a:lnTo>
                    <a:pt x="465" y="51"/>
                  </a:lnTo>
                  <a:lnTo>
                    <a:pt x="446" y="45"/>
                  </a:lnTo>
                  <a:lnTo>
                    <a:pt x="433" y="45"/>
                  </a:lnTo>
                  <a:lnTo>
                    <a:pt x="414" y="38"/>
                  </a:lnTo>
                  <a:lnTo>
                    <a:pt x="407" y="38"/>
                  </a:lnTo>
                  <a:lnTo>
                    <a:pt x="395" y="38"/>
                  </a:lnTo>
                  <a:lnTo>
                    <a:pt x="382" y="32"/>
                  </a:lnTo>
                  <a:lnTo>
                    <a:pt x="363" y="32"/>
                  </a:lnTo>
                  <a:lnTo>
                    <a:pt x="344" y="26"/>
                  </a:lnTo>
                  <a:lnTo>
                    <a:pt x="331" y="26"/>
                  </a:lnTo>
                  <a:lnTo>
                    <a:pt x="324" y="19"/>
                  </a:lnTo>
                  <a:lnTo>
                    <a:pt x="312" y="19"/>
                  </a:lnTo>
                  <a:lnTo>
                    <a:pt x="299" y="19"/>
                  </a:lnTo>
                  <a:lnTo>
                    <a:pt x="280" y="13"/>
                  </a:lnTo>
                  <a:lnTo>
                    <a:pt x="261" y="13"/>
                  </a:lnTo>
                  <a:lnTo>
                    <a:pt x="248" y="13"/>
                  </a:lnTo>
                  <a:lnTo>
                    <a:pt x="229" y="7"/>
                  </a:lnTo>
                  <a:lnTo>
                    <a:pt x="210" y="7"/>
                  </a:lnTo>
                  <a:lnTo>
                    <a:pt x="197" y="7"/>
                  </a:lnTo>
                  <a:lnTo>
                    <a:pt x="191" y="7"/>
                  </a:lnTo>
                  <a:lnTo>
                    <a:pt x="178" y="7"/>
                  </a:lnTo>
                  <a:lnTo>
                    <a:pt x="159" y="0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14" y="0"/>
                  </a:lnTo>
                  <a:lnTo>
                    <a:pt x="95" y="7"/>
                  </a:lnTo>
                  <a:lnTo>
                    <a:pt x="82" y="7"/>
                  </a:lnTo>
                  <a:lnTo>
                    <a:pt x="76" y="7"/>
                  </a:lnTo>
                  <a:lnTo>
                    <a:pt x="63" y="7"/>
                  </a:lnTo>
                  <a:lnTo>
                    <a:pt x="44" y="13"/>
                  </a:lnTo>
                  <a:lnTo>
                    <a:pt x="25" y="19"/>
                  </a:lnTo>
                  <a:lnTo>
                    <a:pt x="19" y="19"/>
                  </a:lnTo>
                  <a:lnTo>
                    <a:pt x="12" y="26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12" y="83"/>
                  </a:lnTo>
                  <a:lnTo>
                    <a:pt x="19" y="89"/>
                  </a:lnTo>
                  <a:lnTo>
                    <a:pt x="25" y="95"/>
                  </a:lnTo>
                  <a:lnTo>
                    <a:pt x="38" y="108"/>
                  </a:lnTo>
                  <a:lnTo>
                    <a:pt x="44" y="114"/>
                  </a:lnTo>
                  <a:lnTo>
                    <a:pt x="57" y="121"/>
                  </a:lnTo>
                  <a:lnTo>
                    <a:pt x="63" y="121"/>
                  </a:lnTo>
                  <a:lnTo>
                    <a:pt x="76" y="133"/>
                  </a:lnTo>
                  <a:lnTo>
                    <a:pt x="82" y="139"/>
                  </a:lnTo>
                  <a:lnTo>
                    <a:pt x="95" y="146"/>
                  </a:lnTo>
                  <a:lnTo>
                    <a:pt x="114" y="152"/>
                  </a:lnTo>
                  <a:lnTo>
                    <a:pt x="114" y="152"/>
                  </a:lnTo>
                  <a:lnTo>
                    <a:pt x="127" y="165"/>
                  </a:lnTo>
                  <a:lnTo>
                    <a:pt x="146" y="171"/>
                  </a:lnTo>
                  <a:lnTo>
                    <a:pt x="146" y="171"/>
                  </a:lnTo>
                  <a:lnTo>
                    <a:pt x="159" y="177"/>
                  </a:lnTo>
                  <a:lnTo>
                    <a:pt x="178" y="184"/>
                  </a:lnTo>
                  <a:lnTo>
                    <a:pt x="184" y="190"/>
                  </a:lnTo>
                  <a:lnTo>
                    <a:pt x="197" y="190"/>
                  </a:lnTo>
                  <a:lnTo>
                    <a:pt x="210" y="196"/>
                  </a:lnTo>
                  <a:lnTo>
                    <a:pt x="229" y="203"/>
                  </a:lnTo>
                  <a:lnTo>
                    <a:pt x="229" y="209"/>
                  </a:lnTo>
                  <a:lnTo>
                    <a:pt x="248" y="215"/>
                  </a:lnTo>
                  <a:lnTo>
                    <a:pt x="261" y="222"/>
                  </a:lnTo>
                  <a:lnTo>
                    <a:pt x="274" y="222"/>
                  </a:lnTo>
                  <a:lnTo>
                    <a:pt x="280" y="222"/>
                  </a:lnTo>
                  <a:lnTo>
                    <a:pt x="299" y="228"/>
                  </a:lnTo>
                  <a:lnTo>
                    <a:pt x="312" y="234"/>
                  </a:lnTo>
                  <a:lnTo>
                    <a:pt x="318" y="241"/>
                  </a:lnTo>
                  <a:lnTo>
                    <a:pt x="331" y="241"/>
                  </a:lnTo>
                  <a:lnTo>
                    <a:pt x="344" y="247"/>
                  </a:lnTo>
                  <a:lnTo>
                    <a:pt x="363" y="253"/>
                  </a:lnTo>
                  <a:lnTo>
                    <a:pt x="375" y="253"/>
                  </a:lnTo>
                  <a:lnTo>
                    <a:pt x="382" y="260"/>
                  </a:lnTo>
                  <a:lnTo>
                    <a:pt x="395" y="260"/>
                  </a:lnTo>
                  <a:lnTo>
                    <a:pt x="414" y="266"/>
                  </a:lnTo>
                  <a:lnTo>
                    <a:pt x="433" y="272"/>
                  </a:lnTo>
                  <a:lnTo>
                    <a:pt x="433" y="272"/>
                  </a:lnTo>
                  <a:lnTo>
                    <a:pt x="446" y="272"/>
                  </a:lnTo>
                  <a:lnTo>
                    <a:pt x="465" y="278"/>
                  </a:lnTo>
                  <a:lnTo>
                    <a:pt x="484" y="285"/>
                  </a:lnTo>
                  <a:lnTo>
                    <a:pt x="497" y="285"/>
                  </a:lnTo>
                  <a:lnTo>
                    <a:pt x="503" y="291"/>
                  </a:lnTo>
                  <a:lnTo>
                    <a:pt x="516" y="291"/>
                  </a:lnTo>
                  <a:lnTo>
                    <a:pt x="535" y="297"/>
                  </a:lnTo>
                  <a:lnTo>
                    <a:pt x="547" y="297"/>
                  </a:lnTo>
                  <a:lnTo>
                    <a:pt x="567" y="304"/>
                  </a:lnTo>
                  <a:lnTo>
                    <a:pt x="579" y="304"/>
                  </a:lnTo>
                  <a:lnTo>
                    <a:pt x="586" y="304"/>
                  </a:lnTo>
                  <a:lnTo>
                    <a:pt x="598" y="310"/>
                  </a:lnTo>
                  <a:lnTo>
                    <a:pt x="618" y="310"/>
                  </a:lnTo>
                  <a:lnTo>
                    <a:pt x="630" y="310"/>
                  </a:lnTo>
                  <a:lnTo>
                    <a:pt x="649" y="316"/>
                  </a:lnTo>
                  <a:lnTo>
                    <a:pt x="669" y="316"/>
                  </a:lnTo>
                  <a:lnTo>
                    <a:pt x="681" y="316"/>
                  </a:lnTo>
                  <a:lnTo>
                    <a:pt x="700" y="323"/>
                  </a:lnTo>
                  <a:lnTo>
                    <a:pt x="719" y="323"/>
                  </a:lnTo>
                  <a:lnTo>
                    <a:pt x="719" y="323"/>
                  </a:lnTo>
                  <a:lnTo>
                    <a:pt x="732" y="32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6" name="Freeform 130"/>
            <p:cNvSpPr>
              <a:spLocks/>
            </p:cNvSpPr>
            <p:nvPr/>
          </p:nvSpPr>
          <p:spPr bwMode="auto">
            <a:xfrm>
              <a:off x="4233" y="2162"/>
              <a:ext cx="917" cy="323"/>
            </a:xfrm>
            <a:custGeom>
              <a:avLst/>
              <a:gdLst>
                <a:gd name="T0" fmla="*/ 120 w 144"/>
                <a:gd name="T1" fmla="*/ 51 h 51"/>
                <a:gd name="T2" fmla="*/ 128 w 144"/>
                <a:gd name="T3" fmla="*/ 51 h 51"/>
                <a:gd name="T4" fmla="*/ 134 w 144"/>
                <a:gd name="T5" fmla="*/ 50 h 51"/>
                <a:gd name="T6" fmla="*/ 141 w 144"/>
                <a:gd name="T7" fmla="*/ 48 h 51"/>
                <a:gd name="T8" fmla="*/ 144 w 144"/>
                <a:gd name="T9" fmla="*/ 43 h 51"/>
                <a:gd name="T10" fmla="*/ 140 w 144"/>
                <a:gd name="T11" fmla="*/ 38 h 51"/>
                <a:gd name="T12" fmla="*/ 136 w 144"/>
                <a:gd name="T13" fmla="*/ 34 h 51"/>
                <a:gd name="T14" fmla="*/ 131 w 144"/>
                <a:gd name="T15" fmla="*/ 30 h 51"/>
                <a:gd name="T16" fmla="*/ 126 w 144"/>
                <a:gd name="T17" fmla="*/ 27 h 51"/>
                <a:gd name="T18" fmla="*/ 120 w 144"/>
                <a:gd name="T19" fmla="*/ 25 h 51"/>
                <a:gd name="T20" fmla="*/ 115 w 144"/>
                <a:gd name="T21" fmla="*/ 22 h 51"/>
                <a:gd name="T22" fmla="*/ 110 w 144"/>
                <a:gd name="T23" fmla="*/ 20 h 51"/>
                <a:gd name="T24" fmla="*/ 105 w 144"/>
                <a:gd name="T25" fmla="*/ 18 h 51"/>
                <a:gd name="T26" fmla="*/ 99 w 144"/>
                <a:gd name="T27" fmla="*/ 16 h 51"/>
                <a:gd name="T28" fmla="*/ 93 w 144"/>
                <a:gd name="T29" fmla="*/ 14 h 51"/>
                <a:gd name="T30" fmla="*/ 86 w 144"/>
                <a:gd name="T31" fmla="*/ 12 h 51"/>
                <a:gd name="T32" fmla="*/ 81 w 144"/>
                <a:gd name="T33" fmla="*/ 10 h 51"/>
                <a:gd name="T34" fmla="*/ 75 w 144"/>
                <a:gd name="T35" fmla="*/ 9 h 51"/>
                <a:gd name="T36" fmla="*/ 68 w 144"/>
                <a:gd name="T37" fmla="*/ 7 h 51"/>
                <a:gd name="T38" fmla="*/ 62 w 144"/>
                <a:gd name="T39" fmla="*/ 6 h 51"/>
                <a:gd name="T40" fmla="*/ 54 w 144"/>
                <a:gd name="T41" fmla="*/ 4 h 51"/>
                <a:gd name="T42" fmla="*/ 49 w 144"/>
                <a:gd name="T43" fmla="*/ 3 h 51"/>
                <a:gd name="T44" fmla="*/ 41 w 144"/>
                <a:gd name="T45" fmla="*/ 2 h 51"/>
                <a:gd name="T46" fmla="*/ 33 w 144"/>
                <a:gd name="T47" fmla="*/ 1 h 51"/>
                <a:gd name="T48" fmla="*/ 28 w 144"/>
                <a:gd name="T49" fmla="*/ 1 h 51"/>
                <a:gd name="T50" fmla="*/ 20 w 144"/>
                <a:gd name="T51" fmla="*/ 0 h 51"/>
                <a:gd name="T52" fmla="*/ 13 w 144"/>
                <a:gd name="T53" fmla="*/ 1 h 51"/>
                <a:gd name="T54" fmla="*/ 7 w 144"/>
                <a:gd name="T55" fmla="*/ 2 h 51"/>
                <a:gd name="T56" fmla="*/ 2 w 144"/>
                <a:gd name="T57" fmla="*/ 4 h 51"/>
                <a:gd name="T58" fmla="*/ 1 w 144"/>
                <a:gd name="T59" fmla="*/ 11 h 51"/>
                <a:gd name="T60" fmla="*/ 4 w 144"/>
                <a:gd name="T61" fmla="*/ 15 h 51"/>
                <a:gd name="T62" fmla="*/ 9 w 144"/>
                <a:gd name="T63" fmla="*/ 19 h 51"/>
                <a:gd name="T64" fmla="*/ 13 w 144"/>
                <a:gd name="T65" fmla="*/ 22 h 51"/>
                <a:gd name="T66" fmla="*/ 18 w 144"/>
                <a:gd name="T67" fmla="*/ 24 h 51"/>
                <a:gd name="T68" fmla="*/ 23 w 144"/>
                <a:gd name="T69" fmla="*/ 27 h 51"/>
                <a:gd name="T70" fmla="*/ 29 w 144"/>
                <a:gd name="T71" fmla="*/ 30 h 51"/>
                <a:gd name="T72" fmla="*/ 36 w 144"/>
                <a:gd name="T73" fmla="*/ 32 h 51"/>
                <a:gd name="T74" fmla="*/ 41 w 144"/>
                <a:gd name="T75" fmla="*/ 35 h 51"/>
                <a:gd name="T76" fmla="*/ 47 w 144"/>
                <a:gd name="T77" fmla="*/ 36 h 51"/>
                <a:gd name="T78" fmla="*/ 52 w 144"/>
                <a:gd name="T79" fmla="*/ 38 h 51"/>
                <a:gd name="T80" fmla="*/ 59 w 144"/>
                <a:gd name="T81" fmla="*/ 40 h 51"/>
                <a:gd name="T82" fmla="*/ 65 w 144"/>
                <a:gd name="T83" fmla="*/ 42 h 51"/>
                <a:gd name="T84" fmla="*/ 70 w 144"/>
                <a:gd name="T85" fmla="*/ 43 h 51"/>
                <a:gd name="T86" fmla="*/ 78 w 144"/>
                <a:gd name="T87" fmla="*/ 45 h 51"/>
                <a:gd name="T88" fmla="*/ 84 w 144"/>
                <a:gd name="T89" fmla="*/ 47 h 51"/>
                <a:gd name="T90" fmla="*/ 91 w 144"/>
                <a:gd name="T91" fmla="*/ 48 h 51"/>
                <a:gd name="T92" fmla="*/ 97 w 144"/>
                <a:gd name="T93" fmla="*/ 49 h 51"/>
                <a:gd name="T94" fmla="*/ 105 w 144"/>
                <a:gd name="T95" fmla="*/ 50 h 51"/>
                <a:gd name="T96" fmla="*/ 113 w 144"/>
                <a:gd name="T9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4" h="51">
                  <a:moveTo>
                    <a:pt x="115" y="51"/>
                  </a:moveTo>
                  <a:lnTo>
                    <a:pt x="118" y="51"/>
                  </a:lnTo>
                  <a:lnTo>
                    <a:pt x="120" y="51"/>
                  </a:lnTo>
                  <a:lnTo>
                    <a:pt x="123" y="51"/>
                  </a:lnTo>
                  <a:lnTo>
                    <a:pt x="126" y="51"/>
                  </a:lnTo>
                  <a:lnTo>
                    <a:pt x="128" y="51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4" y="50"/>
                  </a:lnTo>
                  <a:lnTo>
                    <a:pt x="136" y="50"/>
                  </a:lnTo>
                  <a:lnTo>
                    <a:pt x="139" y="49"/>
                  </a:lnTo>
                  <a:lnTo>
                    <a:pt x="141" y="48"/>
                  </a:lnTo>
                  <a:lnTo>
                    <a:pt x="142" y="48"/>
                  </a:lnTo>
                  <a:lnTo>
                    <a:pt x="143" y="46"/>
                  </a:lnTo>
                  <a:lnTo>
                    <a:pt x="144" y="43"/>
                  </a:lnTo>
                  <a:lnTo>
                    <a:pt x="142" y="40"/>
                  </a:lnTo>
                  <a:lnTo>
                    <a:pt x="142" y="39"/>
                  </a:lnTo>
                  <a:lnTo>
                    <a:pt x="140" y="38"/>
                  </a:lnTo>
                  <a:lnTo>
                    <a:pt x="139" y="36"/>
                  </a:lnTo>
                  <a:lnTo>
                    <a:pt x="138" y="35"/>
                  </a:lnTo>
                  <a:lnTo>
                    <a:pt x="136" y="34"/>
                  </a:lnTo>
                  <a:lnTo>
                    <a:pt x="134" y="32"/>
                  </a:lnTo>
                  <a:lnTo>
                    <a:pt x="134" y="32"/>
                  </a:lnTo>
                  <a:lnTo>
                    <a:pt x="131" y="30"/>
                  </a:lnTo>
                  <a:lnTo>
                    <a:pt x="130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5" y="27"/>
                  </a:lnTo>
                  <a:lnTo>
                    <a:pt x="123" y="26"/>
                  </a:lnTo>
                  <a:lnTo>
                    <a:pt x="120" y="25"/>
                  </a:lnTo>
                  <a:lnTo>
                    <a:pt x="120" y="24"/>
                  </a:lnTo>
                  <a:lnTo>
                    <a:pt x="118" y="24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1"/>
                  </a:lnTo>
                  <a:lnTo>
                    <a:pt x="110" y="20"/>
                  </a:lnTo>
                  <a:lnTo>
                    <a:pt x="108" y="19"/>
                  </a:lnTo>
                  <a:lnTo>
                    <a:pt x="107" y="19"/>
                  </a:lnTo>
                  <a:lnTo>
                    <a:pt x="105" y="18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99" y="16"/>
                  </a:lnTo>
                  <a:lnTo>
                    <a:pt x="97" y="15"/>
                  </a:lnTo>
                  <a:lnTo>
                    <a:pt x="94" y="14"/>
                  </a:lnTo>
                  <a:lnTo>
                    <a:pt x="93" y="14"/>
                  </a:lnTo>
                  <a:lnTo>
                    <a:pt x="91" y="13"/>
                  </a:lnTo>
                  <a:lnTo>
                    <a:pt x="89" y="13"/>
                  </a:lnTo>
                  <a:lnTo>
                    <a:pt x="86" y="12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1" y="10"/>
                  </a:lnTo>
                  <a:lnTo>
                    <a:pt x="78" y="10"/>
                  </a:lnTo>
                  <a:lnTo>
                    <a:pt x="76" y="9"/>
                  </a:lnTo>
                  <a:lnTo>
                    <a:pt x="75" y="9"/>
                  </a:lnTo>
                  <a:lnTo>
                    <a:pt x="73" y="8"/>
                  </a:lnTo>
                  <a:lnTo>
                    <a:pt x="70" y="7"/>
                  </a:lnTo>
                  <a:lnTo>
                    <a:pt x="68" y="7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2" y="6"/>
                  </a:lnTo>
                  <a:lnTo>
                    <a:pt x="60" y="5"/>
                  </a:lnTo>
                  <a:lnTo>
                    <a:pt x="57" y="5"/>
                  </a:lnTo>
                  <a:lnTo>
                    <a:pt x="54" y="4"/>
                  </a:lnTo>
                  <a:lnTo>
                    <a:pt x="52" y="4"/>
                  </a:lnTo>
                  <a:lnTo>
                    <a:pt x="51" y="3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4" y="2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6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5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5" y="23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20" y="26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5" y="28"/>
                  </a:lnTo>
                  <a:lnTo>
                    <a:pt x="28" y="29"/>
                  </a:lnTo>
                  <a:lnTo>
                    <a:pt x="29" y="30"/>
                  </a:lnTo>
                  <a:lnTo>
                    <a:pt x="31" y="30"/>
                  </a:lnTo>
                  <a:lnTo>
                    <a:pt x="33" y="31"/>
                  </a:lnTo>
                  <a:lnTo>
                    <a:pt x="36" y="32"/>
                  </a:lnTo>
                  <a:lnTo>
                    <a:pt x="36" y="33"/>
                  </a:lnTo>
                  <a:lnTo>
                    <a:pt x="39" y="34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7" y="36"/>
                  </a:lnTo>
                  <a:lnTo>
                    <a:pt x="49" y="37"/>
                  </a:lnTo>
                  <a:lnTo>
                    <a:pt x="50" y="38"/>
                  </a:lnTo>
                  <a:lnTo>
                    <a:pt x="52" y="38"/>
                  </a:lnTo>
                  <a:lnTo>
                    <a:pt x="54" y="39"/>
                  </a:lnTo>
                  <a:lnTo>
                    <a:pt x="57" y="40"/>
                  </a:lnTo>
                  <a:lnTo>
                    <a:pt x="59" y="40"/>
                  </a:lnTo>
                  <a:lnTo>
                    <a:pt x="60" y="41"/>
                  </a:lnTo>
                  <a:lnTo>
                    <a:pt x="62" y="41"/>
                  </a:lnTo>
                  <a:lnTo>
                    <a:pt x="65" y="42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70" y="43"/>
                  </a:lnTo>
                  <a:lnTo>
                    <a:pt x="73" y="44"/>
                  </a:lnTo>
                  <a:lnTo>
                    <a:pt x="76" y="45"/>
                  </a:lnTo>
                  <a:lnTo>
                    <a:pt x="78" y="45"/>
                  </a:lnTo>
                  <a:lnTo>
                    <a:pt x="79" y="46"/>
                  </a:lnTo>
                  <a:lnTo>
                    <a:pt x="81" y="46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9" y="48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4" y="49"/>
                  </a:lnTo>
                  <a:lnTo>
                    <a:pt x="97" y="49"/>
                  </a:lnTo>
                  <a:lnTo>
                    <a:pt x="99" y="49"/>
                  </a:lnTo>
                  <a:lnTo>
                    <a:pt x="102" y="50"/>
                  </a:lnTo>
                  <a:lnTo>
                    <a:pt x="105" y="50"/>
                  </a:lnTo>
                  <a:lnTo>
                    <a:pt x="107" y="50"/>
                  </a:lnTo>
                  <a:lnTo>
                    <a:pt x="110" y="51"/>
                  </a:lnTo>
                  <a:lnTo>
                    <a:pt x="113" y="51"/>
                  </a:lnTo>
                  <a:lnTo>
                    <a:pt x="113" y="51"/>
                  </a:lnTo>
                  <a:lnTo>
                    <a:pt x="115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7" name="Freeform 131"/>
            <p:cNvSpPr>
              <a:spLocks/>
            </p:cNvSpPr>
            <p:nvPr/>
          </p:nvSpPr>
          <p:spPr bwMode="auto">
            <a:xfrm>
              <a:off x="4334" y="2200"/>
              <a:ext cx="708" cy="253"/>
            </a:xfrm>
            <a:custGeom>
              <a:avLst/>
              <a:gdLst>
                <a:gd name="T0" fmla="*/ 478 w 708"/>
                <a:gd name="T1" fmla="*/ 240 h 253"/>
                <a:gd name="T2" fmla="*/ 517 w 708"/>
                <a:gd name="T3" fmla="*/ 247 h 253"/>
                <a:gd name="T4" fmla="*/ 548 w 708"/>
                <a:gd name="T5" fmla="*/ 247 h 253"/>
                <a:gd name="T6" fmla="*/ 580 w 708"/>
                <a:gd name="T7" fmla="*/ 247 h 253"/>
                <a:gd name="T8" fmla="*/ 618 w 708"/>
                <a:gd name="T9" fmla="*/ 253 h 253"/>
                <a:gd name="T10" fmla="*/ 650 w 708"/>
                <a:gd name="T11" fmla="*/ 247 h 253"/>
                <a:gd name="T12" fmla="*/ 682 w 708"/>
                <a:gd name="T13" fmla="*/ 240 h 253"/>
                <a:gd name="T14" fmla="*/ 701 w 708"/>
                <a:gd name="T15" fmla="*/ 234 h 253"/>
                <a:gd name="T16" fmla="*/ 708 w 708"/>
                <a:gd name="T17" fmla="*/ 203 h 253"/>
                <a:gd name="T18" fmla="*/ 695 w 708"/>
                <a:gd name="T19" fmla="*/ 184 h 253"/>
                <a:gd name="T20" fmla="*/ 676 w 708"/>
                <a:gd name="T21" fmla="*/ 165 h 253"/>
                <a:gd name="T22" fmla="*/ 650 w 708"/>
                <a:gd name="T23" fmla="*/ 152 h 253"/>
                <a:gd name="T24" fmla="*/ 631 w 708"/>
                <a:gd name="T25" fmla="*/ 139 h 253"/>
                <a:gd name="T26" fmla="*/ 618 w 708"/>
                <a:gd name="T27" fmla="*/ 133 h 253"/>
                <a:gd name="T28" fmla="*/ 587 w 708"/>
                <a:gd name="T29" fmla="*/ 114 h 253"/>
                <a:gd name="T30" fmla="*/ 568 w 708"/>
                <a:gd name="T31" fmla="*/ 108 h 253"/>
                <a:gd name="T32" fmla="*/ 548 w 708"/>
                <a:gd name="T33" fmla="*/ 101 h 253"/>
                <a:gd name="T34" fmla="*/ 517 w 708"/>
                <a:gd name="T35" fmla="*/ 89 h 253"/>
                <a:gd name="T36" fmla="*/ 497 w 708"/>
                <a:gd name="T37" fmla="*/ 83 h 253"/>
                <a:gd name="T38" fmla="*/ 466 w 708"/>
                <a:gd name="T39" fmla="*/ 70 h 253"/>
                <a:gd name="T40" fmla="*/ 446 w 708"/>
                <a:gd name="T41" fmla="*/ 64 h 253"/>
                <a:gd name="T42" fmla="*/ 415 w 708"/>
                <a:gd name="T43" fmla="*/ 51 h 253"/>
                <a:gd name="T44" fmla="*/ 396 w 708"/>
                <a:gd name="T45" fmla="*/ 51 h 253"/>
                <a:gd name="T46" fmla="*/ 364 w 708"/>
                <a:gd name="T47" fmla="*/ 38 h 253"/>
                <a:gd name="T48" fmla="*/ 338 w 708"/>
                <a:gd name="T49" fmla="*/ 32 h 253"/>
                <a:gd name="T50" fmla="*/ 313 w 708"/>
                <a:gd name="T51" fmla="*/ 26 h 253"/>
                <a:gd name="T52" fmla="*/ 281 w 708"/>
                <a:gd name="T53" fmla="*/ 19 h 253"/>
                <a:gd name="T54" fmla="*/ 262 w 708"/>
                <a:gd name="T55" fmla="*/ 19 h 253"/>
                <a:gd name="T56" fmla="*/ 230 w 708"/>
                <a:gd name="T57" fmla="*/ 13 h 253"/>
                <a:gd name="T58" fmla="*/ 198 w 708"/>
                <a:gd name="T59" fmla="*/ 7 h 253"/>
                <a:gd name="T60" fmla="*/ 160 w 708"/>
                <a:gd name="T61" fmla="*/ 7 h 253"/>
                <a:gd name="T62" fmla="*/ 128 w 708"/>
                <a:gd name="T63" fmla="*/ 0 h 253"/>
                <a:gd name="T64" fmla="*/ 96 w 708"/>
                <a:gd name="T65" fmla="*/ 0 h 253"/>
                <a:gd name="T66" fmla="*/ 58 w 708"/>
                <a:gd name="T67" fmla="*/ 0 h 253"/>
                <a:gd name="T68" fmla="*/ 26 w 708"/>
                <a:gd name="T69" fmla="*/ 7 h 253"/>
                <a:gd name="T70" fmla="*/ 13 w 708"/>
                <a:gd name="T71" fmla="*/ 19 h 253"/>
                <a:gd name="T72" fmla="*/ 0 w 708"/>
                <a:gd name="T73" fmla="*/ 51 h 253"/>
                <a:gd name="T74" fmla="*/ 13 w 708"/>
                <a:gd name="T75" fmla="*/ 70 h 253"/>
                <a:gd name="T76" fmla="*/ 32 w 708"/>
                <a:gd name="T77" fmla="*/ 83 h 253"/>
                <a:gd name="T78" fmla="*/ 58 w 708"/>
                <a:gd name="T79" fmla="*/ 101 h 253"/>
                <a:gd name="T80" fmla="*/ 77 w 708"/>
                <a:gd name="T81" fmla="*/ 114 h 253"/>
                <a:gd name="T82" fmla="*/ 96 w 708"/>
                <a:gd name="T83" fmla="*/ 120 h 253"/>
                <a:gd name="T84" fmla="*/ 122 w 708"/>
                <a:gd name="T85" fmla="*/ 133 h 253"/>
                <a:gd name="T86" fmla="*/ 147 w 708"/>
                <a:gd name="T87" fmla="*/ 146 h 253"/>
                <a:gd name="T88" fmla="*/ 160 w 708"/>
                <a:gd name="T89" fmla="*/ 152 h 253"/>
                <a:gd name="T90" fmla="*/ 198 w 708"/>
                <a:gd name="T91" fmla="*/ 165 h 253"/>
                <a:gd name="T92" fmla="*/ 211 w 708"/>
                <a:gd name="T93" fmla="*/ 171 h 253"/>
                <a:gd name="T94" fmla="*/ 243 w 708"/>
                <a:gd name="T95" fmla="*/ 184 h 253"/>
                <a:gd name="T96" fmla="*/ 262 w 708"/>
                <a:gd name="T97" fmla="*/ 190 h 253"/>
                <a:gd name="T98" fmla="*/ 294 w 708"/>
                <a:gd name="T99" fmla="*/ 196 h 253"/>
                <a:gd name="T100" fmla="*/ 313 w 708"/>
                <a:gd name="T101" fmla="*/ 203 h 253"/>
                <a:gd name="T102" fmla="*/ 345 w 708"/>
                <a:gd name="T103" fmla="*/ 209 h 253"/>
                <a:gd name="T104" fmla="*/ 370 w 708"/>
                <a:gd name="T105" fmla="*/ 215 h 253"/>
                <a:gd name="T106" fmla="*/ 396 w 708"/>
                <a:gd name="T107" fmla="*/ 222 h 253"/>
                <a:gd name="T108" fmla="*/ 434 w 708"/>
                <a:gd name="T109" fmla="*/ 228 h 253"/>
                <a:gd name="T110" fmla="*/ 446 w 708"/>
                <a:gd name="T111" fmla="*/ 2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08" h="253">
                  <a:moveTo>
                    <a:pt x="466" y="234"/>
                  </a:moveTo>
                  <a:lnTo>
                    <a:pt x="478" y="240"/>
                  </a:lnTo>
                  <a:lnTo>
                    <a:pt x="497" y="240"/>
                  </a:lnTo>
                  <a:lnTo>
                    <a:pt x="517" y="247"/>
                  </a:lnTo>
                  <a:lnTo>
                    <a:pt x="529" y="247"/>
                  </a:lnTo>
                  <a:lnTo>
                    <a:pt x="548" y="247"/>
                  </a:lnTo>
                  <a:lnTo>
                    <a:pt x="568" y="247"/>
                  </a:lnTo>
                  <a:lnTo>
                    <a:pt x="580" y="247"/>
                  </a:lnTo>
                  <a:lnTo>
                    <a:pt x="599" y="253"/>
                  </a:lnTo>
                  <a:lnTo>
                    <a:pt x="618" y="253"/>
                  </a:lnTo>
                  <a:lnTo>
                    <a:pt x="631" y="247"/>
                  </a:lnTo>
                  <a:lnTo>
                    <a:pt x="650" y="247"/>
                  </a:lnTo>
                  <a:lnTo>
                    <a:pt x="663" y="247"/>
                  </a:lnTo>
                  <a:lnTo>
                    <a:pt x="682" y="240"/>
                  </a:lnTo>
                  <a:lnTo>
                    <a:pt x="695" y="234"/>
                  </a:lnTo>
                  <a:lnTo>
                    <a:pt x="701" y="234"/>
                  </a:lnTo>
                  <a:lnTo>
                    <a:pt x="708" y="215"/>
                  </a:lnTo>
                  <a:lnTo>
                    <a:pt x="708" y="203"/>
                  </a:lnTo>
                  <a:lnTo>
                    <a:pt x="701" y="190"/>
                  </a:lnTo>
                  <a:lnTo>
                    <a:pt x="695" y="184"/>
                  </a:lnTo>
                  <a:lnTo>
                    <a:pt x="682" y="171"/>
                  </a:lnTo>
                  <a:lnTo>
                    <a:pt x="676" y="165"/>
                  </a:lnTo>
                  <a:lnTo>
                    <a:pt x="663" y="158"/>
                  </a:lnTo>
                  <a:lnTo>
                    <a:pt x="650" y="152"/>
                  </a:lnTo>
                  <a:lnTo>
                    <a:pt x="650" y="152"/>
                  </a:lnTo>
                  <a:lnTo>
                    <a:pt x="631" y="139"/>
                  </a:lnTo>
                  <a:lnTo>
                    <a:pt x="625" y="133"/>
                  </a:lnTo>
                  <a:lnTo>
                    <a:pt x="618" y="133"/>
                  </a:lnTo>
                  <a:lnTo>
                    <a:pt x="599" y="120"/>
                  </a:lnTo>
                  <a:lnTo>
                    <a:pt x="587" y="114"/>
                  </a:lnTo>
                  <a:lnTo>
                    <a:pt x="580" y="114"/>
                  </a:lnTo>
                  <a:lnTo>
                    <a:pt x="568" y="108"/>
                  </a:lnTo>
                  <a:lnTo>
                    <a:pt x="548" y="101"/>
                  </a:lnTo>
                  <a:lnTo>
                    <a:pt x="548" y="101"/>
                  </a:lnTo>
                  <a:lnTo>
                    <a:pt x="529" y="95"/>
                  </a:lnTo>
                  <a:lnTo>
                    <a:pt x="517" y="89"/>
                  </a:lnTo>
                  <a:lnTo>
                    <a:pt x="510" y="83"/>
                  </a:lnTo>
                  <a:lnTo>
                    <a:pt x="497" y="83"/>
                  </a:lnTo>
                  <a:lnTo>
                    <a:pt x="478" y="76"/>
                  </a:lnTo>
                  <a:lnTo>
                    <a:pt x="466" y="70"/>
                  </a:lnTo>
                  <a:lnTo>
                    <a:pt x="459" y="70"/>
                  </a:lnTo>
                  <a:lnTo>
                    <a:pt x="446" y="64"/>
                  </a:lnTo>
                  <a:lnTo>
                    <a:pt x="434" y="57"/>
                  </a:lnTo>
                  <a:lnTo>
                    <a:pt x="415" y="51"/>
                  </a:lnTo>
                  <a:lnTo>
                    <a:pt x="402" y="51"/>
                  </a:lnTo>
                  <a:lnTo>
                    <a:pt x="396" y="51"/>
                  </a:lnTo>
                  <a:lnTo>
                    <a:pt x="383" y="45"/>
                  </a:lnTo>
                  <a:lnTo>
                    <a:pt x="364" y="38"/>
                  </a:lnTo>
                  <a:lnTo>
                    <a:pt x="345" y="38"/>
                  </a:lnTo>
                  <a:lnTo>
                    <a:pt x="338" y="32"/>
                  </a:lnTo>
                  <a:lnTo>
                    <a:pt x="332" y="32"/>
                  </a:lnTo>
                  <a:lnTo>
                    <a:pt x="313" y="26"/>
                  </a:lnTo>
                  <a:lnTo>
                    <a:pt x="294" y="26"/>
                  </a:lnTo>
                  <a:lnTo>
                    <a:pt x="281" y="19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43" y="13"/>
                  </a:lnTo>
                  <a:lnTo>
                    <a:pt x="230" y="13"/>
                  </a:lnTo>
                  <a:lnTo>
                    <a:pt x="211" y="7"/>
                  </a:lnTo>
                  <a:lnTo>
                    <a:pt x="198" y="7"/>
                  </a:lnTo>
                  <a:lnTo>
                    <a:pt x="179" y="7"/>
                  </a:lnTo>
                  <a:lnTo>
                    <a:pt x="160" y="7"/>
                  </a:lnTo>
                  <a:lnTo>
                    <a:pt x="147" y="0"/>
                  </a:lnTo>
                  <a:lnTo>
                    <a:pt x="128" y="0"/>
                  </a:lnTo>
                  <a:lnTo>
                    <a:pt x="109" y="0"/>
                  </a:lnTo>
                  <a:lnTo>
                    <a:pt x="96" y="0"/>
                  </a:lnTo>
                  <a:lnTo>
                    <a:pt x="77" y="0"/>
                  </a:lnTo>
                  <a:lnTo>
                    <a:pt x="58" y="0"/>
                  </a:lnTo>
                  <a:lnTo>
                    <a:pt x="45" y="7"/>
                  </a:lnTo>
                  <a:lnTo>
                    <a:pt x="26" y="7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0" y="32"/>
                  </a:lnTo>
                  <a:lnTo>
                    <a:pt x="0" y="51"/>
                  </a:lnTo>
                  <a:lnTo>
                    <a:pt x="13" y="64"/>
                  </a:lnTo>
                  <a:lnTo>
                    <a:pt x="13" y="70"/>
                  </a:lnTo>
                  <a:lnTo>
                    <a:pt x="26" y="83"/>
                  </a:lnTo>
                  <a:lnTo>
                    <a:pt x="32" y="83"/>
                  </a:lnTo>
                  <a:lnTo>
                    <a:pt x="45" y="89"/>
                  </a:lnTo>
                  <a:lnTo>
                    <a:pt x="58" y="101"/>
                  </a:lnTo>
                  <a:lnTo>
                    <a:pt x="58" y="101"/>
                  </a:lnTo>
                  <a:lnTo>
                    <a:pt x="77" y="114"/>
                  </a:lnTo>
                  <a:lnTo>
                    <a:pt x="90" y="114"/>
                  </a:lnTo>
                  <a:lnTo>
                    <a:pt x="96" y="120"/>
                  </a:lnTo>
                  <a:lnTo>
                    <a:pt x="109" y="127"/>
                  </a:lnTo>
                  <a:lnTo>
                    <a:pt x="122" y="133"/>
                  </a:lnTo>
                  <a:lnTo>
                    <a:pt x="128" y="139"/>
                  </a:lnTo>
                  <a:lnTo>
                    <a:pt x="147" y="146"/>
                  </a:lnTo>
                  <a:lnTo>
                    <a:pt x="160" y="152"/>
                  </a:lnTo>
                  <a:lnTo>
                    <a:pt x="160" y="152"/>
                  </a:lnTo>
                  <a:lnTo>
                    <a:pt x="179" y="158"/>
                  </a:lnTo>
                  <a:lnTo>
                    <a:pt x="198" y="165"/>
                  </a:lnTo>
                  <a:lnTo>
                    <a:pt x="204" y="165"/>
                  </a:lnTo>
                  <a:lnTo>
                    <a:pt x="211" y="171"/>
                  </a:lnTo>
                  <a:lnTo>
                    <a:pt x="230" y="177"/>
                  </a:lnTo>
                  <a:lnTo>
                    <a:pt x="243" y="184"/>
                  </a:lnTo>
                  <a:lnTo>
                    <a:pt x="249" y="184"/>
                  </a:lnTo>
                  <a:lnTo>
                    <a:pt x="262" y="190"/>
                  </a:lnTo>
                  <a:lnTo>
                    <a:pt x="281" y="190"/>
                  </a:lnTo>
                  <a:lnTo>
                    <a:pt x="294" y="196"/>
                  </a:lnTo>
                  <a:lnTo>
                    <a:pt x="306" y="203"/>
                  </a:lnTo>
                  <a:lnTo>
                    <a:pt x="313" y="203"/>
                  </a:lnTo>
                  <a:lnTo>
                    <a:pt x="332" y="209"/>
                  </a:lnTo>
                  <a:lnTo>
                    <a:pt x="345" y="209"/>
                  </a:lnTo>
                  <a:lnTo>
                    <a:pt x="364" y="215"/>
                  </a:lnTo>
                  <a:lnTo>
                    <a:pt x="370" y="215"/>
                  </a:lnTo>
                  <a:lnTo>
                    <a:pt x="383" y="222"/>
                  </a:lnTo>
                  <a:lnTo>
                    <a:pt x="396" y="222"/>
                  </a:lnTo>
                  <a:lnTo>
                    <a:pt x="415" y="228"/>
                  </a:lnTo>
                  <a:lnTo>
                    <a:pt x="434" y="228"/>
                  </a:lnTo>
                  <a:lnTo>
                    <a:pt x="446" y="234"/>
                  </a:lnTo>
                  <a:lnTo>
                    <a:pt x="446" y="234"/>
                  </a:lnTo>
                  <a:lnTo>
                    <a:pt x="466" y="23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8" name="Freeform 132"/>
            <p:cNvSpPr>
              <a:spLocks/>
            </p:cNvSpPr>
            <p:nvPr/>
          </p:nvSpPr>
          <p:spPr bwMode="auto">
            <a:xfrm>
              <a:off x="4334" y="2200"/>
              <a:ext cx="708" cy="253"/>
            </a:xfrm>
            <a:custGeom>
              <a:avLst/>
              <a:gdLst>
                <a:gd name="T0" fmla="*/ 75 w 111"/>
                <a:gd name="T1" fmla="*/ 38 h 40"/>
                <a:gd name="T2" fmla="*/ 81 w 111"/>
                <a:gd name="T3" fmla="*/ 39 h 40"/>
                <a:gd name="T4" fmla="*/ 86 w 111"/>
                <a:gd name="T5" fmla="*/ 39 h 40"/>
                <a:gd name="T6" fmla="*/ 91 w 111"/>
                <a:gd name="T7" fmla="*/ 39 h 40"/>
                <a:gd name="T8" fmla="*/ 97 w 111"/>
                <a:gd name="T9" fmla="*/ 40 h 40"/>
                <a:gd name="T10" fmla="*/ 102 w 111"/>
                <a:gd name="T11" fmla="*/ 39 h 40"/>
                <a:gd name="T12" fmla="*/ 107 w 111"/>
                <a:gd name="T13" fmla="*/ 38 h 40"/>
                <a:gd name="T14" fmla="*/ 110 w 111"/>
                <a:gd name="T15" fmla="*/ 37 h 40"/>
                <a:gd name="T16" fmla="*/ 111 w 111"/>
                <a:gd name="T17" fmla="*/ 32 h 40"/>
                <a:gd name="T18" fmla="*/ 109 w 111"/>
                <a:gd name="T19" fmla="*/ 29 h 40"/>
                <a:gd name="T20" fmla="*/ 106 w 111"/>
                <a:gd name="T21" fmla="*/ 26 h 40"/>
                <a:gd name="T22" fmla="*/ 102 w 111"/>
                <a:gd name="T23" fmla="*/ 24 h 40"/>
                <a:gd name="T24" fmla="*/ 99 w 111"/>
                <a:gd name="T25" fmla="*/ 22 h 40"/>
                <a:gd name="T26" fmla="*/ 97 w 111"/>
                <a:gd name="T27" fmla="*/ 21 h 40"/>
                <a:gd name="T28" fmla="*/ 92 w 111"/>
                <a:gd name="T29" fmla="*/ 18 h 40"/>
                <a:gd name="T30" fmla="*/ 89 w 111"/>
                <a:gd name="T31" fmla="*/ 17 h 40"/>
                <a:gd name="T32" fmla="*/ 86 w 111"/>
                <a:gd name="T33" fmla="*/ 16 h 40"/>
                <a:gd name="T34" fmla="*/ 81 w 111"/>
                <a:gd name="T35" fmla="*/ 14 h 40"/>
                <a:gd name="T36" fmla="*/ 78 w 111"/>
                <a:gd name="T37" fmla="*/ 13 h 40"/>
                <a:gd name="T38" fmla="*/ 73 w 111"/>
                <a:gd name="T39" fmla="*/ 11 h 40"/>
                <a:gd name="T40" fmla="*/ 70 w 111"/>
                <a:gd name="T41" fmla="*/ 10 h 40"/>
                <a:gd name="T42" fmla="*/ 65 w 111"/>
                <a:gd name="T43" fmla="*/ 8 h 40"/>
                <a:gd name="T44" fmla="*/ 62 w 111"/>
                <a:gd name="T45" fmla="*/ 8 h 40"/>
                <a:gd name="T46" fmla="*/ 57 w 111"/>
                <a:gd name="T47" fmla="*/ 6 h 40"/>
                <a:gd name="T48" fmla="*/ 53 w 111"/>
                <a:gd name="T49" fmla="*/ 5 h 40"/>
                <a:gd name="T50" fmla="*/ 49 w 111"/>
                <a:gd name="T51" fmla="*/ 4 h 40"/>
                <a:gd name="T52" fmla="*/ 44 w 111"/>
                <a:gd name="T53" fmla="*/ 3 h 40"/>
                <a:gd name="T54" fmla="*/ 41 w 111"/>
                <a:gd name="T55" fmla="*/ 3 h 40"/>
                <a:gd name="T56" fmla="*/ 36 w 111"/>
                <a:gd name="T57" fmla="*/ 2 h 40"/>
                <a:gd name="T58" fmla="*/ 31 w 111"/>
                <a:gd name="T59" fmla="*/ 1 h 40"/>
                <a:gd name="T60" fmla="*/ 25 w 111"/>
                <a:gd name="T61" fmla="*/ 1 h 40"/>
                <a:gd name="T62" fmla="*/ 20 w 111"/>
                <a:gd name="T63" fmla="*/ 0 h 40"/>
                <a:gd name="T64" fmla="*/ 15 w 111"/>
                <a:gd name="T65" fmla="*/ 0 h 40"/>
                <a:gd name="T66" fmla="*/ 9 w 111"/>
                <a:gd name="T67" fmla="*/ 0 h 40"/>
                <a:gd name="T68" fmla="*/ 4 w 111"/>
                <a:gd name="T69" fmla="*/ 1 h 40"/>
                <a:gd name="T70" fmla="*/ 2 w 111"/>
                <a:gd name="T71" fmla="*/ 3 h 40"/>
                <a:gd name="T72" fmla="*/ 0 w 111"/>
                <a:gd name="T73" fmla="*/ 8 h 40"/>
                <a:gd name="T74" fmla="*/ 2 w 111"/>
                <a:gd name="T75" fmla="*/ 11 h 40"/>
                <a:gd name="T76" fmla="*/ 5 w 111"/>
                <a:gd name="T77" fmla="*/ 13 h 40"/>
                <a:gd name="T78" fmla="*/ 9 w 111"/>
                <a:gd name="T79" fmla="*/ 16 h 40"/>
                <a:gd name="T80" fmla="*/ 12 w 111"/>
                <a:gd name="T81" fmla="*/ 18 h 40"/>
                <a:gd name="T82" fmla="*/ 15 w 111"/>
                <a:gd name="T83" fmla="*/ 19 h 40"/>
                <a:gd name="T84" fmla="*/ 19 w 111"/>
                <a:gd name="T85" fmla="*/ 21 h 40"/>
                <a:gd name="T86" fmla="*/ 23 w 111"/>
                <a:gd name="T87" fmla="*/ 23 h 40"/>
                <a:gd name="T88" fmla="*/ 25 w 111"/>
                <a:gd name="T89" fmla="*/ 24 h 40"/>
                <a:gd name="T90" fmla="*/ 31 w 111"/>
                <a:gd name="T91" fmla="*/ 26 h 40"/>
                <a:gd name="T92" fmla="*/ 33 w 111"/>
                <a:gd name="T93" fmla="*/ 27 h 40"/>
                <a:gd name="T94" fmla="*/ 38 w 111"/>
                <a:gd name="T95" fmla="*/ 29 h 40"/>
                <a:gd name="T96" fmla="*/ 41 w 111"/>
                <a:gd name="T97" fmla="*/ 30 h 40"/>
                <a:gd name="T98" fmla="*/ 46 w 111"/>
                <a:gd name="T99" fmla="*/ 31 h 40"/>
                <a:gd name="T100" fmla="*/ 49 w 111"/>
                <a:gd name="T101" fmla="*/ 32 h 40"/>
                <a:gd name="T102" fmla="*/ 54 w 111"/>
                <a:gd name="T103" fmla="*/ 33 h 40"/>
                <a:gd name="T104" fmla="*/ 58 w 111"/>
                <a:gd name="T105" fmla="*/ 34 h 40"/>
                <a:gd name="T106" fmla="*/ 62 w 111"/>
                <a:gd name="T107" fmla="*/ 35 h 40"/>
                <a:gd name="T108" fmla="*/ 68 w 111"/>
                <a:gd name="T109" fmla="*/ 36 h 40"/>
                <a:gd name="T110" fmla="*/ 70 w 111"/>
                <a:gd name="T111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1" h="40">
                  <a:moveTo>
                    <a:pt x="73" y="37"/>
                  </a:moveTo>
                  <a:lnTo>
                    <a:pt x="75" y="38"/>
                  </a:lnTo>
                  <a:lnTo>
                    <a:pt x="78" y="38"/>
                  </a:lnTo>
                  <a:lnTo>
                    <a:pt x="81" y="39"/>
                  </a:lnTo>
                  <a:lnTo>
                    <a:pt x="83" y="39"/>
                  </a:lnTo>
                  <a:lnTo>
                    <a:pt x="86" y="39"/>
                  </a:lnTo>
                  <a:lnTo>
                    <a:pt x="89" y="39"/>
                  </a:lnTo>
                  <a:lnTo>
                    <a:pt x="91" y="39"/>
                  </a:lnTo>
                  <a:lnTo>
                    <a:pt x="94" y="40"/>
                  </a:lnTo>
                  <a:lnTo>
                    <a:pt x="97" y="40"/>
                  </a:lnTo>
                  <a:lnTo>
                    <a:pt x="99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7" y="38"/>
                  </a:lnTo>
                  <a:lnTo>
                    <a:pt x="109" y="37"/>
                  </a:lnTo>
                  <a:lnTo>
                    <a:pt x="110" y="37"/>
                  </a:lnTo>
                  <a:lnTo>
                    <a:pt x="111" y="34"/>
                  </a:lnTo>
                  <a:lnTo>
                    <a:pt x="111" y="32"/>
                  </a:lnTo>
                  <a:lnTo>
                    <a:pt x="110" y="30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6" y="26"/>
                  </a:lnTo>
                  <a:lnTo>
                    <a:pt x="104" y="25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99" y="22"/>
                  </a:lnTo>
                  <a:lnTo>
                    <a:pt x="98" y="21"/>
                  </a:lnTo>
                  <a:lnTo>
                    <a:pt x="97" y="21"/>
                  </a:lnTo>
                  <a:lnTo>
                    <a:pt x="94" y="19"/>
                  </a:lnTo>
                  <a:lnTo>
                    <a:pt x="92" y="18"/>
                  </a:lnTo>
                  <a:lnTo>
                    <a:pt x="91" y="18"/>
                  </a:lnTo>
                  <a:lnTo>
                    <a:pt x="89" y="17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3" y="15"/>
                  </a:lnTo>
                  <a:lnTo>
                    <a:pt x="81" y="14"/>
                  </a:lnTo>
                  <a:lnTo>
                    <a:pt x="80" y="13"/>
                  </a:lnTo>
                  <a:lnTo>
                    <a:pt x="78" y="13"/>
                  </a:lnTo>
                  <a:lnTo>
                    <a:pt x="75" y="12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0" y="10"/>
                  </a:lnTo>
                  <a:lnTo>
                    <a:pt x="68" y="9"/>
                  </a:lnTo>
                  <a:lnTo>
                    <a:pt x="65" y="8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60" y="7"/>
                  </a:lnTo>
                  <a:lnTo>
                    <a:pt x="57" y="6"/>
                  </a:lnTo>
                  <a:lnTo>
                    <a:pt x="54" y="6"/>
                  </a:lnTo>
                  <a:lnTo>
                    <a:pt x="53" y="5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46" y="4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38" y="2"/>
                  </a:lnTo>
                  <a:lnTo>
                    <a:pt x="36" y="2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4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4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12" y="18"/>
                  </a:lnTo>
                  <a:lnTo>
                    <a:pt x="14" y="18"/>
                  </a:lnTo>
                  <a:lnTo>
                    <a:pt x="15" y="19"/>
                  </a:lnTo>
                  <a:lnTo>
                    <a:pt x="17" y="20"/>
                  </a:lnTo>
                  <a:lnTo>
                    <a:pt x="19" y="21"/>
                  </a:lnTo>
                  <a:lnTo>
                    <a:pt x="20" y="22"/>
                  </a:lnTo>
                  <a:lnTo>
                    <a:pt x="23" y="2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8" y="25"/>
                  </a:lnTo>
                  <a:lnTo>
                    <a:pt x="31" y="26"/>
                  </a:lnTo>
                  <a:lnTo>
                    <a:pt x="32" y="26"/>
                  </a:lnTo>
                  <a:lnTo>
                    <a:pt x="33" y="27"/>
                  </a:lnTo>
                  <a:lnTo>
                    <a:pt x="36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1" y="30"/>
                  </a:lnTo>
                  <a:lnTo>
                    <a:pt x="44" y="30"/>
                  </a:lnTo>
                  <a:lnTo>
                    <a:pt x="46" y="31"/>
                  </a:lnTo>
                  <a:lnTo>
                    <a:pt x="48" y="32"/>
                  </a:lnTo>
                  <a:lnTo>
                    <a:pt x="49" y="32"/>
                  </a:lnTo>
                  <a:lnTo>
                    <a:pt x="52" y="33"/>
                  </a:lnTo>
                  <a:lnTo>
                    <a:pt x="54" y="33"/>
                  </a:lnTo>
                  <a:lnTo>
                    <a:pt x="57" y="34"/>
                  </a:lnTo>
                  <a:lnTo>
                    <a:pt x="58" y="34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5" y="36"/>
                  </a:lnTo>
                  <a:lnTo>
                    <a:pt x="68" y="36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3" y="3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59" name="Freeform 133"/>
            <p:cNvSpPr>
              <a:spLocks/>
            </p:cNvSpPr>
            <p:nvPr/>
          </p:nvSpPr>
          <p:spPr bwMode="auto">
            <a:xfrm>
              <a:off x="4462" y="2245"/>
              <a:ext cx="452" cy="158"/>
            </a:xfrm>
            <a:custGeom>
              <a:avLst/>
              <a:gdLst>
                <a:gd name="T0" fmla="*/ 350 w 452"/>
                <a:gd name="T1" fmla="*/ 158 h 158"/>
                <a:gd name="T2" fmla="*/ 389 w 452"/>
                <a:gd name="T3" fmla="*/ 158 h 158"/>
                <a:gd name="T4" fmla="*/ 420 w 452"/>
                <a:gd name="T5" fmla="*/ 158 h 158"/>
                <a:gd name="T6" fmla="*/ 440 w 452"/>
                <a:gd name="T7" fmla="*/ 151 h 158"/>
                <a:gd name="T8" fmla="*/ 446 w 452"/>
                <a:gd name="T9" fmla="*/ 120 h 158"/>
                <a:gd name="T10" fmla="*/ 427 w 452"/>
                <a:gd name="T11" fmla="*/ 107 h 158"/>
                <a:gd name="T12" fmla="*/ 401 w 452"/>
                <a:gd name="T13" fmla="*/ 88 h 158"/>
                <a:gd name="T14" fmla="*/ 389 w 452"/>
                <a:gd name="T15" fmla="*/ 82 h 158"/>
                <a:gd name="T16" fmla="*/ 369 w 452"/>
                <a:gd name="T17" fmla="*/ 69 h 158"/>
                <a:gd name="T18" fmla="*/ 338 w 452"/>
                <a:gd name="T19" fmla="*/ 56 h 158"/>
                <a:gd name="T20" fmla="*/ 318 w 452"/>
                <a:gd name="T21" fmla="*/ 50 h 158"/>
                <a:gd name="T22" fmla="*/ 287 w 452"/>
                <a:gd name="T23" fmla="*/ 44 h 158"/>
                <a:gd name="T24" fmla="*/ 268 w 452"/>
                <a:gd name="T25" fmla="*/ 38 h 158"/>
                <a:gd name="T26" fmla="*/ 236 w 452"/>
                <a:gd name="T27" fmla="*/ 25 h 158"/>
                <a:gd name="T28" fmla="*/ 217 w 452"/>
                <a:gd name="T29" fmla="*/ 25 h 158"/>
                <a:gd name="T30" fmla="*/ 185 w 452"/>
                <a:gd name="T31" fmla="*/ 12 h 158"/>
                <a:gd name="T32" fmla="*/ 153 w 452"/>
                <a:gd name="T33" fmla="*/ 6 h 158"/>
                <a:gd name="T34" fmla="*/ 127 w 452"/>
                <a:gd name="T35" fmla="*/ 6 h 158"/>
                <a:gd name="T36" fmla="*/ 102 w 452"/>
                <a:gd name="T37" fmla="*/ 0 h 158"/>
                <a:gd name="T38" fmla="*/ 70 w 452"/>
                <a:gd name="T39" fmla="*/ 0 h 158"/>
                <a:gd name="T40" fmla="*/ 32 w 452"/>
                <a:gd name="T41" fmla="*/ 6 h 158"/>
                <a:gd name="T42" fmla="*/ 19 w 452"/>
                <a:gd name="T43" fmla="*/ 6 h 158"/>
                <a:gd name="T44" fmla="*/ 6 w 452"/>
                <a:gd name="T45" fmla="*/ 38 h 158"/>
                <a:gd name="T46" fmla="*/ 25 w 452"/>
                <a:gd name="T47" fmla="*/ 56 h 158"/>
                <a:gd name="T48" fmla="*/ 51 w 452"/>
                <a:gd name="T49" fmla="*/ 69 h 158"/>
                <a:gd name="T50" fmla="*/ 70 w 452"/>
                <a:gd name="T51" fmla="*/ 82 h 158"/>
                <a:gd name="T52" fmla="*/ 83 w 452"/>
                <a:gd name="T53" fmla="*/ 88 h 158"/>
                <a:gd name="T54" fmla="*/ 115 w 452"/>
                <a:gd name="T55" fmla="*/ 101 h 158"/>
                <a:gd name="T56" fmla="*/ 134 w 452"/>
                <a:gd name="T57" fmla="*/ 107 h 158"/>
                <a:gd name="T58" fmla="*/ 166 w 452"/>
                <a:gd name="T59" fmla="*/ 120 h 158"/>
                <a:gd name="T60" fmla="*/ 185 w 452"/>
                <a:gd name="T61" fmla="*/ 126 h 158"/>
                <a:gd name="T62" fmla="*/ 217 w 452"/>
                <a:gd name="T63" fmla="*/ 132 h 158"/>
                <a:gd name="T64" fmla="*/ 236 w 452"/>
                <a:gd name="T65" fmla="*/ 139 h 158"/>
                <a:gd name="T66" fmla="*/ 268 w 452"/>
                <a:gd name="T67" fmla="*/ 145 h 158"/>
                <a:gd name="T68" fmla="*/ 306 w 452"/>
                <a:gd name="T69" fmla="*/ 151 h 158"/>
                <a:gd name="T70" fmla="*/ 325 w 452"/>
                <a:gd name="T7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2" h="158">
                  <a:moveTo>
                    <a:pt x="338" y="158"/>
                  </a:moveTo>
                  <a:lnTo>
                    <a:pt x="350" y="158"/>
                  </a:lnTo>
                  <a:lnTo>
                    <a:pt x="369" y="158"/>
                  </a:lnTo>
                  <a:lnTo>
                    <a:pt x="389" y="158"/>
                  </a:lnTo>
                  <a:lnTo>
                    <a:pt x="401" y="158"/>
                  </a:lnTo>
                  <a:lnTo>
                    <a:pt x="420" y="158"/>
                  </a:lnTo>
                  <a:lnTo>
                    <a:pt x="433" y="158"/>
                  </a:lnTo>
                  <a:lnTo>
                    <a:pt x="440" y="151"/>
                  </a:lnTo>
                  <a:lnTo>
                    <a:pt x="452" y="139"/>
                  </a:lnTo>
                  <a:lnTo>
                    <a:pt x="446" y="120"/>
                  </a:lnTo>
                  <a:lnTo>
                    <a:pt x="440" y="113"/>
                  </a:lnTo>
                  <a:lnTo>
                    <a:pt x="427" y="107"/>
                  </a:lnTo>
                  <a:lnTo>
                    <a:pt x="420" y="101"/>
                  </a:lnTo>
                  <a:lnTo>
                    <a:pt x="401" y="88"/>
                  </a:lnTo>
                  <a:lnTo>
                    <a:pt x="401" y="88"/>
                  </a:lnTo>
                  <a:lnTo>
                    <a:pt x="389" y="82"/>
                  </a:lnTo>
                  <a:lnTo>
                    <a:pt x="369" y="75"/>
                  </a:lnTo>
                  <a:lnTo>
                    <a:pt x="369" y="69"/>
                  </a:lnTo>
                  <a:lnTo>
                    <a:pt x="350" y="63"/>
                  </a:lnTo>
                  <a:lnTo>
                    <a:pt x="338" y="56"/>
                  </a:lnTo>
                  <a:lnTo>
                    <a:pt x="331" y="56"/>
                  </a:lnTo>
                  <a:lnTo>
                    <a:pt x="318" y="50"/>
                  </a:lnTo>
                  <a:lnTo>
                    <a:pt x="306" y="44"/>
                  </a:lnTo>
                  <a:lnTo>
                    <a:pt x="287" y="44"/>
                  </a:lnTo>
                  <a:lnTo>
                    <a:pt x="280" y="38"/>
                  </a:lnTo>
                  <a:lnTo>
                    <a:pt x="268" y="38"/>
                  </a:lnTo>
                  <a:lnTo>
                    <a:pt x="255" y="31"/>
                  </a:lnTo>
                  <a:lnTo>
                    <a:pt x="236" y="25"/>
                  </a:lnTo>
                  <a:lnTo>
                    <a:pt x="217" y="25"/>
                  </a:lnTo>
                  <a:lnTo>
                    <a:pt x="217" y="25"/>
                  </a:lnTo>
                  <a:lnTo>
                    <a:pt x="204" y="19"/>
                  </a:lnTo>
                  <a:lnTo>
                    <a:pt x="185" y="12"/>
                  </a:lnTo>
                  <a:lnTo>
                    <a:pt x="166" y="12"/>
                  </a:lnTo>
                  <a:lnTo>
                    <a:pt x="153" y="6"/>
                  </a:lnTo>
                  <a:lnTo>
                    <a:pt x="134" y="6"/>
                  </a:lnTo>
                  <a:lnTo>
                    <a:pt x="127" y="6"/>
                  </a:lnTo>
                  <a:lnTo>
                    <a:pt x="115" y="6"/>
                  </a:lnTo>
                  <a:lnTo>
                    <a:pt x="102" y="0"/>
                  </a:lnTo>
                  <a:lnTo>
                    <a:pt x="83" y="0"/>
                  </a:lnTo>
                  <a:lnTo>
                    <a:pt x="70" y="0"/>
                  </a:lnTo>
                  <a:lnTo>
                    <a:pt x="51" y="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9" y="50"/>
                  </a:lnTo>
                  <a:lnTo>
                    <a:pt x="25" y="56"/>
                  </a:lnTo>
                  <a:lnTo>
                    <a:pt x="32" y="63"/>
                  </a:lnTo>
                  <a:lnTo>
                    <a:pt x="51" y="69"/>
                  </a:lnTo>
                  <a:lnTo>
                    <a:pt x="51" y="69"/>
                  </a:lnTo>
                  <a:lnTo>
                    <a:pt x="70" y="82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102" y="94"/>
                  </a:lnTo>
                  <a:lnTo>
                    <a:pt x="115" y="101"/>
                  </a:lnTo>
                  <a:lnTo>
                    <a:pt x="127" y="107"/>
                  </a:lnTo>
                  <a:lnTo>
                    <a:pt x="134" y="107"/>
                  </a:lnTo>
                  <a:lnTo>
                    <a:pt x="153" y="113"/>
                  </a:lnTo>
                  <a:lnTo>
                    <a:pt x="166" y="120"/>
                  </a:lnTo>
                  <a:lnTo>
                    <a:pt x="172" y="120"/>
                  </a:lnTo>
                  <a:lnTo>
                    <a:pt x="185" y="126"/>
                  </a:lnTo>
                  <a:lnTo>
                    <a:pt x="204" y="132"/>
                  </a:lnTo>
                  <a:lnTo>
                    <a:pt x="217" y="132"/>
                  </a:lnTo>
                  <a:lnTo>
                    <a:pt x="236" y="139"/>
                  </a:lnTo>
                  <a:lnTo>
                    <a:pt x="236" y="139"/>
                  </a:lnTo>
                  <a:lnTo>
                    <a:pt x="255" y="145"/>
                  </a:lnTo>
                  <a:lnTo>
                    <a:pt x="268" y="145"/>
                  </a:lnTo>
                  <a:lnTo>
                    <a:pt x="287" y="151"/>
                  </a:lnTo>
                  <a:lnTo>
                    <a:pt x="306" y="151"/>
                  </a:lnTo>
                  <a:lnTo>
                    <a:pt x="318" y="158"/>
                  </a:lnTo>
                  <a:lnTo>
                    <a:pt x="325" y="158"/>
                  </a:lnTo>
                  <a:lnTo>
                    <a:pt x="338" y="1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60" name="Freeform 134"/>
            <p:cNvSpPr>
              <a:spLocks/>
            </p:cNvSpPr>
            <p:nvPr/>
          </p:nvSpPr>
          <p:spPr bwMode="auto">
            <a:xfrm>
              <a:off x="4462" y="2245"/>
              <a:ext cx="452" cy="158"/>
            </a:xfrm>
            <a:custGeom>
              <a:avLst/>
              <a:gdLst>
                <a:gd name="T0" fmla="*/ 55 w 71"/>
                <a:gd name="T1" fmla="*/ 25 h 25"/>
                <a:gd name="T2" fmla="*/ 61 w 71"/>
                <a:gd name="T3" fmla="*/ 25 h 25"/>
                <a:gd name="T4" fmla="*/ 66 w 71"/>
                <a:gd name="T5" fmla="*/ 25 h 25"/>
                <a:gd name="T6" fmla="*/ 69 w 71"/>
                <a:gd name="T7" fmla="*/ 24 h 25"/>
                <a:gd name="T8" fmla="*/ 70 w 71"/>
                <a:gd name="T9" fmla="*/ 19 h 25"/>
                <a:gd name="T10" fmla="*/ 67 w 71"/>
                <a:gd name="T11" fmla="*/ 17 h 25"/>
                <a:gd name="T12" fmla="*/ 63 w 71"/>
                <a:gd name="T13" fmla="*/ 14 h 25"/>
                <a:gd name="T14" fmla="*/ 61 w 71"/>
                <a:gd name="T15" fmla="*/ 13 h 25"/>
                <a:gd name="T16" fmla="*/ 58 w 71"/>
                <a:gd name="T17" fmla="*/ 11 h 25"/>
                <a:gd name="T18" fmla="*/ 53 w 71"/>
                <a:gd name="T19" fmla="*/ 9 h 25"/>
                <a:gd name="T20" fmla="*/ 50 w 71"/>
                <a:gd name="T21" fmla="*/ 8 h 25"/>
                <a:gd name="T22" fmla="*/ 45 w 71"/>
                <a:gd name="T23" fmla="*/ 7 h 25"/>
                <a:gd name="T24" fmla="*/ 42 w 71"/>
                <a:gd name="T25" fmla="*/ 6 h 25"/>
                <a:gd name="T26" fmla="*/ 37 w 71"/>
                <a:gd name="T27" fmla="*/ 4 h 25"/>
                <a:gd name="T28" fmla="*/ 34 w 71"/>
                <a:gd name="T29" fmla="*/ 4 h 25"/>
                <a:gd name="T30" fmla="*/ 29 w 71"/>
                <a:gd name="T31" fmla="*/ 2 h 25"/>
                <a:gd name="T32" fmla="*/ 24 w 71"/>
                <a:gd name="T33" fmla="*/ 1 h 25"/>
                <a:gd name="T34" fmla="*/ 20 w 71"/>
                <a:gd name="T35" fmla="*/ 1 h 25"/>
                <a:gd name="T36" fmla="*/ 16 w 71"/>
                <a:gd name="T37" fmla="*/ 0 h 25"/>
                <a:gd name="T38" fmla="*/ 11 w 71"/>
                <a:gd name="T39" fmla="*/ 0 h 25"/>
                <a:gd name="T40" fmla="*/ 5 w 71"/>
                <a:gd name="T41" fmla="*/ 1 h 25"/>
                <a:gd name="T42" fmla="*/ 3 w 71"/>
                <a:gd name="T43" fmla="*/ 1 h 25"/>
                <a:gd name="T44" fmla="*/ 1 w 71"/>
                <a:gd name="T45" fmla="*/ 6 h 25"/>
                <a:gd name="T46" fmla="*/ 4 w 71"/>
                <a:gd name="T47" fmla="*/ 9 h 25"/>
                <a:gd name="T48" fmla="*/ 8 w 71"/>
                <a:gd name="T49" fmla="*/ 11 h 25"/>
                <a:gd name="T50" fmla="*/ 11 w 71"/>
                <a:gd name="T51" fmla="*/ 13 h 25"/>
                <a:gd name="T52" fmla="*/ 13 w 71"/>
                <a:gd name="T53" fmla="*/ 14 h 25"/>
                <a:gd name="T54" fmla="*/ 18 w 71"/>
                <a:gd name="T55" fmla="*/ 16 h 25"/>
                <a:gd name="T56" fmla="*/ 21 w 71"/>
                <a:gd name="T57" fmla="*/ 17 h 25"/>
                <a:gd name="T58" fmla="*/ 26 w 71"/>
                <a:gd name="T59" fmla="*/ 19 h 25"/>
                <a:gd name="T60" fmla="*/ 29 w 71"/>
                <a:gd name="T61" fmla="*/ 20 h 25"/>
                <a:gd name="T62" fmla="*/ 34 w 71"/>
                <a:gd name="T63" fmla="*/ 21 h 25"/>
                <a:gd name="T64" fmla="*/ 37 w 71"/>
                <a:gd name="T65" fmla="*/ 22 h 25"/>
                <a:gd name="T66" fmla="*/ 42 w 71"/>
                <a:gd name="T67" fmla="*/ 23 h 25"/>
                <a:gd name="T68" fmla="*/ 48 w 71"/>
                <a:gd name="T69" fmla="*/ 24 h 25"/>
                <a:gd name="T70" fmla="*/ 51 w 71"/>
                <a:gd name="T7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" h="25">
                  <a:moveTo>
                    <a:pt x="53" y="25"/>
                  </a:moveTo>
                  <a:lnTo>
                    <a:pt x="55" y="25"/>
                  </a:lnTo>
                  <a:lnTo>
                    <a:pt x="58" y="25"/>
                  </a:lnTo>
                  <a:lnTo>
                    <a:pt x="61" y="25"/>
                  </a:lnTo>
                  <a:lnTo>
                    <a:pt x="63" y="25"/>
                  </a:lnTo>
                  <a:lnTo>
                    <a:pt x="66" y="25"/>
                  </a:lnTo>
                  <a:lnTo>
                    <a:pt x="68" y="25"/>
                  </a:lnTo>
                  <a:lnTo>
                    <a:pt x="69" y="24"/>
                  </a:lnTo>
                  <a:lnTo>
                    <a:pt x="71" y="22"/>
                  </a:lnTo>
                  <a:lnTo>
                    <a:pt x="70" y="19"/>
                  </a:lnTo>
                  <a:lnTo>
                    <a:pt x="69" y="18"/>
                  </a:lnTo>
                  <a:lnTo>
                    <a:pt x="67" y="17"/>
                  </a:lnTo>
                  <a:lnTo>
                    <a:pt x="66" y="16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1" y="13"/>
                  </a:lnTo>
                  <a:lnTo>
                    <a:pt x="58" y="12"/>
                  </a:lnTo>
                  <a:lnTo>
                    <a:pt x="58" y="11"/>
                  </a:lnTo>
                  <a:lnTo>
                    <a:pt x="55" y="10"/>
                  </a:lnTo>
                  <a:lnTo>
                    <a:pt x="53" y="9"/>
                  </a:lnTo>
                  <a:lnTo>
                    <a:pt x="52" y="9"/>
                  </a:lnTo>
                  <a:lnTo>
                    <a:pt x="50" y="8"/>
                  </a:lnTo>
                  <a:lnTo>
                    <a:pt x="48" y="7"/>
                  </a:lnTo>
                  <a:lnTo>
                    <a:pt x="45" y="7"/>
                  </a:lnTo>
                  <a:lnTo>
                    <a:pt x="44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2" y="3"/>
                  </a:lnTo>
                  <a:lnTo>
                    <a:pt x="29" y="2"/>
                  </a:lnTo>
                  <a:lnTo>
                    <a:pt x="26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9"/>
                  </a:lnTo>
                  <a:lnTo>
                    <a:pt x="5" y="10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11" y="13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6" y="15"/>
                  </a:lnTo>
                  <a:lnTo>
                    <a:pt x="18" y="16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4" y="18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9" y="20"/>
                  </a:lnTo>
                  <a:lnTo>
                    <a:pt x="32" y="21"/>
                  </a:lnTo>
                  <a:lnTo>
                    <a:pt x="34" y="21"/>
                  </a:lnTo>
                  <a:lnTo>
                    <a:pt x="37" y="22"/>
                  </a:lnTo>
                  <a:lnTo>
                    <a:pt x="37" y="22"/>
                  </a:lnTo>
                  <a:lnTo>
                    <a:pt x="40" y="23"/>
                  </a:lnTo>
                  <a:lnTo>
                    <a:pt x="42" y="23"/>
                  </a:lnTo>
                  <a:lnTo>
                    <a:pt x="45" y="24"/>
                  </a:lnTo>
                  <a:lnTo>
                    <a:pt x="48" y="24"/>
                  </a:lnTo>
                  <a:lnTo>
                    <a:pt x="50" y="25"/>
                  </a:lnTo>
                  <a:lnTo>
                    <a:pt x="51" y="25"/>
                  </a:lnTo>
                  <a:lnTo>
                    <a:pt x="53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260"/>
          <p:cNvGrpSpPr>
            <a:grpSpLocks/>
          </p:cNvGrpSpPr>
          <p:nvPr/>
        </p:nvGrpSpPr>
        <p:grpSpPr bwMode="auto">
          <a:xfrm>
            <a:off x="2543176" y="2354263"/>
            <a:ext cx="2984500" cy="2947988"/>
            <a:chOff x="1602" y="1483"/>
            <a:chExt cx="1880" cy="1857"/>
          </a:xfrm>
        </p:grpSpPr>
        <p:sp>
          <p:nvSpPr>
            <p:cNvPr id="55507" name="Rectangle 136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8" name="Rectangle 137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9" name="Rectangle 138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0" name="Line 139"/>
            <p:cNvSpPr>
              <a:spLocks noChangeShapeType="1"/>
            </p:cNvSpPr>
            <p:nvPr/>
          </p:nvSpPr>
          <p:spPr bwMode="auto">
            <a:xfrm flipV="1">
              <a:off x="1730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1" name="Rectangle 140"/>
            <p:cNvSpPr>
              <a:spLocks noChangeArrowheads="1"/>
            </p:cNvSpPr>
            <p:nvPr/>
          </p:nvSpPr>
          <p:spPr bwMode="auto">
            <a:xfrm>
              <a:off x="1698" y="3227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12" name="Line 141"/>
            <p:cNvSpPr>
              <a:spLocks noChangeShapeType="1"/>
            </p:cNvSpPr>
            <p:nvPr/>
          </p:nvSpPr>
          <p:spPr bwMode="auto">
            <a:xfrm flipV="1">
              <a:off x="2144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3" name="Rectangle 142"/>
            <p:cNvSpPr>
              <a:spLocks noChangeArrowheads="1"/>
            </p:cNvSpPr>
            <p:nvPr/>
          </p:nvSpPr>
          <p:spPr bwMode="auto">
            <a:xfrm>
              <a:off x="2112" y="3227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14" name="Line 143"/>
            <p:cNvSpPr>
              <a:spLocks noChangeShapeType="1"/>
            </p:cNvSpPr>
            <p:nvPr/>
          </p:nvSpPr>
          <p:spPr bwMode="auto">
            <a:xfrm flipV="1">
              <a:off x="2565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5" name="Rectangle 144"/>
            <p:cNvSpPr>
              <a:spLocks noChangeArrowheads="1"/>
            </p:cNvSpPr>
            <p:nvPr/>
          </p:nvSpPr>
          <p:spPr bwMode="auto">
            <a:xfrm>
              <a:off x="2545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16" name="Line 145"/>
            <p:cNvSpPr>
              <a:spLocks noChangeShapeType="1"/>
            </p:cNvSpPr>
            <p:nvPr/>
          </p:nvSpPr>
          <p:spPr bwMode="auto">
            <a:xfrm flipV="1">
              <a:off x="2979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7" name="Rectangle 146"/>
            <p:cNvSpPr>
              <a:spLocks noChangeArrowheads="1"/>
            </p:cNvSpPr>
            <p:nvPr/>
          </p:nvSpPr>
          <p:spPr bwMode="auto">
            <a:xfrm>
              <a:off x="2960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18" name="Line 147"/>
            <p:cNvSpPr>
              <a:spLocks noChangeShapeType="1"/>
            </p:cNvSpPr>
            <p:nvPr/>
          </p:nvSpPr>
          <p:spPr bwMode="auto">
            <a:xfrm flipV="1">
              <a:off x="3393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19" name="Rectangle 148"/>
            <p:cNvSpPr>
              <a:spLocks noChangeArrowheads="1"/>
            </p:cNvSpPr>
            <p:nvPr/>
          </p:nvSpPr>
          <p:spPr bwMode="auto">
            <a:xfrm>
              <a:off x="3380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20" name="Line 149"/>
            <p:cNvSpPr>
              <a:spLocks noChangeShapeType="1"/>
            </p:cNvSpPr>
            <p:nvPr/>
          </p:nvSpPr>
          <p:spPr bwMode="auto">
            <a:xfrm flipV="1">
              <a:off x="181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1" name="Line 150"/>
            <p:cNvSpPr>
              <a:spLocks noChangeShapeType="1"/>
            </p:cNvSpPr>
            <p:nvPr/>
          </p:nvSpPr>
          <p:spPr bwMode="auto">
            <a:xfrm flipV="1">
              <a:off x="1895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2" name="Line 151"/>
            <p:cNvSpPr>
              <a:spLocks noChangeShapeType="1"/>
            </p:cNvSpPr>
            <p:nvPr/>
          </p:nvSpPr>
          <p:spPr bwMode="auto">
            <a:xfrm flipV="1">
              <a:off x="1978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3" name="Line 152"/>
            <p:cNvSpPr>
              <a:spLocks noChangeShapeType="1"/>
            </p:cNvSpPr>
            <p:nvPr/>
          </p:nvSpPr>
          <p:spPr bwMode="auto">
            <a:xfrm flipV="1">
              <a:off x="2061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4" name="Line 153"/>
            <p:cNvSpPr>
              <a:spLocks noChangeShapeType="1"/>
            </p:cNvSpPr>
            <p:nvPr/>
          </p:nvSpPr>
          <p:spPr bwMode="auto">
            <a:xfrm flipV="1">
              <a:off x="222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5" name="Line 154"/>
            <p:cNvSpPr>
              <a:spLocks noChangeShapeType="1"/>
            </p:cNvSpPr>
            <p:nvPr/>
          </p:nvSpPr>
          <p:spPr bwMode="auto">
            <a:xfrm flipV="1">
              <a:off x="231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6" name="Line 155"/>
            <p:cNvSpPr>
              <a:spLocks noChangeShapeType="1"/>
            </p:cNvSpPr>
            <p:nvPr/>
          </p:nvSpPr>
          <p:spPr bwMode="auto">
            <a:xfrm flipV="1">
              <a:off x="2399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7" name="Line 156"/>
            <p:cNvSpPr>
              <a:spLocks noChangeShapeType="1"/>
            </p:cNvSpPr>
            <p:nvPr/>
          </p:nvSpPr>
          <p:spPr bwMode="auto">
            <a:xfrm flipV="1">
              <a:off x="248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8" name="Line 157"/>
            <p:cNvSpPr>
              <a:spLocks noChangeShapeType="1"/>
            </p:cNvSpPr>
            <p:nvPr/>
          </p:nvSpPr>
          <p:spPr bwMode="auto">
            <a:xfrm flipV="1">
              <a:off x="264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29" name="Line 158"/>
            <p:cNvSpPr>
              <a:spLocks noChangeShapeType="1"/>
            </p:cNvSpPr>
            <p:nvPr/>
          </p:nvSpPr>
          <p:spPr bwMode="auto">
            <a:xfrm flipV="1">
              <a:off x="273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0" name="Line 159"/>
            <p:cNvSpPr>
              <a:spLocks noChangeShapeType="1"/>
            </p:cNvSpPr>
            <p:nvPr/>
          </p:nvSpPr>
          <p:spPr bwMode="auto">
            <a:xfrm flipV="1">
              <a:off x="2813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1" name="Line 160"/>
            <p:cNvSpPr>
              <a:spLocks noChangeShapeType="1"/>
            </p:cNvSpPr>
            <p:nvPr/>
          </p:nvSpPr>
          <p:spPr bwMode="auto">
            <a:xfrm flipV="1">
              <a:off x="2896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2" name="Line 161"/>
            <p:cNvSpPr>
              <a:spLocks noChangeShapeType="1"/>
            </p:cNvSpPr>
            <p:nvPr/>
          </p:nvSpPr>
          <p:spPr bwMode="auto">
            <a:xfrm flipV="1">
              <a:off x="306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3" name="Line 162"/>
            <p:cNvSpPr>
              <a:spLocks noChangeShapeType="1"/>
            </p:cNvSpPr>
            <p:nvPr/>
          </p:nvSpPr>
          <p:spPr bwMode="auto">
            <a:xfrm flipV="1">
              <a:off x="3145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4" name="Line 163"/>
            <p:cNvSpPr>
              <a:spLocks noChangeShapeType="1"/>
            </p:cNvSpPr>
            <p:nvPr/>
          </p:nvSpPr>
          <p:spPr bwMode="auto">
            <a:xfrm flipV="1">
              <a:off x="322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5" name="Line 164"/>
            <p:cNvSpPr>
              <a:spLocks noChangeShapeType="1"/>
            </p:cNvSpPr>
            <p:nvPr/>
          </p:nvSpPr>
          <p:spPr bwMode="auto">
            <a:xfrm flipV="1">
              <a:off x="331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6" name="Line 165"/>
            <p:cNvSpPr>
              <a:spLocks noChangeShapeType="1"/>
            </p:cNvSpPr>
            <p:nvPr/>
          </p:nvSpPr>
          <p:spPr bwMode="auto">
            <a:xfrm>
              <a:off x="1698" y="3208"/>
              <a:ext cx="17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7" name="Line 166"/>
            <p:cNvSpPr>
              <a:spLocks noChangeShapeType="1"/>
            </p:cNvSpPr>
            <p:nvPr/>
          </p:nvSpPr>
          <p:spPr bwMode="auto">
            <a:xfrm>
              <a:off x="1698" y="3170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38" name="Rectangle 167"/>
            <p:cNvSpPr>
              <a:spLocks noChangeArrowheads="1"/>
            </p:cNvSpPr>
            <p:nvPr/>
          </p:nvSpPr>
          <p:spPr bwMode="auto">
            <a:xfrm>
              <a:off x="1615" y="3132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39" name="Line 168"/>
            <p:cNvSpPr>
              <a:spLocks noChangeShapeType="1"/>
            </p:cNvSpPr>
            <p:nvPr/>
          </p:nvSpPr>
          <p:spPr bwMode="auto">
            <a:xfrm>
              <a:off x="1698" y="2759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0" name="Rectangle 169"/>
            <p:cNvSpPr>
              <a:spLocks noChangeArrowheads="1"/>
            </p:cNvSpPr>
            <p:nvPr/>
          </p:nvSpPr>
          <p:spPr bwMode="auto">
            <a:xfrm>
              <a:off x="1615" y="2721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41" name="Line 170"/>
            <p:cNvSpPr>
              <a:spLocks noChangeShapeType="1"/>
            </p:cNvSpPr>
            <p:nvPr/>
          </p:nvSpPr>
          <p:spPr bwMode="auto">
            <a:xfrm>
              <a:off x="1698" y="2349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2" name="Rectangle 171"/>
            <p:cNvSpPr>
              <a:spLocks noChangeArrowheads="1"/>
            </p:cNvSpPr>
            <p:nvPr/>
          </p:nvSpPr>
          <p:spPr bwMode="auto">
            <a:xfrm>
              <a:off x="1647" y="2311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43" name="Line 172"/>
            <p:cNvSpPr>
              <a:spLocks noChangeShapeType="1"/>
            </p:cNvSpPr>
            <p:nvPr/>
          </p:nvSpPr>
          <p:spPr bwMode="auto">
            <a:xfrm>
              <a:off x="1698" y="1938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4" name="Rectangle 173"/>
            <p:cNvSpPr>
              <a:spLocks noChangeArrowheads="1"/>
            </p:cNvSpPr>
            <p:nvPr/>
          </p:nvSpPr>
          <p:spPr bwMode="auto">
            <a:xfrm>
              <a:off x="1647" y="1900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45" name="Line 174"/>
            <p:cNvSpPr>
              <a:spLocks noChangeShapeType="1"/>
            </p:cNvSpPr>
            <p:nvPr/>
          </p:nvSpPr>
          <p:spPr bwMode="auto">
            <a:xfrm>
              <a:off x="1698" y="1521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6" name="Rectangle 175"/>
            <p:cNvSpPr>
              <a:spLocks noChangeArrowheads="1"/>
            </p:cNvSpPr>
            <p:nvPr/>
          </p:nvSpPr>
          <p:spPr bwMode="auto">
            <a:xfrm>
              <a:off x="1647" y="1483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547" name="Line 176"/>
            <p:cNvSpPr>
              <a:spLocks noChangeShapeType="1"/>
            </p:cNvSpPr>
            <p:nvPr/>
          </p:nvSpPr>
          <p:spPr bwMode="auto">
            <a:xfrm>
              <a:off x="1698" y="308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8" name="Line 177"/>
            <p:cNvSpPr>
              <a:spLocks noChangeShapeType="1"/>
            </p:cNvSpPr>
            <p:nvPr/>
          </p:nvSpPr>
          <p:spPr bwMode="auto">
            <a:xfrm>
              <a:off x="1698" y="300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49" name="Line 178"/>
            <p:cNvSpPr>
              <a:spLocks noChangeShapeType="1"/>
            </p:cNvSpPr>
            <p:nvPr/>
          </p:nvSpPr>
          <p:spPr bwMode="auto">
            <a:xfrm>
              <a:off x="1698" y="292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0" name="Line 179"/>
            <p:cNvSpPr>
              <a:spLocks noChangeShapeType="1"/>
            </p:cNvSpPr>
            <p:nvPr/>
          </p:nvSpPr>
          <p:spPr bwMode="auto">
            <a:xfrm>
              <a:off x="1698" y="284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1" name="Line 180"/>
            <p:cNvSpPr>
              <a:spLocks noChangeShapeType="1"/>
            </p:cNvSpPr>
            <p:nvPr/>
          </p:nvSpPr>
          <p:spPr bwMode="auto">
            <a:xfrm>
              <a:off x="1698" y="267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2" name="Line 181"/>
            <p:cNvSpPr>
              <a:spLocks noChangeShapeType="1"/>
            </p:cNvSpPr>
            <p:nvPr/>
          </p:nvSpPr>
          <p:spPr bwMode="auto">
            <a:xfrm>
              <a:off x="1698" y="259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3" name="Line 182"/>
            <p:cNvSpPr>
              <a:spLocks noChangeShapeType="1"/>
            </p:cNvSpPr>
            <p:nvPr/>
          </p:nvSpPr>
          <p:spPr bwMode="auto">
            <a:xfrm>
              <a:off x="1698" y="251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4" name="Line 183"/>
            <p:cNvSpPr>
              <a:spLocks noChangeShapeType="1"/>
            </p:cNvSpPr>
            <p:nvPr/>
          </p:nvSpPr>
          <p:spPr bwMode="auto">
            <a:xfrm>
              <a:off x="1698" y="243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5" name="Line 184"/>
            <p:cNvSpPr>
              <a:spLocks noChangeShapeType="1"/>
            </p:cNvSpPr>
            <p:nvPr/>
          </p:nvSpPr>
          <p:spPr bwMode="auto">
            <a:xfrm>
              <a:off x="1698" y="22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6" name="Line 185"/>
            <p:cNvSpPr>
              <a:spLocks noChangeShapeType="1"/>
            </p:cNvSpPr>
            <p:nvPr/>
          </p:nvSpPr>
          <p:spPr bwMode="auto">
            <a:xfrm>
              <a:off x="1698" y="21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7" name="Line 186"/>
            <p:cNvSpPr>
              <a:spLocks noChangeShapeType="1"/>
            </p:cNvSpPr>
            <p:nvPr/>
          </p:nvSpPr>
          <p:spPr bwMode="auto">
            <a:xfrm>
              <a:off x="1698" y="21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8" name="Line 187"/>
            <p:cNvSpPr>
              <a:spLocks noChangeShapeType="1"/>
            </p:cNvSpPr>
            <p:nvPr/>
          </p:nvSpPr>
          <p:spPr bwMode="auto">
            <a:xfrm>
              <a:off x="1698" y="20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59" name="Line 188"/>
            <p:cNvSpPr>
              <a:spLocks noChangeShapeType="1"/>
            </p:cNvSpPr>
            <p:nvPr/>
          </p:nvSpPr>
          <p:spPr bwMode="auto">
            <a:xfrm>
              <a:off x="1698" y="18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0" name="Line 189"/>
            <p:cNvSpPr>
              <a:spLocks noChangeShapeType="1"/>
            </p:cNvSpPr>
            <p:nvPr/>
          </p:nvSpPr>
          <p:spPr bwMode="auto">
            <a:xfrm>
              <a:off x="1698" y="17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1" name="Line 190"/>
            <p:cNvSpPr>
              <a:spLocks noChangeShapeType="1"/>
            </p:cNvSpPr>
            <p:nvPr/>
          </p:nvSpPr>
          <p:spPr bwMode="auto">
            <a:xfrm>
              <a:off x="1698" y="168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2" name="Line 191"/>
            <p:cNvSpPr>
              <a:spLocks noChangeShapeType="1"/>
            </p:cNvSpPr>
            <p:nvPr/>
          </p:nvSpPr>
          <p:spPr bwMode="auto">
            <a:xfrm>
              <a:off x="1698" y="160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3" name="Line 192"/>
            <p:cNvSpPr>
              <a:spLocks noChangeShapeType="1"/>
            </p:cNvSpPr>
            <p:nvPr/>
          </p:nvSpPr>
          <p:spPr bwMode="auto">
            <a:xfrm flipV="1">
              <a:off x="1698" y="1489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4" name="Line 193"/>
            <p:cNvSpPr>
              <a:spLocks noChangeShapeType="1"/>
            </p:cNvSpPr>
            <p:nvPr/>
          </p:nvSpPr>
          <p:spPr bwMode="auto">
            <a:xfrm flipV="1">
              <a:off x="1730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5" name="Line 194"/>
            <p:cNvSpPr>
              <a:spLocks noChangeShapeType="1"/>
            </p:cNvSpPr>
            <p:nvPr/>
          </p:nvSpPr>
          <p:spPr bwMode="auto">
            <a:xfrm flipV="1">
              <a:off x="2144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6" name="Line 195"/>
            <p:cNvSpPr>
              <a:spLocks noChangeShapeType="1"/>
            </p:cNvSpPr>
            <p:nvPr/>
          </p:nvSpPr>
          <p:spPr bwMode="auto">
            <a:xfrm flipV="1">
              <a:off x="2565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7" name="Line 196"/>
            <p:cNvSpPr>
              <a:spLocks noChangeShapeType="1"/>
            </p:cNvSpPr>
            <p:nvPr/>
          </p:nvSpPr>
          <p:spPr bwMode="auto">
            <a:xfrm flipV="1">
              <a:off x="2979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8" name="Line 197"/>
            <p:cNvSpPr>
              <a:spLocks noChangeShapeType="1"/>
            </p:cNvSpPr>
            <p:nvPr/>
          </p:nvSpPr>
          <p:spPr bwMode="auto">
            <a:xfrm flipV="1">
              <a:off x="3393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69" name="Line 198"/>
            <p:cNvSpPr>
              <a:spLocks noChangeShapeType="1"/>
            </p:cNvSpPr>
            <p:nvPr/>
          </p:nvSpPr>
          <p:spPr bwMode="auto">
            <a:xfrm flipV="1">
              <a:off x="181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0" name="Line 199"/>
            <p:cNvSpPr>
              <a:spLocks noChangeShapeType="1"/>
            </p:cNvSpPr>
            <p:nvPr/>
          </p:nvSpPr>
          <p:spPr bwMode="auto">
            <a:xfrm flipV="1">
              <a:off x="1895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1" name="Line 200"/>
            <p:cNvSpPr>
              <a:spLocks noChangeShapeType="1"/>
            </p:cNvSpPr>
            <p:nvPr/>
          </p:nvSpPr>
          <p:spPr bwMode="auto">
            <a:xfrm flipV="1">
              <a:off x="1978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2" name="Line 201"/>
            <p:cNvSpPr>
              <a:spLocks noChangeShapeType="1"/>
            </p:cNvSpPr>
            <p:nvPr/>
          </p:nvSpPr>
          <p:spPr bwMode="auto">
            <a:xfrm flipV="1">
              <a:off x="2061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3" name="Line 202"/>
            <p:cNvSpPr>
              <a:spLocks noChangeShapeType="1"/>
            </p:cNvSpPr>
            <p:nvPr/>
          </p:nvSpPr>
          <p:spPr bwMode="auto">
            <a:xfrm flipV="1">
              <a:off x="222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4" name="Line 203"/>
            <p:cNvSpPr>
              <a:spLocks noChangeShapeType="1"/>
            </p:cNvSpPr>
            <p:nvPr/>
          </p:nvSpPr>
          <p:spPr bwMode="auto">
            <a:xfrm flipV="1">
              <a:off x="231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5" name="Line 204"/>
            <p:cNvSpPr>
              <a:spLocks noChangeShapeType="1"/>
            </p:cNvSpPr>
            <p:nvPr/>
          </p:nvSpPr>
          <p:spPr bwMode="auto">
            <a:xfrm flipV="1">
              <a:off x="2399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6" name="Line 205"/>
            <p:cNvSpPr>
              <a:spLocks noChangeShapeType="1"/>
            </p:cNvSpPr>
            <p:nvPr/>
          </p:nvSpPr>
          <p:spPr bwMode="auto">
            <a:xfrm flipV="1">
              <a:off x="248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7" name="Line 206"/>
            <p:cNvSpPr>
              <a:spLocks noChangeShapeType="1"/>
            </p:cNvSpPr>
            <p:nvPr/>
          </p:nvSpPr>
          <p:spPr bwMode="auto">
            <a:xfrm flipV="1">
              <a:off x="264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8" name="Line 207"/>
            <p:cNvSpPr>
              <a:spLocks noChangeShapeType="1"/>
            </p:cNvSpPr>
            <p:nvPr/>
          </p:nvSpPr>
          <p:spPr bwMode="auto">
            <a:xfrm flipV="1">
              <a:off x="273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79" name="Line 208"/>
            <p:cNvSpPr>
              <a:spLocks noChangeShapeType="1"/>
            </p:cNvSpPr>
            <p:nvPr/>
          </p:nvSpPr>
          <p:spPr bwMode="auto">
            <a:xfrm flipV="1">
              <a:off x="2813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0" name="Line 209"/>
            <p:cNvSpPr>
              <a:spLocks noChangeShapeType="1"/>
            </p:cNvSpPr>
            <p:nvPr/>
          </p:nvSpPr>
          <p:spPr bwMode="auto">
            <a:xfrm flipV="1">
              <a:off x="2896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1" name="Line 210"/>
            <p:cNvSpPr>
              <a:spLocks noChangeShapeType="1"/>
            </p:cNvSpPr>
            <p:nvPr/>
          </p:nvSpPr>
          <p:spPr bwMode="auto">
            <a:xfrm flipV="1">
              <a:off x="306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2" name="Line 211"/>
            <p:cNvSpPr>
              <a:spLocks noChangeShapeType="1"/>
            </p:cNvSpPr>
            <p:nvPr/>
          </p:nvSpPr>
          <p:spPr bwMode="auto">
            <a:xfrm flipV="1">
              <a:off x="3145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3" name="Line 212"/>
            <p:cNvSpPr>
              <a:spLocks noChangeShapeType="1"/>
            </p:cNvSpPr>
            <p:nvPr/>
          </p:nvSpPr>
          <p:spPr bwMode="auto">
            <a:xfrm flipV="1">
              <a:off x="322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4" name="Line 213"/>
            <p:cNvSpPr>
              <a:spLocks noChangeShapeType="1"/>
            </p:cNvSpPr>
            <p:nvPr/>
          </p:nvSpPr>
          <p:spPr bwMode="auto">
            <a:xfrm flipV="1">
              <a:off x="331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5" name="Line 214"/>
            <p:cNvSpPr>
              <a:spLocks noChangeShapeType="1"/>
            </p:cNvSpPr>
            <p:nvPr/>
          </p:nvSpPr>
          <p:spPr bwMode="auto">
            <a:xfrm>
              <a:off x="1698" y="1489"/>
              <a:ext cx="17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6" name="Line 215"/>
            <p:cNvSpPr>
              <a:spLocks noChangeShapeType="1"/>
            </p:cNvSpPr>
            <p:nvPr/>
          </p:nvSpPr>
          <p:spPr bwMode="auto">
            <a:xfrm>
              <a:off x="3419" y="317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7" name="Line 216"/>
            <p:cNvSpPr>
              <a:spLocks noChangeShapeType="1"/>
            </p:cNvSpPr>
            <p:nvPr/>
          </p:nvSpPr>
          <p:spPr bwMode="auto">
            <a:xfrm>
              <a:off x="3419" y="275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8" name="Line 217"/>
            <p:cNvSpPr>
              <a:spLocks noChangeShapeType="1"/>
            </p:cNvSpPr>
            <p:nvPr/>
          </p:nvSpPr>
          <p:spPr bwMode="auto">
            <a:xfrm>
              <a:off x="3419" y="23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89" name="Line 218"/>
            <p:cNvSpPr>
              <a:spLocks noChangeShapeType="1"/>
            </p:cNvSpPr>
            <p:nvPr/>
          </p:nvSpPr>
          <p:spPr bwMode="auto">
            <a:xfrm>
              <a:off x="3419" y="193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0" name="Line 219"/>
            <p:cNvSpPr>
              <a:spLocks noChangeShapeType="1"/>
            </p:cNvSpPr>
            <p:nvPr/>
          </p:nvSpPr>
          <p:spPr bwMode="auto">
            <a:xfrm>
              <a:off x="3419" y="152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1" name="Line 220"/>
            <p:cNvSpPr>
              <a:spLocks noChangeShapeType="1"/>
            </p:cNvSpPr>
            <p:nvPr/>
          </p:nvSpPr>
          <p:spPr bwMode="auto">
            <a:xfrm>
              <a:off x="3419" y="308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2" name="Line 221"/>
            <p:cNvSpPr>
              <a:spLocks noChangeShapeType="1"/>
            </p:cNvSpPr>
            <p:nvPr/>
          </p:nvSpPr>
          <p:spPr bwMode="auto">
            <a:xfrm>
              <a:off x="3419" y="300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3" name="Line 222"/>
            <p:cNvSpPr>
              <a:spLocks noChangeShapeType="1"/>
            </p:cNvSpPr>
            <p:nvPr/>
          </p:nvSpPr>
          <p:spPr bwMode="auto">
            <a:xfrm>
              <a:off x="3419" y="292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4" name="Line 223"/>
            <p:cNvSpPr>
              <a:spLocks noChangeShapeType="1"/>
            </p:cNvSpPr>
            <p:nvPr/>
          </p:nvSpPr>
          <p:spPr bwMode="auto">
            <a:xfrm>
              <a:off x="3419" y="284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5" name="Line 224"/>
            <p:cNvSpPr>
              <a:spLocks noChangeShapeType="1"/>
            </p:cNvSpPr>
            <p:nvPr/>
          </p:nvSpPr>
          <p:spPr bwMode="auto">
            <a:xfrm>
              <a:off x="3419" y="267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6" name="Line 225"/>
            <p:cNvSpPr>
              <a:spLocks noChangeShapeType="1"/>
            </p:cNvSpPr>
            <p:nvPr/>
          </p:nvSpPr>
          <p:spPr bwMode="auto">
            <a:xfrm>
              <a:off x="3419" y="259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7" name="Line 226"/>
            <p:cNvSpPr>
              <a:spLocks noChangeShapeType="1"/>
            </p:cNvSpPr>
            <p:nvPr/>
          </p:nvSpPr>
          <p:spPr bwMode="auto">
            <a:xfrm>
              <a:off x="3419" y="251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8" name="Line 227"/>
            <p:cNvSpPr>
              <a:spLocks noChangeShapeType="1"/>
            </p:cNvSpPr>
            <p:nvPr/>
          </p:nvSpPr>
          <p:spPr bwMode="auto">
            <a:xfrm>
              <a:off x="3419" y="243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99" name="Line 228"/>
            <p:cNvSpPr>
              <a:spLocks noChangeShapeType="1"/>
            </p:cNvSpPr>
            <p:nvPr/>
          </p:nvSpPr>
          <p:spPr bwMode="auto">
            <a:xfrm>
              <a:off x="3419" y="22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0" name="Line 229"/>
            <p:cNvSpPr>
              <a:spLocks noChangeShapeType="1"/>
            </p:cNvSpPr>
            <p:nvPr/>
          </p:nvSpPr>
          <p:spPr bwMode="auto">
            <a:xfrm>
              <a:off x="3419" y="21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1" name="Line 230"/>
            <p:cNvSpPr>
              <a:spLocks noChangeShapeType="1"/>
            </p:cNvSpPr>
            <p:nvPr/>
          </p:nvSpPr>
          <p:spPr bwMode="auto">
            <a:xfrm>
              <a:off x="3419" y="21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2" name="Line 231"/>
            <p:cNvSpPr>
              <a:spLocks noChangeShapeType="1"/>
            </p:cNvSpPr>
            <p:nvPr/>
          </p:nvSpPr>
          <p:spPr bwMode="auto">
            <a:xfrm>
              <a:off x="3419" y="20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3" name="Line 232"/>
            <p:cNvSpPr>
              <a:spLocks noChangeShapeType="1"/>
            </p:cNvSpPr>
            <p:nvPr/>
          </p:nvSpPr>
          <p:spPr bwMode="auto">
            <a:xfrm>
              <a:off x="3419" y="18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4" name="Line 233"/>
            <p:cNvSpPr>
              <a:spLocks noChangeShapeType="1"/>
            </p:cNvSpPr>
            <p:nvPr/>
          </p:nvSpPr>
          <p:spPr bwMode="auto">
            <a:xfrm>
              <a:off x="3419" y="17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5" name="Line 234"/>
            <p:cNvSpPr>
              <a:spLocks noChangeShapeType="1"/>
            </p:cNvSpPr>
            <p:nvPr/>
          </p:nvSpPr>
          <p:spPr bwMode="auto">
            <a:xfrm>
              <a:off x="3419" y="168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6" name="Line 235"/>
            <p:cNvSpPr>
              <a:spLocks noChangeShapeType="1"/>
            </p:cNvSpPr>
            <p:nvPr/>
          </p:nvSpPr>
          <p:spPr bwMode="auto">
            <a:xfrm>
              <a:off x="3419" y="160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7" name="Line 236"/>
            <p:cNvSpPr>
              <a:spLocks noChangeShapeType="1"/>
            </p:cNvSpPr>
            <p:nvPr/>
          </p:nvSpPr>
          <p:spPr bwMode="auto">
            <a:xfrm flipV="1">
              <a:off x="3425" y="1489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8" name="Rectangle 237"/>
            <p:cNvSpPr>
              <a:spLocks noChangeArrowheads="1"/>
            </p:cNvSpPr>
            <p:nvPr/>
          </p:nvSpPr>
          <p:spPr bwMode="auto">
            <a:xfrm>
              <a:off x="1730" y="1521"/>
              <a:ext cx="1663" cy="16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09" name="Freeform 238"/>
            <p:cNvSpPr>
              <a:spLocks/>
            </p:cNvSpPr>
            <p:nvPr/>
          </p:nvSpPr>
          <p:spPr bwMode="auto">
            <a:xfrm>
              <a:off x="1730" y="1521"/>
              <a:ext cx="1663" cy="1302"/>
            </a:xfrm>
            <a:custGeom>
              <a:avLst/>
              <a:gdLst>
                <a:gd name="T0" fmla="*/ 19 w 1663"/>
                <a:gd name="T1" fmla="*/ 1074 h 1302"/>
                <a:gd name="T2" fmla="*/ 51 w 1663"/>
                <a:gd name="T3" fmla="*/ 1099 h 1302"/>
                <a:gd name="T4" fmla="*/ 76 w 1663"/>
                <a:gd name="T5" fmla="*/ 1118 h 1302"/>
                <a:gd name="T6" fmla="*/ 102 w 1663"/>
                <a:gd name="T7" fmla="*/ 1137 h 1302"/>
                <a:gd name="T8" fmla="*/ 133 w 1663"/>
                <a:gd name="T9" fmla="*/ 1150 h 1302"/>
                <a:gd name="T10" fmla="*/ 165 w 1663"/>
                <a:gd name="T11" fmla="*/ 1169 h 1302"/>
                <a:gd name="T12" fmla="*/ 204 w 1663"/>
                <a:gd name="T13" fmla="*/ 1182 h 1302"/>
                <a:gd name="T14" fmla="*/ 242 w 1663"/>
                <a:gd name="T15" fmla="*/ 1200 h 1302"/>
                <a:gd name="T16" fmla="*/ 286 w 1663"/>
                <a:gd name="T17" fmla="*/ 1219 h 1302"/>
                <a:gd name="T18" fmla="*/ 318 w 1663"/>
                <a:gd name="T19" fmla="*/ 1226 h 1302"/>
                <a:gd name="T20" fmla="*/ 350 w 1663"/>
                <a:gd name="T21" fmla="*/ 1238 h 1302"/>
                <a:gd name="T22" fmla="*/ 401 w 1663"/>
                <a:gd name="T23" fmla="*/ 1251 h 1302"/>
                <a:gd name="T24" fmla="*/ 439 w 1663"/>
                <a:gd name="T25" fmla="*/ 1257 h 1302"/>
                <a:gd name="T26" fmla="*/ 478 w 1663"/>
                <a:gd name="T27" fmla="*/ 1270 h 1302"/>
                <a:gd name="T28" fmla="*/ 522 w 1663"/>
                <a:gd name="T29" fmla="*/ 1276 h 1302"/>
                <a:gd name="T30" fmla="*/ 573 w 1663"/>
                <a:gd name="T31" fmla="*/ 1283 h 1302"/>
                <a:gd name="T32" fmla="*/ 605 w 1663"/>
                <a:gd name="T33" fmla="*/ 1289 h 1302"/>
                <a:gd name="T34" fmla="*/ 656 w 1663"/>
                <a:gd name="T35" fmla="*/ 1295 h 1302"/>
                <a:gd name="T36" fmla="*/ 707 w 1663"/>
                <a:gd name="T37" fmla="*/ 1295 h 1302"/>
                <a:gd name="T38" fmla="*/ 758 w 1663"/>
                <a:gd name="T39" fmla="*/ 1302 h 1302"/>
                <a:gd name="T40" fmla="*/ 809 w 1663"/>
                <a:gd name="T41" fmla="*/ 1302 h 1302"/>
                <a:gd name="T42" fmla="*/ 841 w 1663"/>
                <a:gd name="T43" fmla="*/ 1302 h 1302"/>
                <a:gd name="T44" fmla="*/ 873 w 1663"/>
                <a:gd name="T45" fmla="*/ 1302 h 1302"/>
                <a:gd name="T46" fmla="*/ 924 w 1663"/>
                <a:gd name="T47" fmla="*/ 1302 h 1302"/>
                <a:gd name="T48" fmla="*/ 975 w 1663"/>
                <a:gd name="T49" fmla="*/ 1295 h 1302"/>
                <a:gd name="T50" fmla="*/ 1026 w 1663"/>
                <a:gd name="T51" fmla="*/ 1289 h 1302"/>
                <a:gd name="T52" fmla="*/ 1077 w 1663"/>
                <a:gd name="T53" fmla="*/ 1283 h 1302"/>
                <a:gd name="T54" fmla="*/ 1109 w 1663"/>
                <a:gd name="T55" fmla="*/ 1283 h 1302"/>
                <a:gd name="T56" fmla="*/ 1160 w 1663"/>
                <a:gd name="T57" fmla="*/ 1270 h 1302"/>
                <a:gd name="T58" fmla="*/ 1192 w 1663"/>
                <a:gd name="T59" fmla="*/ 1264 h 1302"/>
                <a:gd name="T60" fmla="*/ 1243 w 1663"/>
                <a:gd name="T61" fmla="*/ 1257 h 1302"/>
                <a:gd name="T62" fmla="*/ 1281 w 1663"/>
                <a:gd name="T63" fmla="*/ 1245 h 1302"/>
                <a:gd name="T64" fmla="*/ 1319 w 1663"/>
                <a:gd name="T65" fmla="*/ 1232 h 1302"/>
                <a:gd name="T66" fmla="*/ 1364 w 1663"/>
                <a:gd name="T67" fmla="*/ 1219 h 1302"/>
                <a:gd name="T68" fmla="*/ 1395 w 1663"/>
                <a:gd name="T69" fmla="*/ 1213 h 1302"/>
                <a:gd name="T70" fmla="*/ 1427 w 1663"/>
                <a:gd name="T71" fmla="*/ 1200 h 1302"/>
                <a:gd name="T72" fmla="*/ 1466 w 1663"/>
                <a:gd name="T73" fmla="*/ 1182 h 1302"/>
                <a:gd name="T74" fmla="*/ 1497 w 1663"/>
                <a:gd name="T75" fmla="*/ 1169 h 1302"/>
                <a:gd name="T76" fmla="*/ 1529 w 1663"/>
                <a:gd name="T77" fmla="*/ 1150 h 1302"/>
                <a:gd name="T78" fmla="*/ 1561 w 1663"/>
                <a:gd name="T79" fmla="*/ 1131 h 1302"/>
                <a:gd name="T80" fmla="*/ 1599 w 1663"/>
                <a:gd name="T81" fmla="*/ 1112 h 1302"/>
                <a:gd name="T82" fmla="*/ 1631 w 1663"/>
                <a:gd name="T83" fmla="*/ 1087 h 1302"/>
                <a:gd name="T84" fmla="*/ 1657 w 1663"/>
                <a:gd name="T85" fmla="*/ 1068 h 1302"/>
                <a:gd name="T86" fmla="*/ 0 w 1663"/>
                <a:gd name="T87" fmla="*/ 0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1302">
                  <a:moveTo>
                    <a:pt x="0" y="1061"/>
                  </a:moveTo>
                  <a:lnTo>
                    <a:pt x="6" y="1068"/>
                  </a:lnTo>
                  <a:lnTo>
                    <a:pt x="19" y="1074"/>
                  </a:lnTo>
                  <a:lnTo>
                    <a:pt x="25" y="1087"/>
                  </a:lnTo>
                  <a:lnTo>
                    <a:pt x="31" y="1087"/>
                  </a:lnTo>
                  <a:lnTo>
                    <a:pt x="51" y="1099"/>
                  </a:lnTo>
                  <a:lnTo>
                    <a:pt x="51" y="1099"/>
                  </a:lnTo>
                  <a:lnTo>
                    <a:pt x="70" y="1112"/>
                  </a:lnTo>
                  <a:lnTo>
                    <a:pt x="76" y="1118"/>
                  </a:lnTo>
                  <a:lnTo>
                    <a:pt x="82" y="1125"/>
                  </a:lnTo>
                  <a:lnTo>
                    <a:pt x="102" y="1131"/>
                  </a:lnTo>
                  <a:lnTo>
                    <a:pt x="102" y="1137"/>
                  </a:lnTo>
                  <a:lnTo>
                    <a:pt x="121" y="1144"/>
                  </a:lnTo>
                  <a:lnTo>
                    <a:pt x="133" y="1150"/>
                  </a:lnTo>
                  <a:lnTo>
                    <a:pt x="133" y="1150"/>
                  </a:lnTo>
                  <a:lnTo>
                    <a:pt x="153" y="1163"/>
                  </a:lnTo>
                  <a:lnTo>
                    <a:pt x="165" y="1169"/>
                  </a:lnTo>
                  <a:lnTo>
                    <a:pt x="165" y="1169"/>
                  </a:lnTo>
                  <a:lnTo>
                    <a:pt x="184" y="1175"/>
                  </a:lnTo>
                  <a:lnTo>
                    <a:pt x="204" y="1182"/>
                  </a:lnTo>
                  <a:lnTo>
                    <a:pt x="204" y="1182"/>
                  </a:lnTo>
                  <a:lnTo>
                    <a:pt x="216" y="1194"/>
                  </a:lnTo>
                  <a:lnTo>
                    <a:pt x="235" y="1200"/>
                  </a:lnTo>
                  <a:lnTo>
                    <a:pt x="242" y="1200"/>
                  </a:lnTo>
                  <a:lnTo>
                    <a:pt x="255" y="1207"/>
                  </a:lnTo>
                  <a:lnTo>
                    <a:pt x="267" y="1213"/>
                  </a:lnTo>
                  <a:lnTo>
                    <a:pt x="286" y="1219"/>
                  </a:lnTo>
                  <a:lnTo>
                    <a:pt x="293" y="1219"/>
                  </a:lnTo>
                  <a:lnTo>
                    <a:pt x="306" y="1219"/>
                  </a:lnTo>
                  <a:lnTo>
                    <a:pt x="318" y="1226"/>
                  </a:lnTo>
                  <a:lnTo>
                    <a:pt x="337" y="1232"/>
                  </a:lnTo>
                  <a:lnTo>
                    <a:pt x="344" y="1232"/>
                  </a:lnTo>
                  <a:lnTo>
                    <a:pt x="350" y="1238"/>
                  </a:lnTo>
                  <a:lnTo>
                    <a:pt x="369" y="1245"/>
                  </a:lnTo>
                  <a:lnTo>
                    <a:pt x="388" y="1245"/>
                  </a:lnTo>
                  <a:lnTo>
                    <a:pt x="401" y="1251"/>
                  </a:lnTo>
                  <a:lnTo>
                    <a:pt x="401" y="1251"/>
                  </a:lnTo>
                  <a:lnTo>
                    <a:pt x="420" y="1257"/>
                  </a:lnTo>
                  <a:lnTo>
                    <a:pt x="439" y="1257"/>
                  </a:lnTo>
                  <a:lnTo>
                    <a:pt x="452" y="1264"/>
                  </a:lnTo>
                  <a:lnTo>
                    <a:pt x="471" y="1264"/>
                  </a:lnTo>
                  <a:lnTo>
                    <a:pt x="478" y="1270"/>
                  </a:lnTo>
                  <a:lnTo>
                    <a:pt x="490" y="1270"/>
                  </a:lnTo>
                  <a:lnTo>
                    <a:pt x="503" y="1270"/>
                  </a:lnTo>
                  <a:lnTo>
                    <a:pt x="522" y="1276"/>
                  </a:lnTo>
                  <a:lnTo>
                    <a:pt x="535" y="1276"/>
                  </a:lnTo>
                  <a:lnTo>
                    <a:pt x="554" y="1283"/>
                  </a:lnTo>
                  <a:lnTo>
                    <a:pt x="573" y="1283"/>
                  </a:lnTo>
                  <a:lnTo>
                    <a:pt x="580" y="1283"/>
                  </a:lnTo>
                  <a:lnTo>
                    <a:pt x="586" y="1283"/>
                  </a:lnTo>
                  <a:lnTo>
                    <a:pt x="605" y="1289"/>
                  </a:lnTo>
                  <a:lnTo>
                    <a:pt x="624" y="1289"/>
                  </a:lnTo>
                  <a:lnTo>
                    <a:pt x="637" y="1289"/>
                  </a:lnTo>
                  <a:lnTo>
                    <a:pt x="656" y="1295"/>
                  </a:lnTo>
                  <a:lnTo>
                    <a:pt x="675" y="1295"/>
                  </a:lnTo>
                  <a:lnTo>
                    <a:pt x="688" y="1295"/>
                  </a:lnTo>
                  <a:lnTo>
                    <a:pt x="707" y="1295"/>
                  </a:lnTo>
                  <a:lnTo>
                    <a:pt x="720" y="1295"/>
                  </a:lnTo>
                  <a:lnTo>
                    <a:pt x="739" y="1302"/>
                  </a:lnTo>
                  <a:lnTo>
                    <a:pt x="758" y="1302"/>
                  </a:lnTo>
                  <a:lnTo>
                    <a:pt x="771" y="1302"/>
                  </a:lnTo>
                  <a:lnTo>
                    <a:pt x="790" y="1302"/>
                  </a:lnTo>
                  <a:lnTo>
                    <a:pt x="809" y="1302"/>
                  </a:lnTo>
                  <a:lnTo>
                    <a:pt x="809" y="1302"/>
                  </a:lnTo>
                  <a:lnTo>
                    <a:pt x="822" y="1302"/>
                  </a:lnTo>
                  <a:lnTo>
                    <a:pt x="841" y="1302"/>
                  </a:lnTo>
                  <a:lnTo>
                    <a:pt x="854" y="1302"/>
                  </a:lnTo>
                  <a:lnTo>
                    <a:pt x="860" y="1302"/>
                  </a:lnTo>
                  <a:lnTo>
                    <a:pt x="873" y="1302"/>
                  </a:lnTo>
                  <a:lnTo>
                    <a:pt x="892" y="1302"/>
                  </a:lnTo>
                  <a:lnTo>
                    <a:pt x="911" y="1302"/>
                  </a:lnTo>
                  <a:lnTo>
                    <a:pt x="924" y="1302"/>
                  </a:lnTo>
                  <a:lnTo>
                    <a:pt x="943" y="1295"/>
                  </a:lnTo>
                  <a:lnTo>
                    <a:pt x="956" y="1295"/>
                  </a:lnTo>
                  <a:lnTo>
                    <a:pt x="975" y="1295"/>
                  </a:lnTo>
                  <a:lnTo>
                    <a:pt x="994" y="1295"/>
                  </a:lnTo>
                  <a:lnTo>
                    <a:pt x="1007" y="1295"/>
                  </a:lnTo>
                  <a:lnTo>
                    <a:pt x="1026" y="1289"/>
                  </a:lnTo>
                  <a:lnTo>
                    <a:pt x="1045" y="1289"/>
                  </a:lnTo>
                  <a:lnTo>
                    <a:pt x="1058" y="1289"/>
                  </a:lnTo>
                  <a:lnTo>
                    <a:pt x="1077" y="1283"/>
                  </a:lnTo>
                  <a:lnTo>
                    <a:pt x="1083" y="1283"/>
                  </a:lnTo>
                  <a:lnTo>
                    <a:pt x="1096" y="1283"/>
                  </a:lnTo>
                  <a:lnTo>
                    <a:pt x="1109" y="1283"/>
                  </a:lnTo>
                  <a:lnTo>
                    <a:pt x="1128" y="1276"/>
                  </a:lnTo>
                  <a:lnTo>
                    <a:pt x="1141" y="1276"/>
                  </a:lnTo>
                  <a:lnTo>
                    <a:pt x="1160" y="1270"/>
                  </a:lnTo>
                  <a:lnTo>
                    <a:pt x="1179" y="1270"/>
                  </a:lnTo>
                  <a:lnTo>
                    <a:pt x="1185" y="1270"/>
                  </a:lnTo>
                  <a:lnTo>
                    <a:pt x="1192" y="1264"/>
                  </a:lnTo>
                  <a:lnTo>
                    <a:pt x="1211" y="1264"/>
                  </a:lnTo>
                  <a:lnTo>
                    <a:pt x="1230" y="1257"/>
                  </a:lnTo>
                  <a:lnTo>
                    <a:pt x="1243" y="1257"/>
                  </a:lnTo>
                  <a:lnTo>
                    <a:pt x="1262" y="1251"/>
                  </a:lnTo>
                  <a:lnTo>
                    <a:pt x="1262" y="1251"/>
                  </a:lnTo>
                  <a:lnTo>
                    <a:pt x="1281" y="1245"/>
                  </a:lnTo>
                  <a:lnTo>
                    <a:pt x="1294" y="1245"/>
                  </a:lnTo>
                  <a:lnTo>
                    <a:pt x="1313" y="1238"/>
                  </a:lnTo>
                  <a:lnTo>
                    <a:pt x="1319" y="1232"/>
                  </a:lnTo>
                  <a:lnTo>
                    <a:pt x="1325" y="1232"/>
                  </a:lnTo>
                  <a:lnTo>
                    <a:pt x="1345" y="1226"/>
                  </a:lnTo>
                  <a:lnTo>
                    <a:pt x="1364" y="1219"/>
                  </a:lnTo>
                  <a:lnTo>
                    <a:pt x="1376" y="1219"/>
                  </a:lnTo>
                  <a:lnTo>
                    <a:pt x="1376" y="1219"/>
                  </a:lnTo>
                  <a:lnTo>
                    <a:pt x="1395" y="1213"/>
                  </a:lnTo>
                  <a:lnTo>
                    <a:pt x="1415" y="1207"/>
                  </a:lnTo>
                  <a:lnTo>
                    <a:pt x="1421" y="1200"/>
                  </a:lnTo>
                  <a:lnTo>
                    <a:pt x="1427" y="1200"/>
                  </a:lnTo>
                  <a:lnTo>
                    <a:pt x="1446" y="1194"/>
                  </a:lnTo>
                  <a:lnTo>
                    <a:pt x="1459" y="1182"/>
                  </a:lnTo>
                  <a:lnTo>
                    <a:pt x="1466" y="1182"/>
                  </a:lnTo>
                  <a:lnTo>
                    <a:pt x="1478" y="1175"/>
                  </a:lnTo>
                  <a:lnTo>
                    <a:pt x="1497" y="1169"/>
                  </a:lnTo>
                  <a:lnTo>
                    <a:pt x="1497" y="1169"/>
                  </a:lnTo>
                  <a:lnTo>
                    <a:pt x="1510" y="1163"/>
                  </a:lnTo>
                  <a:lnTo>
                    <a:pt x="1529" y="1150"/>
                  </a:lnTo>
                  <a:lnTo>
                    <a:pt x="1529" y="1150"/>
                  </a:lnTo>
                  <a:lnTo>
                    <a:pt x="1548" y="1144"/>
                  </a:lnTo>
                  <a:lnTo>
                    <a:pt x="1561" y="1137"/>
                  </a:lnTo>
                  <a:lnTo>
                    <a:pt x="1561" y="1131"/>
                  </a:lnTo>
                  <a:lnTo>
                    <a:pt x="1580" y="1125"/>
                  </a:lnTo>
                  <a:lnTo>
                    <a:pt x="1587" y="1118"/>
                  </a:lnTo>
                  <a:lnTo>
                    <a:pt x="1599" y="1112"/>
                  </a:lnTo>
                  <a:lnTo>
                    <a:pt x="1612" y="1099"/>
                  </a:lnTo>
                  <a:lnTo>
                    <a:pt x="1612" y="1099"/>
                  </a:lnTo>
                  <a:lnTo>
                    <a:pt x="1631" y="1087"/>
                  </a:lnTo>
                  <a:lnTo>
                    <a:pt x="1638" y="1087"/>
                  </a:lnTo>
                  <a:lnTo>
                    <a:pt x="1650" y="1074"/>
                  </a:lnTo>
                  <a:lnTo>
                    <a:pt x="1657" y="1068"/>
                  </a:lnTo>
                  <a:lnTo>
                    <a:pt x="1663" y="1061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106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0" name="Freeform 239"/>
            <p:cNvSpPr>
              <a:spLocks/>
            </p:cNvSpPr>
            <p:nvPr/>
          </p:nvSpPr>
          <p:spPr bwMode="auto">
            <a:xfrm>
              <a:off x="1730" y="2582"/>
              <a:ext cx="1663" cy="241"/>
            </a:xfrm>
            <a:custGeom>
              <a:avLst/>
              <a:gdLst>
                <a:gd name="T0" fmla="*/ 1 w 261"/>
                <a:gd name="T1" fmla="*/ 1 h 38"/>
                <a:gd name="T2" fmla="*/ 4 w 261"/>
                <a:gd name="T3" fmla="*/ 4 h 38"/>
                <a:gd name="T4" fmla="*/ 8 w 261"/>
                <a:gd name="T5" fmla="*/ 6 h 38"/>
                <a:gd name="T6" fmla="*/ 12 w 261"/>
                <a:gd name="T7" fmla="*/ 9 h 38"/>
                <a:gd name="T8" fmla="*/ 16 w 261"/>
                <a:gd name="T9" fmla="*/ 11 h 38"/>
                <a:gd name="T10" fmla="*/ 19 w 261"/>
                <a:gd name="T11" fmla="*/ 13 h 38"/>
                <a:gd name="T12" fmla="*/ 21 w 261"/>
                <a:gd name="T13" fmla="*/ 14 h 38"/>
                <a:gd name="T14" fmla="*/ 26 w 261"/>
                <a:gd name="T15" fmla="*/ 17 h 38"/>
                <a:gd name="T16" fmla="*/ 29 w 261"/>
                <a:gd name="T17" fmla="*/ 18 h 38"/>
                <a:gd name="T18" fmla="*/ 32 w 261"/>
                <a:gd name="T19" fmla="*/ 19 h 38"/>
                <a:gd name="T20" fmla="*/ 37 w 261"/>
                <a:gd name="T21" fmla="*/ 22 h 38"/>
                <a:gd name="T22" fmla="*/ 40 w 261"/>
                <a:gd name="T23" fmla="*/ 23 h 38"/>
                <a:gd name="T24" fmla="*/ 45 w 261"/>
                <a:gd name="T25" fmla="*/ 25 h 38"/>
                <a:gd name="T26" fmla="*/ 48 w 261"/>
                <a:gd name="T27" fmla="*/ 25 h 38"/>
                <a:gd name="T28" fmla="*/ 53 w 261"/>
                <a:gd name="T29" fmla="*/ 27 h 38"/>
                <a:gd name="T30" fmla="*/ 55 w 261"/>
                <a:gd name="T31" fmla="*/ 28 h 38"/>
                <a:gd name="T32" fmla="*/ 61 w 261"/>
                <a:gd name="T33" fmla="*/ 29 h 38"/>
                <a:gd name="T34" fmla="*/ 66 w 261"/>
                <a:gd name="T35" fmla="*/ 31 h 38"/>
                <a:gd name="T36" fmla="*/ 71 w 261"/>
                <a:gd name="T37" fmla="*/ 32 h 38"/>
                <a:gd name="T38" fmla="*/ 75 w 261"/>
                <a:gd name="T39" fmla="*/ 33 h 38"/>
                <a:gd name="T40" fmla="*/ 79 w 261"/>
                <a:gd name="T41" fmla="*/ 33 h 38"/>
                <a:gd name="T42" fmla="*/ 84 w 261"/>
                <a:gd name="T43" fmla="*/ 34 h 38"/>
                <a:gd name="T44" fmla="*/ 90 w 261"/>
                <a:gd name="T45" fmla="*/ 35 h 38"/>
                <a:gd name="T46" fmla="*/ 92 w 261"/>
                <a:gd name="T47" fmla="*/ 35 h 38"/>
                <a:gd name="T48" fmla="*/ 98 w 261"/>
                <a:gd name="T49" fmla="*/ 36 h 38"/>
                <a:gd name="T50" fmla="*/ 103 w 261"/>
                <a:gd name="T51" fmla="*/ 37 h 38"/>
                <a:gd name="T52" fmla="*/ 108 w 261"/>
                <a:gd name="T53" fmla="*/ 37 h 38"/>
                <a:gd name="T54" fmla="*/ 113 w 261"/>
                <a:gd name="T55" fmla="*/ 37 h 38"/>
                <a:gd name="T56" fmla="*/ 119 w 261"/>
                <a:gd name="T57" fmla="*/ 38 h 38"/>
                <a:gd name="T58" fmla="*/ 124 w 261"/>
                <a:gd name="T59" fmla="*/ 38 h 38"/>
                <a:gd name="T60" fmla="*/ 127 w 261"/>
                <a:gd name="T61" fmla="*/ 38 h 38"/>
                <a:gd name="T62" fmla="*/ 132 w 261"/>
                <a:gd name="T63" fmla="*/ 38 h 38"/>
                <a:gd name="T64" fmla="*/ 135 w 261"/>
                <a:gd name="T65" fmla="*/ 38 h 38"/>
                <a:gd name="T66" fmla="*/ 140 w 261"/>
                <a:gd name="T67" fmla="*/ 38 h 38"/>
                <a:gd name="T68" fmla="*/ 145 w 261"/>
                <a:gd name="T69" fmla="*/ 38 h 38"/>
                <a:gd name="T70" fmla="*/ 150 w 261"/>
                <a:gd name="T71" fmla="*/ 37 h 38"/>
                <a:gd name="T72" fmla="*/ 156 w 261"/>
                <a:gd name="T73" fmla="*/ 37 h 38"/>
                <a:gd name="T74" fmla="*/ 161 w 261"/>
                <a:gd name="T75" fmla="*/ 36 h 38"/>
                <a:gd name="T76" fmla="*/ 166 w 261"/>
                <a:gd name="T77" fmla="*/ 36 h 38"/>
                <a:gd name="T78" fmla="*/ 170 w 261"/>
                <a:gd name="T79" fmla="*/ 35 h 38"/>
                <a:gd name="T80" fmla="*/ 174 w 261"/>
                <a:gd name="T81" fmla="*/ 35 h 38"/>
                <a:gd name="T82" fmla="*/ 179 w 261"/>
                <a:gd name="T83" fmla="*/ 34 h 38"/>
                <a:gd name="T84" fmla="*/ 185 w 261"/>
                <a:gd name="T85" fmla="*/ 33 h 38"/>
                <a:gd name="T86" fmla="*/ 187 w 261"/>
                <a:gd name="T87" fmla="*/ 32 h 38"/>
                <a:gd name="T88" fmla="*/ 193 w 261"/>
                <a:gd name="T89" fmla="*/ 31 h 38"/>
                <a:gd name="T90" fmla="*/ 198 w 261"/>
                <a:gd name="T91" fmla="*/ 30 h 38"/>
                <a:gd name="T92" fmla="*/ 203 w 261"/>
                <a:gd name="T93" fmla="*/ 29 h 38"/>
                <a:gd name="T94" fmla="*/ 207 w 261"/>
                <a:gd name="T95" fmla="*/ 27 h 38"/>
                <a:gd name="T96" fmla="*/ 211 w 261"/>
                <a:gd name="T97" fmla="*/ 26 h 38"/>
                <a:gd name="T98" fmla="*/ 216 w 261"/>
                <a:gd name="T99" fmla="*/ 25 h 38"/>
                <a:gd name="T100" fmla="*/ 219 w 261"/>
                <a:gd name="T101" fmla="*/ 24 h 38"/>
                <a:gd name="T102" fmla="*/ 223 w 261"/>
                <a:gd name="T103" fmla="*/ 22 h 38"/>
                <a:gd name="T104" fmla="*/ 227 w 261"/>
                <a:gd name="T105" fmla="*/ 21 h 38"/>
                <a:gd name="T106" fmla="*/ 230 w 261"/>
                <a:gd name="T107" fmla="*/ 19 h 38"/>
                <a:gd name="T108" fmla="*/ 235 w 261"/>
                <a:gd name="T109" fmla="*/ 17 h 38"/>
                <a:gd name="T110" fmla="*/ 237 w 261"/>
                <a:gd name="T111" fmla="*/ 16 h 38"/>
                <a:gd name="T112" fmla="*/ 240 w 261"/>
                <a:gd name="T113" fmla="*/ 14 h 38"/>
                <a:gd name="T114" fmla="*/ 245 w 261"/>
                <a:gd name="T115" fmla="*/ 12 h 38"/>
                <a:gd name="T116" fmla="*/ 248 w 261"/>
                <a:gd name="T117" fmla="*/ 10 h 38"/>
                <a:gd name="T118" fmla="*/ 251 w 261"/>
                <a:gd name="T119" fmla="*/ 8 h 38"/>
                <a:gd name="T120" fmla="*/ 256 w 261"/>
                <a:gd name="T121" fmla="*/ 4 h 38"/>
                <a:gd name="T122" fmla="*/ 259 w 261"/>
                <a:gd name="T123" fmla="*/ 2 h 38"/>
                <a:gd name="T124" fmla="*/ 261 w 261"/>
                <a:gd name="T1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1" h="38">
                  <a:moveTo>
                    <a:pt x="0" y="0"/>
                  </a:moveTo>
                  <a:lnTo>
                    <a:pt x="1" y="1"/>
                  </a:lnTo>
                  <a:lnTo>
                    <a:pt x="3" y="2"/>
                  </a:lnTo>
                  <a:lnTo>
                    <a:pt x="4" y="4"/>
                  </a:lnTo>
                  <a:lnTo>
                    <a:pt x="5" y="4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3" y="10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6" y="17"/>
                  </a:lnTo>
                  <a:lnTo>
                    <a:pt x="29" y="18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4" y="21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0" y="23"/>
                  </a:lnTo>
                  <a:lnTo>
                    <a:pt x="42" y="24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5" y="28"/>
                  </a:lnTo>
                  <a:lnTo>
                    <a:pt x="58" y="29"/>
                  </a:lnTo>
                  <a:lnTo>
                    <a:pt x="61" y="29"/>
                  </a:lnTo>
                  <a:lnTo>
                    <a:pt x="63" y="30"/>
                  </a:lnTo>
                  <a:lnTo>
                    <a:pt x="66" y="31"/>
                  </a:lnTo>
                  <a:lnTo>
                    <a:pt x="69" y="31"/>
                  </a:lnTo>
                  <a:lnTo>
                    <a:pt x="71" y="32"/>
                  </a:lnTo>
                  <a:lnTo>
                    <a:pt x="74" y="32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9" y="33"/>
                  </a:lnTo>
                  <a:lnTo>
                    <a:pt x="82" y="34"/>
                  </a:lnTo>
                  <a:lnTo>
                    <a:pt x="84" y="34"/>
                  </a:lnTo>
                  <a:lnTo>
                    <a:pt x="87" y="35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5" y="36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103" y="37"/>
                  </a:lnTo>
                  <a:lnTo>
                    <a:pt x="106" y="37"/>
                  </a:lnTo>
                  <a:lnTo>
                    <a:pt x="108" y="37"/>
                  </a:lnTo>
                  <a:lnTo>
                    <a:pt x="111" y="37"/>
                  </a:lnTo>
                  <a:lnTo>
                    <a:pt x="113" y="37"/>
                  </a:lnTo>
                  <a:lnTo>
                    <a:pt x="116" y="38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4" y="38"/>
                  </a:lnTo>
                  <a:lnTo>
                    <a:pt x="127" y="38"/>
                  </a:lnTo>
                  <a:lnTo>
                    <a:pt x="127" y="38"/>
                  </a:lnTo>
                  <a:lnTo>
                    <a:pt x="129" y="38"/>
                  </a:lnTo>
                  <a:lnTo>
                    <a:pt x="132" y="38"/>
                  </a:lnTo>
                  <a:lnTo>
                    <a:pt x="134" y="38"/>
                  </a:lnTo>
                  <a:lnTo>
                    <a:pt x="135" y="38"/>
                  </a:lnTo>
                  <a:lnTo>
                    <a:pt x="137" y="38"/>
                  </a:lnTo>
                  <a:lnTo>
                    <a:pt x="140" y="38"/>
                  </a:lnTo>
                  <a:lnTo>
                    <a:pt x="143" y="38"/>
                  </a:lnTo>
                  <a:lnTo>
                    <a:pt x="145" y="38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3" y="37"/>
                  </a:lnTo>
                  <a:lnTo>
                    <a:pt x="156" y="37"/>
                  </a:lnTo>
                  <a:lnTo>
                    <a:pt x="158" y="37"/>
                  </a:lnTo>
                  <a:lnTo>
                    <a:pt x="161" y="36"/>
                  </a:lnTo>
                  <a:lnTo>
                    <a:pt x="164" y="36"/>
                  </a:lnTo>
                  <a:lnTo>
                    <a:pt x="166" y="36"/>
                  </a:lnTo>
                  <a:lnTo>
                    <a:pt x="169" y="35"/>
                  </a:lnTo>
                  <a:lnTo>
                    <a:pt x="170" y="35"/>
                  </a:lnTo>
                  <a:lnTo>
                    <a:pt x="172" y="35"/>
                  </a:lnTo>
                  <a:lnTo>
                    <a:pt x="174" y="35"/>
                  </a:lnTo>
                  <a:lnTo>
                    <a:pt x="177" y="34"/>
                  </a:lnTo>
                  <a:lnTo>
                    <a:pt x="179" y="34"/>
                  </a:lnTo>
                  <a:lnTo>
                    <a:pt x="182" y="33"/>
                  </a:lnTo>
                  <a:lnTo>
                    <a:pt x="185" y="33"/>
                  </a:lnTo>
                  <a:lnTo>
                    <a:pt x="186" y="33"/>
                  </a:lnTo>
                  <a:lnTo>
                    <a:pt x="187" y="32"/>
                  </a:lnTo>
                  <a:lnTo>
                    <a:pt x="190" y="32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0"/>
                  </a:lnTo>
                  <a:lnTo>
                    <a:pt x="201" y="29"/>
                  </a:lnTo>
                  <a:lnTo>
                    <a:pt x="203" y="29"/>
                  </a:lnTo>
                  <a:lnTo>
                    <a:pt x="206" y="28"/>
                  </a:lnTo>
                  <a:lnTo>
                    <a:pt x="207" y="27"/>
                  </a:lnTo>
                  <a:lnTo>
                    <a:pt x="208" y="27"/>
                  </a:lnTo>
                  <a:lnTo>
                    <a:pt x="211" y="26"/>
                  </a:lnTo>
                  <a:lnTo>
                    <a:pt x="214" y="25"/>
                  </a:lnTo>
                  <a:lnTo>
                    <a:pt x="216" y="25"/>
                  </a:lnTo>
                  <a:lnTo>
                    <a:pt x="216" y="25"/>
                  </a:lnTo>
                  <a:lnTo>
                    <a:pt x="219" y="24"/>
                  </a:lnTo>
                  <a:lnTo>
                    <a:pt x="222" y="23"/>
                  </a:lnTo>
                  <a:lnTo>
                    <a:pt x="223" y="22"/>
                  </a:lnTo>
                  <a:lnTo>
                    <a:pt x="224" y="22"/>
                  </a:lnTo>
                  <a:lnTo>
                    <a:pt x="227" y="21"/>
                  </a:lnTo>
                  <a:lnTo>
                    <a:pt x="229" y="19"/>
                  </a:lnTo>
                  <a:lnTo>
                    <a:pt x="230" y="19"/>
                  </a:lnTo>
                  <a:lnTo>
                    <a:pt x="232" y="18"/>
                  </a:lnTo>
                  <a:lnTo>
                    <a:pt x="235" y="17"/>
                  </a:lnTo>
                  <a:lnTo>
                    <a:pt x="235" y="17"/>
                  </a:lnTo>
                  <a:lnTo>
                    <a:pt x="237" y="16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3" y="13"/>
                  </a:lnTo>
                  <a:lnTo>
                    <a:pt x="245" y="12"/>
                  </a:lnTo>
                  <a:lnTo>
                    <a:pt x="245" y="11"/>
                  </a:lnTo>
                  <a:lnTo>
                    <a:pt x="248" y="10"/>
                  </a:lnTo>
                  <a:lnTo>
                    <a:pt x="249" y="9"/>
                  </a:lnTo>
                  <a:lnTo>
                    <a:pt x="251" y="8"/>
                  </a:lnTo>
                  <a:lnTo>
                    <a:pt x="253" y="6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59" y="2"/>
                  </a:lnTo>
                  <a:lnTo>
                    <a:pt x="260" y="1"/>
                  </a:lnTo>
                  <a:lnTo>
                    <a:pt x="26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1" name="Freeform 240"/>
            <p:cNvSpPr>
              <a:spLocks/>
            </p:cNvSpPr>
            <p:nvPr/>
          </p:nvSpPr>
          <p:spPr bwMode="auto">
            <a:xfrm>
              <a:off x="1730" y="1521"/>
              <a:ext cx="1663" cy="594"/>
            </a:xfrm>
            <a:custGeom>
              <a:avLst/>
              <a:gdLst>
                <a:gd name="T0" fmla="*/ 19 w 1663"/>
                <a:gd name="T1" fmla="*/ 575 h 594"/>
                <a:gd name="T2" fmla="*/ 51 w 1663"/>
                <a:gd name="T3" fmla="*/ 550 h 594"/>
                <a:gd name="T4" fmla="*/ 76 w 1663"/>
                <a:gd name="T5" fmla="*/ 537 h 594"/>
                <a:gd name="T6" fmla="*/ 102 w 1663"/>
                <a:gd name="T7" fmla="*/ 518 h 594"/>
                <a:gd name="T8" fmla="*/ 133 w 1663"/>
                <a:gd name="T9" fmla="*/ 499 h 594"/>
                <a:gd name="T10" fmla="*/ 165 w 1663"/>
                <a:gd name="T11" fmla="*/ 486 h 594"/>
                <a:gd name="T12" fmla="*/ 204 w 1663"/>
                <a:gd name="T13" fmla="*/ 467 h 594"/>
                <a:gd name="T14" fmla="*/ 242 w 1663"/>
                <a:gd name="T15" fmla="*/ 449 h 594"/>
                <a:gd name="T16" fmla="*/ 286 w 1663"/>
                <a:gd name="T17" fmla="*/ 436 h 594"/>
                <a:gd name="T18" fmla="*/ 318 w 1663"/>
                <a:gd name="T19" fmla="*/ 423 h 594"/>
                <a:gd name="T20" fmla="*/ 350 w 1663"/>
                <a:gd name="T21" fmla="*/ 417 h 594"/>
                <a:gd name="T22" fmla="*/ 401 w 1663"/>
                <a:gd name="T23" fmla="*/ 404 h 594"/>
                <a:gd name="T24" fmla="*/ 439 w 1663"/>
                <a:gd name="T25" fmla="*/ 392 h 594"/>
                <a:gd name="T26" fmla="*/ 478 w 1663"/>
                <a:gd name="T27" fmla="*/ 385 h 594"/>
                <a:gd name="T28" fmla="*/ 522 w 1663"/>
                <a:gd name="T29" fmla="*/ 379 h 594"/>
                <a:gd name="T30" fmla="*/ 573 w 1663"/>
                <a:gd name="T31" fmla="*/ 366 h 594"/>
                <a:gd name="T32" fmla="*/ 605 w 1663"/>
                <a:gd name="T33" fmla="*/ 366 h 594"/>
                <a:gd name="T34" fmla="*/ 656 w 1663"/>
                <a:gd name="T35" fmla="*/ 360 h 594"/>
                <a:gd name="T36" fmla="*/ 707 w 1663"/>
                <a:gd name="T37" fmla="*/ 354 h 594"/>
                <a:gd name="T38" fmla="*/ 758 w 1663"/>
                <a:gd name="T39" fmla="*/ 354 h 594"/>
                <a:gd name="T40" fmla="*/ 809 w 1663"/>
                <a:gd name="T41" fmla="*/ 354 h 594"/>
                <a:gd name="T42" fmla="*/ 841 w 1663"/>
                <a:gd name="T43" fmla="*/ 354 h 594"/>
                <a:gd name="T44" fmla="*/ 873 w 1663"/>
                <a:gd name="T45" fmla="*/ 354 h 594"/>
                <a:gd name="T46" fmla="*/ 924 w 1663"/>
                <a:gd name="T47" fmla="*/ 354 h 594"/>
                <a:gd name="T48" fmla="*/ 975 w 1663"/>
                <a:gd name="T49" fmla="*/ 354 h 594"/>
                <a:gd name="T50" fmla="*/ 1026 w 1663"/>
                <a:gd name="T51" fmla="*/ 360 h 594"/>
                <a:gd name="T52" fmla="*/ 1077 w 1663"/>
                <a:gd name="T53" fmla="*/ 366 h 594"/>
                <a:gd name="T54" fmla="*/ 1109 w 1663"/>
                <a:gd name="T55" fmla="*/ 373 h 594"/>
                <a:gd name="T56" fmla="*/ 1160 w 1663"/>
                <a:gd name="T57" fmla="*/ 379 h 594"/>
                <a:gd name="T58" fmla="*/ 1192 w 1663"/>
                <a:gd name="T59" fmla="*/ 385 h 594"/>
                <a:gd name="T60" fmla="*/ 1243 w 1663"/>
                <a:gd name="T61" fmla="*/ 398 h 594"/>
                <a:gd name="T62" fmla="*/ 1281 w 1663"/>
                <a:gd name="T63" fmla="*/ 404 h 594"/>
                <a:gd name="T64" fmla="*/ 1319 w 1663"/>
                <a:gd name="T65" fmla="*/ 417 h 594"/>
                <a:gd name="T66" fmla="*/ 1364 w 1663"/>
                <a:gd name="T67" fmla="*/ 430 h 594"/>
                <a:gd name="T68" fmla="*/ 1395 w 1663"/>
                <a:gd name="T69" fmla="*/ 442 h 594"/>
                <a:gd name="T70" fmla="*/ 1427 w 1663"/>
                <a:gd name="T71" fmla="*/ 455 h 594"/>
                <a:gd name="T72" fmla="*/ 1466 w 1663"/>
                <a:gd name="T73" fmla="*/ 467 h 594"/>
                <a:gd name="T74" fmla="*/ 1497 w 1663"/>
                <a:gd name="T75" fmla="*/ 486 h 594"/>
                <a:gd name="T76" fmla="*/ 1529 w 1663"/>
                <a:gd name="T77" fmla="*/ 499 h 594"/>
                <a:gd name="T78" fmla="*/ 1561 w 1663"/>
                <a:gd name="T79" fmla="*/ 518 h 594"/>
                <a:gd name="T80" fmla="*/ 1599 w 1663"/>
                <a:gd name="T81" fmla="*/ 543 h 594"/>
                <a:gd name="T82" fmla="*/ 1631 w 1663"/>
                <a:gd name="T83" fmla="*/ 562 h 594"/>
                <a:gd name="T84" fmla="*/ 1657 w 1663"/>
                <a:gd name="T85" fmla="*/ 588 h 594"/>
                <a:gd name="T86" fmla="*/ 0 w 1663"/>
                <a:gd name="T87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594">
                  <a:moveTo>
                    <a:pt x="0" y="594"/>
                  </a:moveTo>
                  <a:lnTo>
                    <a:pt x="6" y="588"/>
                  </a:lnTo>
                  <a:lnTo>
                    <a:pt x="19" y="575"/>
                  </a:lnTo>
                  <a:lnTo>
                    <a:pt x="25" y="569"/>
                  </a:lnTo>
                  <a:lnTo>
                    <a:pt x="31" y="562"/>
                  </a:lnTo>
                  <a:lnTo>
                    <a:pt x="51" y="550"/>
                  </a:lnTo>
                  <a:lnTo>
                    <a:pt x="51" y="550"/>
                  </a:lnTo>
                  <a:lnTo>
                    <a:pt x="70" y="543"/>
                  </a:lnTo>
                  <a:lnTo>
                    <a:pt x="76" y="537"/>
                  </a:lnTo>
                  <a:lnTo>
                    <a:pt x="82" y="531"/>
                  </a:lnTo>
                  <a:lnTo>
                    <a:pt x="102" y="518"/>
                  </a:lnTo>
                  <a:lnTo>
                    <a:pt x="102" y="518"/>
                  </a:lnTo>
                  <a:lnTo>
                    <a:pt x="121" y="512"/>
                  </a:lnTo>
                  <a:lnTo>
                    <a:pt x="133" y="499"/>
                  </a:lnTo>
                  <a:lnTo>
                    <a:pt x="133" y="499"/>
                  </a:lnTo>
                  <a:lnTo>
                    <a:pt x="153" y="493"/>
                  </a:lnTo>
                  <a:lnTo>
                    <a:pt x="165" y="486"/>
                  </a:lnTo>
                  <a:lnTo>
                    <a:pt x="165" y="486"/>
                  </a:lnTo>
                  <a:lnTo>
                    <a:pt x="184" y="474"/>
                  </a:lnTo>
                  <a:lnTo>
                    <a:pt x="204" y="467"/>
                  </a:lnTo>
                  <a:lnTo>
                    <a:pt x="204" y="467"/>
                  </a:lnTo>
                  <a:lnTo>
                    <a:pt x="216" y="461"/>
                  </a:lnTo>
                  <a:lnTo>
                    <a:pt x="235" y="455"/>
                  </a:lnTo>
                  <a:lnTo>
                    <a:pt x="242" y="449"/>
                  </a:lnTo>
                  <a:lnTo>
                    <a:pt x="255" y="449"/>
                  </a:lnTo>
                  <a:lnTo>
                    <a:pt x="267" y="442"/>
                  </a:lnTo>
                  <a:lnTo>
                    <a:pt x="286" y="436"/>
                  </a:lnTo>
                  <a:lnTo>
                    <a:pt x="293" y="436"/>
                  </a:lnTo>
                  <a:lnTo>
                    <a:pt x="306" y="430"/>
                  </a:lnTo>
                  <a:lnTo>
                    <a:pt x="318" y="423"/>
                  </a:lnTo>
                  <a:lnTo>
                    <a:pt x="337" y="417"/>
                  </a:lnTo>
                  <a:lnTo>
                    <a:pt x="344" y="417"/>
                  </a:lnTo>
                  <a:lnTo>
                    <a:pt x="350" y="417"/>
                  </a:lnTo>
                  <a:lnTo>
                    <a:pt x="369" y="411"/>
                  </a:lnTo>
                  <a:lnTo>
                    <a:pt x="388" y="404"/>
                  </a:lnTo>
                  <a:lnTo>
                    <a:pt x="401" y="404"/>
                  </a:lnTo>
                  <a:lnTo>
                    <a:pt x="401" y="404"/>
                  </a:lnTo>
                  <a:lnTo>
                    <a:pt x="420" y="398"/>
                  </a:lnTo>
                  <a:lnTo>
                    <a:pt x="439" y="392"/>
                  </a:lnTo>
                  <a:lnTo>
                    <a:pt x="452" y="392"/>
                  </a:lnTo>
                  <a:lnTo>
                    <a:pt x="471" y="385"/>
                  </a:lnTo>
                  <a:lnTo>
                    <a:pt x="478" y="385"/>
                  </a:lnTo>
                  <a:lnTo>
                    <a:pt x="490" y="385"/>
                  </a:lnTo>
                  <a:lnTo>
                    <a:pt x="503" y="379"/>
                  </a:lnTo>
                  <a:lnTo>
                    <a:pt x="522" y="379"/>
                  </a:lnTo>
                  <a:lnTo>
                    <a:pt x="535" y="373"/>
                  </a:lnTo>
                  <a:lnTo>
                    <a:pt x="554" y="373"/>
                  </a:lnTo>
                  <a:lnTo>
                    <a:pt x="573" y="366"/>
                  </a:lnTo>
                  <a:lnTo>
                    <a:pt x="580" y="366"/>
                  </a:lnTo>
                  <a:lnTo>
                    <a:pt x="586" y="366"/>
                  </a:lnTo>
                  <a:lnTo>
                    <a:pt x="605" y="366"/>
                  </a:lnTo>
                  <a:lnTo>
                    <a:pt x="624" y="360"/>
                  </a:lnTo>
                  <a:lnTo>
                    <a:pt x="637" y="360"/>
                  </a:lnTo>
                  <a:lnTo>
                    <a:pt x="656" y="360"/>
                  </a:lnTo>
                  <a:lnTo>
                    <a:pt x="675" y="360"/>
                  </a:lnTo>
                  <a:lnTo>
                    <a:pt x="688" y="354"/>
                  </a:lnTo>
                  <a:lnTo>
                    <a:pt x="707" y="354"/>
                  </a:lnTo>
                  <a:lnTo>
                    <a:pt x="720" y="354"/>
                  </a:lnTo>
                  <a:lnTo>
                    <a:pt x="739" y="354"/>
                  </a:lnTo>
                  <a:lnTo>
                    <a:pt x="758" y="354"/>
                  </a:lnTo>
                  <a:lnTo>
                    <a:pt x="771" y="354"/>
                  </a:lnTo>
                  <a:lnTo>
                    <a:pt x="790" y="354"/>
                  </a:lnTo>
                  <a:lnTo>
                    <a:pt x="809" y="354"/>
                  </a:lnTo>
                  <a:lnTo>
                    <a:pt x="809" y="354"/>
                  </a:lnTo>
                  <a:lnTo>
                    <a:pt x="822" y="354"/>
                  </a:lnTo>
                  <a:lnTo>
                    <a:pt x="841" y="354"/>
                  </a:lnTo>
                  <a:lnTo>
                    <a:pt x="854" y="354"/>
                  </a:lnTo>
                  <a:lnTo>
                    <a:pt x="860" y="354"/>
                  </a:lnTo>
                  <a:lnTo>
                    <a:pt x="873" y="354"/>
                  </a:lnTo>
                  <a:lnTo>
                    <a:pt x="892" y="354"/>
                  </a:lnTo>
                  <a:lnTo>
                    <a:pt x="911" y="354"/>
                  </a:lnTo>
                  <a:lnTo>
                    <a:pt x="924" y="354"/>
                  </a:lnTo>
                  <a:lnTo>
                    <a:pt x="943" y="354"/>
                  </a:lnTo>
                  <a:lnTo>
                    <a:pt x="956" y="354"/>
                  </a:lnTo>
                  <a:lnTo>
                    <a:pt x="975" y="354"/>
                  </a:lnTo>
                  <a:lnTo>
                    <a:pt x="994" y="360"/>
                  </a:lnTo>
                  <a:lnTo>
                    <a:pt x="1007" y="360"/>
                  </a:lnTo>
                  <a:lnTo>
                    <a:pt x="1026" y="360"/>
                  </a:lnTo>
                  <a:lnTo>
                    <a:pt x="1045" y="360"/>
                  </a:lnTo>
                  <a:lnTo>
                    <a:pt x="1058" y="366"/>
                  </a:lnTo>
                  <a:lnTo>
                    <a:pt x="1077" y="366"/>
                  </a:lnTo>
                  <a:lnTo>
                    <a:pt x="1083" y="366"/>
                  </a:lnTo>
                  <a:lnTo>
                    <a:pt x="1096" y="366"/>
                  </a:lnTo>
                  <a:lnTo>
                    <a:pt x="1109" y="373"/>
                  </a:lnTo>
                  <a:lnTo>
                    <a:pt x="1128" y="373"/>
                  </a:lnTo>
                  <a:lnTo>
                    <a:pt x="1141" y="379"/>
                  </a:lnTo>
                  <a:lnTo>
                    <a:pt x="1160" y="379"/>
                  </a:lnTo>
                  <a:lnTo>
                    <a:pt x="1179" y="385"/>
                  </a:lnTo>
                  <a:lnTo>
                    <a:pt x="1185" y="385"/>
                  </a:lnTo>
                  <a:lnTo>
                    <a:pt x="1192" y="385"/>
                  </a:lnTo>
                  <a:lnTo>
                    <a:pt x="1211" y="392"/>
                  </a:lnTo>
                  <a:lnTo>
                    <a:pt x="1230" y="392"/>
                  </a:lnTo>
                  <a:lnTo>
                    <a:pt x="1243" y="398"/>
                  </a:lnTo>
                  <a:lnTo>
                    <a:pt x="1262" y="404"/>
                  </a:lnTo>
                  <a:lnTo>
                    <a:pt x="1262" y="404"/>
                  </a:lnTo>
                  <a:lnTo>
                    <a:pt x="1281" y="404"/>
                  </a:lnTo>
                  <a:lnTo>
                    <a:pt x="1294" y="411"/>
                  </a:lnTo>
                  <a:lnTo>
                    <a:pt x="1313" y="417"/>
                  </a:lnTo>
                  <a:lnTo>
                    <a:pt x="1319" y="417"/>
                  </a:lnTo>
                  <a:lnTo>
                    <a:pt x="1325" y="417"/>
                  </a:lnTo>
                  <a:lnTo>
                    <a:pt x="1345" y="423"/>
                  </a:lnTo>
                  <a:lnTo>
                    <a:pt x="1364" y="430"/>
                  </a:lnTo>
                  <a:lnTo>
                    <a:pt x="1376" y="436"/>
                  </a:lnTo>
                  <a:lnTo>
                    <a:pt x="1376" y="436"/>
                  </a:lnTo>
                  <a:lnTo>
                    <a:pt x="1395" y="442"/>
                  </a:lnTo>
                  <a:lnTo>
                    <a:pt x="1415" y="449"/>
                  </a:lnTo>
                  <a:lnTo>
                    <a:pt x="1421" y="449"/>
                  </a:lnTo>
                  <a:lnTo>
                    <a:pt x="1427" y="455"/>
                  </a:lnTo>
                  <a:lnTo>
                    <a:pt x="1446" y="461"/>
                  </a:lnTo>
                  <a:lnTo>
                    <a:pt x="1459" y="467"/>
                  </a:lnTo>
                  <a:lnTo>
                    <a:pt x="1466" y="467"/>
                  </a:lnTo>
                  <a:lnTo>
                    <a:pt x="1478" y="474"/>
                  </a:lnTo>
                  <a:lnTo>
                    <a:pt x="1497" y="486"/>
                  </a:lnTo>
                  <a:lnTo>
                    <a:pt x="1497" y="486"/>
                  </a:lnTo>
                  <a:lnTo>
                    <a:pt x="1510" y="493"/>
                  </a:lnTo>
                  <a:lnTo>
                    <a:pt x="1529" y="499"/>
                  </a:lnTo>
                  <a:lnTo>
                    <a:pt x="1529" y="499"/>
                  </a:lnTo>
                  <a:lnTo>
                    <a:pt x="1548" y="512"/>
                  </a:lnTo>
                  <a:lnTo>
                    <a:pt x="1561" y="518"/>
                  </a:lnTo>
                  <a:lnTo>
                    <a:pt x="1561" y="518"/>
                  </a:lnTo>
                  <a:lnTo>
                    <a:pt x="1580" y="531"/>
                  </a:lnTo>
                  <a:lnTo>
                    <a:pt x="1587" y="537"/>
                  </a:lnTo>
                  <a:lnTo>
                    <a:pt x="1599" y="543"/>
                  </a:lnTo>
                  <a:lnTo>
                    <a:pt x="1612" y="550"/>
                  </a:lnTo>
                  <a:lnTo>
                    <a:pt x="1612" y="550"/>
                  </a:lnTo>
                  <a:lnTo>
                    <a:pt x="1631" y="562"/>
                  </a:lnTo>
                  <a:lnTo>
                    <a:pt x="1638" y="569"/>
                  </a:lnTo>
                  <a:lnTo>
                    <a:pt x="1650" y="575"/>
                  </a:lnTo>
                  <a:lnTo>
                    <a:pt x="1657" y="588"/>
                  </a:lnTo>
                  <a:lnTo>
                    <a:pt x="1663" y="594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5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2" name="Freeform 241"/>
            <p:cNvSpPr>
              <a:spLocks/>
            </p:cNvSpPr>
            <p:nvPr/>
          </p:nvSpPr>
          <p:spPr bwMode="auto">
            <a:xfrm>
              <a:off x="1730" y="1875"/>
              <a:ext cx="1663" cy="240"/>
            </a:xfrm>
            <a:custGeom>
              <a:avLst/>
              <a:gdLst>
                <a:gd name="T0" fmla="*/ 3 w 261"/>
                <a:gd name="T1" fmla="*/ 35 h 38"/>
                <a:gd name="T2" fmla="*/ 8 w 261"/>
                <a:gd name="T3" fmla="*/ 31 h 38"/>
                <a:gd name="T4" fmla="*/ 12 w 261"/>
                <a:gd name="T5" fmla="*/ 29 h 38"/>
                <a:gd name="T6" fmla="*/ 16 w 261"/>
                <a:gd name="T7" fmla="*/ 26 h 38"/>
                <a:gd name="T8" fmla="*/ 21 w 261"/>
                <a:gd name="T9" fmla="*/ 23 h 38"/>
                <a:gd name="T10" fmla="*/ 26 w 261"/>
                <a:gd name="T11" fmla="*/ 21 h 38"/>
                <a:gd name="T12" fmla="*/ 32 w 261"/>
                <a:gd name="T13" fmla="*/ 18 h 38"/>
                <a:gd name="T14" fmla="*/ 38 w 261"/>
                <a:gd name="T15" fmla="*/ 15 h 38"/>
                <a:gd name="T16" fmla="*/ 45 w 261"/>
                <a:gd name="T17" fmla="*/ 13 h 38"/>
                <a:gd name="T18" fmla="*/ 50 w 261"/>
                <a:gd name="T19" fmla="*/ 11 h 38"/>
                <a:gd name="T20" fmla="*/ 55 w 261"/>
                <a:gd name="T21" fmla="*/ 10 h 38"/>
                <a:gd name="T22" fmla="*/ 63 w 261"/>
                <a:gd name="T23" fmla="*/ 8 h 38"/>
                <a:gd name="T24" fmla="*/ 71 w 261"/>
                <a:gd name="T25" fmla="*/ 6 h 38"/>
                <a:gd name="T26" fmla="*/ 77 w 261"/>
                <a:gd name="T27" fmla="*/ 5 h 38"/>
                <a:gd name="T28" fmla="*/ 84 w 261"/>
                <a:gd name="T29" fmla="*/ 3 h 38"/>
                <a:gd name="T30" fmla="*/ 91 w 261"/>
                <a:gd name="T31" fmla="*/ 2 h 38"/>
                <a:gd name="T32" fmla="*/ 98 w 261"/>
                <a:gd name="T33" fmla="*/ 1 h 38"/>
                <a:gd name="T34" fmla="*/ 106 w 261"/>
                <a:gd name="T35" fmla="*/ 1 h 38"/>
                <a:gd name="T36" fmla="*/ 113 w 261"/>
                <a:gd name="T37" fmla="*/ 0 h 38"/>
                <a:gd name="T38" fmla="*/ 121 w 261"/>
                <a:gd name="T39" fmla="*/ 0 h 38"/>
                <a:gd name="T40" fmla="*/ 127 w 261"/>
                <a:gd name="T41" fmla="*/ 0 h 38"/>
                <a:gd name="T42" fmla="*/ 134 w 261"/>
                <a:gd name="T43" fmla="*/ 0 h 38"/>
                <a:gd name="T44" fmla="*/ 140 w 261"/>
                <a:gd name="T45" fmla="*/ 0 h 38"/>
                <a:gd name="T46" fmla="*/ 148 w 261"/>
                <a:gd name="T47" fmla="*/ 0 h 38"/>
                <a:gd name="T48" fmla="*/ 156 w 261"/>
                <a:gd name="T49" fmla="*/ 1 h 38"/>
                <a:gd name="T50" fmla="*/ 164 w 261"/>
                <a:gd name="T51" fmla="*/ 1 h 38"/>
                <a:gd name="T52" fmla="*/ 170 w 261"/>
                <a:gd name="T53" fmla="*/ 2 h 38"/>
                <a:gd name="T54" fmla="*/ 177 w 261"/>
                <a:gd name="T55" fmla="*/ 3 h 38"/>
                <a:gd name="T56" fmla="*/ 185 w 261"/>
                <a:gd name="T57" fmla="*/ 5 h 38"/>
                <a:gd name="T58" fmla="*/ 190 w 261"/>
                <a:gd name="T59" fmla="*/ 6 h 38"/>
                <a:gd name="T60" fmla="*/ 198 w 261"/>
                <a:gd name="T61" fmla="*/ 8 h 38"/>
                <a:gd name="T62" fmla="*/ 206 w 261"/>
                <a:gd name="T63" fmla="*/ 10 h 38"/>
                <a:gd name="T64" fmla="*/ 211 w 261"/>
                <a:gd name="T65" fmla="*/ 11 h 38"/>
                <a:gd name="T66" fmla="*/ 216 w 261"/>
                <a:gd name="T67" fmla="*/ 13 h 38"/>
                <a:gd name="T68" fmla="*/ 223 w 261"/>
                <a:gd name="T69" fmla="*/ 15 h 38"/>
                <a:gd name="T70" fmla="*/ 229 w 261"/>
                <a:gd name="T71" fmla="*/ 18 h 38"/>
                <a:gd name="T72" fmla="*/ 235 w 261"/>
                <a:gd name="T73" fmla="*/ 21 h 38"/>
                <a:gd name="T74" fmla="*/ 240 w 261"/>
                <a:gd name="T75" fmla="*/ 23 h 38"/>
                <a:gd name="T76" fmla="*/ 245 w 261"/>
                <a:gd name="T77" fmla="*/ 26 h 38"/>
                <a:gd name="T78" fmla="*/ 249 w 261"/>
                <a:gd name="T79" fmla="*/ 29 h 38"/>
                <a:gd name="T80" fmla="*/ 253 w 261"/>
                <a:gd name="T81" fmla="*/ 31 h 38"/>
                <a:gd name="T82" fmla="*/ 259 w 261"/>
                <a:gd name="T8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" h="38">
                  <a:moveTo>
                    <a:pt x="0" y="38"/>
                  </a:moveTo>
                  <a:lnTo>
                    <a:pt x="1" y="37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3" y="28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9" y="25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4" y="22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9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4" y="17"/>
                  </a:lnTo>
                  <a:lnTo>
                    <a:pt x="37" y="16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2" y="14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8" y="12"/>
                  </a:lnTo>
                  <a:lnTo>
                    <a:pt x="50" y="11"/>
                  </a:lnTo>
                  <a:lnTo>
                    <a:pt x="53" y="10"/>
                  </a:lnTo>
                  <a:lnTo>
                    <a:pt x="54" y="10"/>
                  </a:lnTo>
                  <a:lnTo>
                    <a:pt x="55" y="10"/>
                  </a:lnTo>
                  <a:lnTo>
                    <a:pt x="58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6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8" y="1"/>
                  </a:lnTo>
                  <a:lnTo>
                    <a:pt x="100" y="1"/>
                  </a:lnTo>
                  <a:lnTo>
                    <a:pt x="103" y="1"/>
                  </a:lnTo>
                  <a:lnTo>
                    <a:pt x="106" y="1"/>
                  </a:lnTo>
                  <a:lnTo>
                    <a:pt x="108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3" y="0"/>
                  </a:lnTo>
                  <a:lnTo>
                    <a:pt x="145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3" y="0"/>
                  </a:lnTo>
                  <a:lnTo>
                    <a:pt x="156" y="1"/>
                  </a:lnTo>
                  <a:lnTo>
                    <a:pt x="158" y="1"/>
                  </a:lnTo>
                  <a:lnTo>
                    <a:pt x="161" y="1"/>
                  </a:lnTo>
                  <a:lnTo>
                    <a:pt x="164" y="1"/>
                  </a:lnTo>
                  <a:lnTo>
                    <a:pt x="166" y="2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4" y="3"/>
                  </a:lnTo>
                  <a:lnTo>
                    <a:pt x="177" y="3"/>
                  </a:lnTo>
                  <a:lnTo>
                    <a:pt x="179" y="4"/>
                  </a:lnTo>
                  <a:lnTo>
                    <a:pt x="182" y="4"/>
                  </a:lnTo>
                  <a:lnTo>
                    <a:pt x="185" y="5"/>
                  </a:lnTo>
                  <a:lnTo>
                    <a:pt x="186" y="5"/>
                  </a:lnTo>
                  <a:lnTo>
                    <a:pt x="187" y="5"/>
                  </a:lnTo>
                  <a:lnTo>
                    <a:pt x="190" y="6"/>
                  </a:lnTo>
                  <a:lnTo>
                    <a:pt x="193" y="6"/>
                  </a:lnTo>
                  <a:lnTo>
                    <a:pt x="195" y="7"/>
                  </a:lnTo>
                  <a:lnTo>
                    <a:pt x="198" y="8"/>
                  </a:lnTo>
                  <a:lnTo>
                    <a:pt x="201" y="8"/>
                  </a:lnTo>
                  <a:lnTo>
                    <a:pt x="203" y="9"/>
                  </a:lnTo>
                  <a:lnTo>
                    <a:pt x="206" y="10"/>
                  </a:lnTo>
                  <a:lnTo>
                    <a:pt x="207" y="10"/>
                  </a:lnTo>
                  <a:lnTo>
                    <a:pt x="208" y="10"/>
                  </a:lnTo>
                  <a:lnTo>
                    <a:pt x="211" y="11"/>
                  </a:lnTo>
                  <a:lnTo>
                    <a:pt x="214" y="12"/>
                  </a:lnTo>
                  <a:lnTo>
                    <a:pt x="216" y="13"/>
                  </a:lnTo>
                  <a:lnTo>
                    <a:pt x="216" y="13"/>
                  </a:lnTo>
                  <a:lnTo>
                    <a:pt x="219" y="14"/>
                  </a:lnTo>
                  <a:lnTo>
                    <a:pt x="222" y="15"/>
                  </a:lnTo>
                  <a:lnTo>
                    <a:pt x="223" y="15"/>
                  </a:lnTo>
                  <a:lnTo>
                    <a:pt x="224" y="16"/>
                  </a:lnTo>
                  <a:lnTo>
                    <a:pt x="227" y="17"/>
                  </a:lnTo>
                  <a:lnTo>
                    <a:pt x="229" y="18"/>
                  </a:lnTo>
                  <a:lnTo>
                    <a:pt x="230" y="18"/>
                  </a:lnTo>
                  <a:lnTo>
                    <a:pt x="232" y="19"/>
                  </a:lnTo>
                  <a:lnTo>
                    <a:pt x="235" y="21"/>
                  </a:lnTo>
                  <a:lnTo>
                    <a:pt x="235" y="21"/>
                  </a:lnTo>
                  <a:lnTo>
                    <a:pt x="237" y="22"/>
                  </a:lnTo>
                  <a:lnTo>
                    <a:pt x="240" y="23"/>
                  </a:lnTo>
                  <a:lnTo>
                    <a:pt x="240" y="23"/>
                  </a:lnTo>
                  <a:lnTo>
                    <a:pt x="243" y="25"/>
                  </a:lnTo>
                  <a:lnTo>
                    <a:pt x="245" y="26"/>
                  </a:lnTo>
                  <a:lnTo>
                    <a:pt x="245" y="26"/>
                  </a:lnTo>
                  <a:lnTo>
                    <a:pt x="248" y="28"/>
                  </a:lnTo>
                  <a:lnTo>
                    <a:pt x="249" y="29"/>
                  </a:lnTo>
                  <a:lnTo>
                    <a:pt x="251" y="30"/>
                  </a:lnTo>
                  <a:lnTo>
                    <a:pt x="253" y="31"/>
                  </a:lnTo>
                  <a:lnTo>
                    <a:pt x="253" y="31"/>
                  </a:lnTo>
                  <a:lnTo>
                    <a:pt x="256" y="33"/>
                  </a:lnTo>
                  <a:lnTo>
                    <a:pt x="257" y="34"/>
                  </a:lnTo>
                  <a:lnTo>
                    <a:pt x="259" y="35"/>
                  </a:lnTo>
                  <a:lnTo>
                    <a:pt x="260" y="37"/>
                  </a:lnTo>
                  <a:lnTo>
                    <a:pt x="261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3" name="Freeform 242"/>
            <p:cNvSpPr>
              <a:spLocks/>
            </p:cNvSpPr>
            <p:nvPr/>
          </p:nvSpPr>
          <p:spPr bwMode="auto">
            <a:xfrm>
              <a:off x="1774" y="1957"/>
              <a:ext cx="1575" cy="783"/>
            </a:xfrm>
            <a:custGeom>
              <a:avLst/>
              <a:gdLst>
                <a:gd name="T0" fmla="*/ 644 w 1575"/>
                <a:gd name="T1" fmla="*/ 777 h 783"/>
                <a:gd name="T2" fmla="*/ 727 w 1575"/>
                <a:gd name="T3" fmla="*/ 777 h 783"/>
                <a:gd name="T4" fmla="*/ 816 w 1575"/>
                <a:gd name="T5" fmla="*/ 783 h 783"/>
                <a:gd name="T6" fmla="*/ 899 w 1575"/>
                <a:gd name="T7" fmla="*/ 777 h 783"/>
                <a:gd name="T8" fmla="*/ 982 w 1575"/>
                <a:gd name="T9" fmla="*/ 771 h 783"/>
                <a:gd name="T10" fmla="*/ 1052 w 1575"/>
                <a:gd name="T11" fmla="*/ 758 h 783"/>
                <a:gd name="T12" fmla="*/ 1116 w 1575"/>
                <a:gd name="T13" fmla="*/ 746 h 783"/>
                <a:gd name="T14" fmla="*/ 1186 w 1575"/>
                <a:gd name="T15" fmla="*/ 727 h 783"/>
                <a:gd name="T16" fmla="*/ 1250 w 1575"/>
                <a:gd name="T17" fmla="*/ 708 h 783"/>
                <a:gd name="T18" fmla="*/ 1313 w 1575"/>
                <a:gd name="T19" fmla="*/ 682 h 783"/>
                <a:gd name="T20" fmla="*/ 1371 w 1575"/>
                <a:gd name="T21" fmla="*/ 657 h 783"/>
                <a:gd name="T22" fmla="*/ 1422 w 1575"/>
                <a:gd name="T23" fmla="*/ 625 h 783"/>
                <a:gd name="T24" fmla="*/ 1466 w 1575"/>
                <a:gd name="T25" fmla="*/ 588 h 783"/>
                <a:gd name="T26" fmla="*/ 1511 w 1575"/>
                <a:gd name="T27" fmla="*/ 550 h 783"/>
                <a:gd name="T28" fmla="*/ 1549 w 1575"/>
                <a:gd name="T29" fmla="*/ 499 h 783"/>
                <a:gd name="T30" fmla="*/ 1568 w 1575"/>
                <a:gd name="T31" fmla="*/ 442 h 783"/>
                <a:gd name="T32" fmla="*/ 1575 w 1575"/>
                <a:gd name="T33" fmla="*/ 366 h 783"/>
                <a:gd name="T34" fmla="*/ 1555 w 1575"/>
                <a:gd name="T35" fmla="*/ 297 h 783"/>
                <a:gd name="T36" fmla="*/ 1524 w 1575"/>
                <a:gd name="T37" fmla="*/ 246 h 783"/>
                <a:gd name="T38" fmla="*/ 1485 w 1575"/>
                <a:gd name="T39" fmla="*/ 208 h 783"/>
                <a:gd name="T40" fmla="*/ 1434 w 1575"/>
                <a:gd name="T41" fmla="*/ 164 h 783"/>
                <a:gd name="T42" fmla="*/ 1383 w 1575"/>
                <a:gd name="T43" fmla="*/ 133 h 783"/>
                <a:gd name="T44" fmla="*/ 1332 w 1575"/>
                <a:gd name="T45" fmla="*/ 107 h 783"/>
                <a:gd name="T46" fmla="*/ 1275 w 1575"/>
                <a:gd name="T47" fmla="*/ 82 h 783"/>
                <a:gd name="T48" fmla="*/ 1218 w 1575"/>
                <a:gd name="T49" fmla="*/ 63 h 783"/>
                <a:gd name="T50" fmla="*/ 1148 w 1575"/>
                <a:gd name="T51" fmla="*/ 44 h 783"/>
                <a:gd name="T52" fmla="*/ 1084 w 1575"/>
                <a:gd name="T53" fmla="*/ 25 h 783"/>
                <a:gd name="T54" fmla="*/ 1014 w 1575"/>
                <a:gd name="T55" fmla="*/ 13 h 783"/>
                <a:gd name="T56" fmla="*/ 931 w 1575"/>
                <a:gd name="T57" fmla="*/ 6 h 783"/>
                <a:gd name="T58" fmla="*/ 848 w 1575"/>
                <a:gd name="T59" fmla="*/ 0 h 783"/>
                <a:gd name="T60" fmla="*/ 765 w 1575"/>
                <a:gd name="T61" fmla="*/ 0 h 783"/>
                <a:gd name="T62" fmla="*/ 676 w 1575"/>
                <a:gd name="T63" fmla="*/ 6 h 783"/>
                <a:gd name="T64" fmla="*/ 593 w 1575"/>
                <a:gd name="T65" fmla="*/ 13 h 783"/>
                <a:gd name="T66" fmla="*/ 529 w 1575"/>
                <a:gd name="T67" fmla="*/ 19 h 783"/>
                <a:gd name="T68" fmla="*/ 459 w 1575"/>
                <a:gd name="T69" fmla="*/ 38 h 783"/>
                <a:gd name="T70" fmla="*/ 395 w 1575"/>
                <a:gd name="T71" fmla="*/ 50 h 783"/>
                <a:gd name="T72" fmla="*/ 325 w 1575"/>
                <a:gd name="T73" fmla="*/ 76 h 783"/>
                <a:gd name="T74" fmla="*/ 262 w 1575"/>
                <a:gd name="T75" fmla="*/ 101 h 783"/>
                <a:gd name="T76" fmla="*/ 211 w 1575"/>
                <a:gd name="T77" fmla="*/ 126 h 783"/>
                <a:gd name="T78" fmla="*/ 160 w 1575"/>
                <a:gd name="T79" fmla="*/ 158 h 783"/>
                <a:gd name="T80" fmla="*/ 109 w 1575"/>
                <a:gd name="T81" fmla="*/ 196 h 783"/>
                <a:gd name="T82" fmla="*/ 70 w 1575"/>
                <a:gd name="T83" fmla="*/ 234 h 783"/>
                <a:gd name="T84" fmla="*/ 32 w 1575"/>
                <a:gd name="T85" fmla="*/ 284 h 783"/>
                <a:gd name="T86" fmla="*/ 7 w 1575"/>
                <a:gd name="T87" fmla="*/ 335 h 783"/>
                <a:gd name="T88" fmla="*/ 0 w 1575"/>
                <a:gd name="T89" fmla="*/ 417 h 783"/>
                <a:gd name="T90" fmla="*/ 19 w 1575"/>
                <a:gd name="T91" fmla="*/ 480 h 783"/>
                <a:gd name="T92" fmla="*/ 51 w 1575"/>
                <a:gd name="T93" fmla="*/ 531 h 783"/>
                <a:gd name="T94" fmla="*/ 89 w 1575"/>
                <a:gd name="T95" fmla="*/ 575 h 783"/>
                <a:gd name="T96" fmla="*/ 140 w 1575"/>
                <a:gd name="T97" fmla="*/ 613 h 783"/>
                <a:gd name="T98" fmla="*/ 191 w 1575"/>
                <a:gd name="T99" fmla="*/ 644 h 783"/>
                <a:gd name="T100" fmla="*/ 242 w 1575"/>
                <a:gd name="T101" fmla="*/ 670 h 783"/>
                <a:gd name="T102" fmla="*/ 306 w 1575"/>
                <a:gd name="T103" fmla="*/ 701 h 783"/>
                <a:gd name="T104" fmla="*/ 357 w 1575"/>
                <a:gd name="T105" fmla="*/ 720 h 783"/>
                <a:gd name="T106" fmla="*/ 427 w 1575"/>
                <a:gd name="T107" fmla="*/ 739 h 783"/>
                <a:gd name="T108" fmla="*/ 491 w 1575"/>
                <a:gd name="T109" fmla="*/ 752 h 783"/>
                <a:gd name="T110" fmla="*/ 567 w 1575"/>
                <a:gd name="T111" fmla="*/ 76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75" h="783">
                  <a:moveTo>
                    <a:pt x="580" y="764"/>
                  </a:moveTo>
                  <a:lnTo>
                    <a:pt x="593" y="771"/>
                  </a:lnTo>
                  <a:lnTo>
                    <a:pt x="612" y="771"/>
                  </a:lnTo>
                  <a:lnTo>
                    <a:pt x="631" y="771"/>
                  </a:lnTo>
                  <a:lnTo>
                    <a:pt x="644" y="777"/>
                  </a:lnTo>
                  <a:lnTo>
                    <a:pt x="663" y="777"/>
                  </a:lnTo>
                  <a:lnTo>
                    <a:pt x="676" y="777"/>
                  </a:lnTo>
                  <a:lnTo>
                    <a:pt x="695" y="777"/>
                  </a:lnTo>
                  <a:lnTo>
                    <a:pt x="714" y="777"/>
                  </a:lnTo>
                  <a:lnTo>
                    <a:pt x="727" y="777"/>
                  </a:lnTo>
                  <a:lnTo>
                    <a:pt x="746" y="783"/>
                  </a:lnTo>
                  <a:lnTo>
                    <a:pt x="765" y="783"/>
                  </a:lnTo>
                  <a:lnTo>
                    <a:pt x="778" y="783"/>
                  </a:lnTo>
                  <a:lnTo>
                    <a:pt x="797" y="783"/>
                  </a:lnTo>
                  <a:lnTo>
                    <a:pt x="816" y="783"/>
                  </a:lnTo>
                  <a:lnTo>
                    <a:pt x="829" y="783"/>
                  </a:lnTo>
                  <a:lnTo>
                    <a:pt x="848" y="777"/>
                  </a:lnTo>
                  <a:lnTo>
                    <a:pt x="867" y="777"/>
                  </a:lnTo>
                  <a:lnTo>
                    <a:pt x="880" y="777"/>
                  </a:lnTo>
                  <a:lnTo>
                    <a:pt x="899" y="777"/>
                  </a:lnTo>
                  <a:lnTo>
                    <a:pt x="912" y="777"/>
                  </a:lnTo>
                  <a:lnTo>
                    <a:pt x="931" y="777"/>
                  </a:lnTo>
                  <a:lnTo>
                    <a:pt x="950" y="771"/>
                  </a:lnTo>
                  <a:lnTo>
                    <a:pt x="963" y="771"/>
                  </a:lnTo>
                  <a:lnTo>
                    <a:pt x="982" y="771"/>
                  </a:lnTo>
                  <a:lnTo>
                    <a:pt x="1001" y="764"/>
                  </a:lnTo>
                  <a:lnTo>
                    <a:pt x="1014" y="764"/>
                  </a:lnTo>
                  <a:lnTo>
                    <a:pt x="1014" y="764"/>
                  </a:lnTo>
                  <a:lnTo>
                    <a:pt x="1033" y="764"/>
                  </a:lnTo>
                  <a:lnTo>
                    <a:pt x="1052" y="758"/>
                  </a:lnTo>
                  <a:lnTo>
                    <a:pt x="1065" y="758"/>
                  </a:lnTo>
                  <a:lnTo>
                    <a:pt x="1084" y="752"/>
                  </a:lnTo>
                  <a:lnTo>
                    <a:pt x="1097" y="752"/>
                  </a:lnTo>
                  <a:lnTo>
                    <a:pt x="1103" y="746"/>
                  </a:lnTo>
                  <a:lnTo>
                    <a:pt x="1116" y="746"/>
                  </a:lnTo>
                  <a:lnTo>
                    <a:pt x="1135" y="739"/>
                  </a:lnTo>
                  <a:lnTo>
                    <a:pt x="1148" y="739"/>
                  </a:lnTo>
                  <a:lnTo>
                    <a:pt x="1167" y="733"/>
                  </a:lnTo>
                  <a:lnTo>
                    <a:pt x="1173" y="733"/>
                  </a:lnTo>
                  <a:lnTo>
                    <a:pt x="1186" y="727"/>
                  </a:lnTo>
                  <a:lnTo>
                    <a:pt x="1199" y="727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37" y="714"/>
                  </a:lnTo>
                  <a:lnTo>
                    <a:pt x="1250" y="708"/>
                  </a:lnTo>
                  <a:lnTo>
                    <a:pt x="1269" y="701"/>
                  </a:lnTo>
                  <a:lnTo>
                    <a:pt x="1275" y="701"/>
                  </a:lnTo>
                  <a:lnTo>
                    <a:pt x="1281" y="695"/>
                  </a:lnTo>
                  <a:lnTo>
                    <a:pt x="1301" y="689"/>
                  </a:lnTo>
                  <a:lnTo>
                    <a:pt x="1313" y="682"/>
                  </a:lnTo>
                  <a:lnTo>
                    <a:pt x="1320" y="682"/>
                  </a:lnTo>
                  <a:lnTo>
                    <a:pt x="1332" y="670"/>
                  </a:lnTo>
                  <a:lnTo>
                    <a:pt x="1351" y="663"/>
                  </a:lnTo>
                  <a:lnTo>
                    <a:pt x="1351" y="663"/>
                  </a:lnTo>
                  <a:lnTo>
                    <a:pt x="1371" y="657"/>
                  </a:lnTo>
                  <a:lnTo>
                    <a:pt x="1383" y="651"/>
                  </a:lnTo>
                  <a:lnTo>
                    <a:pt x="1383" y="644"/>
                  </a:lnTo>
                  <a:lnTo>
                    <a:pt x="1402" y="638"/>
                  </a:lnTo>
                  <a:lnTo>
                    <a:pt x="1409" y="632"/>
                  </a:lnTo>
                  <a:lnTo>
                    <a:pt x="1422" y="625"/>
                  </a:lnTo>
                  <a:lnTo>
                    <a:pt x="1434" y="613"/>
                  </a:lnTo>
                  <a:lnTo>
                    <a:pt x="1434" y="613"/>
                  </a:lnTo>
                  <a:lnTo>
                    <a:pt x="1453" y="600"/>
                  </a:lnTo>
                  <a:lnTo>
                    <a:pt x="1453" y="600"/>
                  </a:lnTo>
                  <a:lnTo>
                    <a:pt x="1466" y="588"/>
                  </a:lnTo>
                  <a:lnTo>
                    <a:pt x="1473" y="581"/>
                  </a:lnTo>
                  <a:lnTo>
                    <a:pt x="1485" y="575"/>
                  </a:lnTo>
                  <a:lnTo>
                    <a:pt x="1492" y="562"/>
                  </a:lnTo>
                  <a:lnTo>
                    <a:pt x="1504" y="556"/>
                  </a:lnTo>
                  <a:lnTo>
                    <a:pt x="1511" y="550"/>
                  </a:lnTo>
                  <a:lnTo>
                    <a:pt x="1517" y="537"/>
                  </a:lnTo>
                  <a:lnTo>
                    <a:pt x="1524" y="531"/>
                  </a:lnTo>
                  <a:lnTo>
                    <a:pt x="1536" y="518"/>
                  </a:lnTo>
                  <a:lnTo>
                    <a:pt x="1536" y="512"/>
                  </a:lnTo>
                  <a:lnTo>
                    <a:pt x="1549" y="499"/>
                  </a:lnTo>
                  <a:lnTo>
                    <a:pt x="1555" y="486"/>
                  </a:lnTo>
                  <a:lnTo>
                    <a:pt x="1555" y="480"/>
                  </a:lnTo>
                  <a:lnTo>
                    <a:pt x="1562" y="467"/>
                  </a:lnTo>
                  <a:lnTo>
                    <a:pt x="1568" y="449"/>
                  </a:lnTo>
                  <a:lnTo>
                    <a:pt x="1568" y="442"/>
                  </a:lnTo>
                  <a:lnTo>
                    <a:pt x="1575" y="430"/>
                  </a:lnTo>
                  <a:lnTo>
                    <a:pt x="1575" y="417"/>
                  </a:lnTo>
                  <a:lnTo>
                    <a:pt x="1575" y="398"/>
                  </a:lnTo>
                  <a:lnTo>
                    <a:pt x="1575" y="379"/>
                  </a:lnTo>
                  <a:lnTo>
                    <a:pt x="1575" y="366"/>
                  </a:lnTo>
                  <a:lnTo>
                    <a:pt x="1575" y="347"/>
                  </a:lnTo>
                  <a:lnTo>
                    <a:pt x="1568" y="335"/>
                  </a:lnTo>
                  <a:lnTo>
                    <a:pt x="1568" y="335"/>
                  </a:lnTo>
                  <a:lnTo>
                    <a:pt x="1562" y="316"/>
                  </a:lnTo>
                  <a:lnTo>
                    <a:pt x="1555" y="297"/>
                  </a:lnTo>
                  <a:lnTo>
                    <a:pt x="1555" y="297"/>
                  </a:lnTo>
                  <a:lnTo>
                    <a:pt x="1549" y="284"/>
                  </a:lnTo>
                  <a:lnTo>
                    <a:pt x="1536" y="265"/>
                  </a:lnTo>
                  <a:lnTo>
                    <a:pt x="1536" y="265"/>
                  </a:lnTo>
                  <a:lnTo>
                    <a:pt x="1524" y="246"/>
                  </a:lnTo>
                  <a:lnTo>
                    <a:pt x="1517" y="246"/>
                  </a:lnTo>
                  <a:lnTo>
                    <a:pt x="1511" y="234"/>
                  </a:lnTo>
                  <a:lnTo>
                    <a:pt x="1504" y="227"/>
                  </a:lnTo>
                  <a:lnTo>
                    <a:pt x="1492" y="215"/>
                  </a:lnTo>
                  <a:lnTo>
                    <a:pt x="1485" y="208"/>
                  </a:lnTo>
                  <a:lnTo>
                    <a:pt x="1473" y="196"/>
                  </a:lnTo>
                  <a:lnTo>
                    <a:pt x="1466" y="196"/>
                  </a:lnTo>
                  <a:lnTo>
                    <a:pt x="1453" y="183"/>
                  </a:lnTo>
                  <a:lnTo>
                    <a:pt x="1453" y="177"/>
                  </a:lnTo>
                  <a:lnTo>
                    <a:pt x="1434" y="164"/>
                  </a:lnTo>
                  <a:lnTo>
                    <a:pt x="1434" y="164"/>
                  </a:lnTo>
                  <a:lnTo>
                    <a:pt x="1422" y="158"/>
                  </a:lnTo>
                  <a:lnTo>
                    <a:pt x="1409" y="152"/>
                  </a:lnTo>
                  <a:lnTo>
                    <a:pt x="1402" y="145"/>
                  </a:lnTo>
                  <a:lnTo>
                    <a:pt x="1383" y="133"/>
                  </a:lnTo>
                  <a:lnTo>
                    <a:pt x="1383" y="133"/>
                  </a:lnTo>
                  <a:lnTo>
                    <a:pt x="1371" y="126"/>
                  </a:lnTo>
                  <a:lnTo>
                    <a:pt x="1351" y="114"/>
                  </a:lnTo>
                  <a:lnTo>
                    <a:pt x="1351" y="114"/>
                  </a:lnTo>
                  <a:lnTo>
                    <a:pt x="1332" y="107"/>
                  </a:lnTo>
                  <a:lnTo>
                    <a:pt x="1320" y="101"/>
                  </a:lnTo>
                  <a:lnTo>
                    <a:pt x="1313" y="101"/>
                  </a:lnTo>
                  <a:lnTo>
                    <a:pt x="1301" y="95"/>
                  </a:lnTo>
                  <a:lnTo>
                    <a:pt x="1281" y="88"/>
                  </a:lnTo>
                  <a:lnTo>
                    <a:pt x="1275" y="82"/>
                  </a:lnTo>
                  <a:lnTo>
                    <a:pt x="1269" y="82"/>
                  </a:lnTo>
                  <a:lnTo>
                    <a:pt x="1250" y="76"/>
                  </a:lnTo>
                  <a:lnTo>
                    <a:pt x="1237" y="69"/>
                  </a:lnTo>
                  <a:lnTo>
                    <a:pt x="1224" y="63"/>
                  </a:lnTo>
                  <a:lnTo>
                    <a:pt x="1218" y="63"/>
                  </a:lnTo>
                  <a:lnTo>
                    <a:pt x="1199" y="57"/>
                  </a:lnTo>
                  <a:lnTo>
                    <a:pt x="1186" y="50"/>
                  </a:lnTo>
                  <a:lnTo>
                    <a:pt x="1173" y="50"/>
                  </a:lnTo>
                  <a:lnTo>
                    <a:pt x="1167" y="50"/>
                  </a:lnTo>
                  <a:lnTo>
                    <a:pt x="1148" y="44"/>
                  </a:lnTo>
                  <a:lnTo>
                    <a:pt x="1135" y="38"/>
                  </a:lnTo>
                  <a:lnTo>
                    <a:pt x="1116" y="38"/>
                  </a:lnTo>
                  <a:lnTo>
                    <a:pt x="1103" y="31"/>
                  </a:lnTo>
                  <a:lnTo>
                    <a:pt x="1097" y="31"/>
                  </a:lnTo>
                  <a:lnTo>
                    <a:pt x="1084" y="25"/>
                  </a:lnTo>
                  <a:lnTo>
                    <a:pt x="1065" y="25"/>
                  </a:lnTo>
                  <a:lnTo>
                    <a:pt x="1052" y="19"/>
                  </a:lnTo>
                  <a:lnTo>
                    <a:pt x="1033" y="19"/>
                  </a:lnTo>
                  <a:lnTo>
                    <a:pt x="1014" y="19"/>
                  </a:lnTo>
                  <a:lnTo>
                    <a:pt x="1014" y="13"/>
                  </a:lnTo>
                  <a:lnTo>
                    <a:pt x="1001" y="13"/>
                  </a:lnTo>
                  <a:lnTo>
                    <a:pt x="982" y="13"/>
                  </a:lnTo>
                  <a:lnTo>
                    <a:pt x="963" y="13"/>
                  </a:lnTo>
                  <a:lnTo>
                    <a:pt x="950" y="6"/>
                  </a:lnTo>
                  <a:lnTo>
                    <a:pt x="931" y="6"/>
                  </a:lnTo>
                  <a:lnTo>
                    <a:pt x="912" y="6"/>
                  </a:lnTo>
                  <a:lnTo>
                    <a:pt x="899" y="6"/>
                  </a:lnTo>
                  <a:lnTo>
                    <a:pt x="880" y="0"/>
                  </a:lnTo>
                  <a:lnTo>
                    <a:pt x="867" y="0"/>
                  </a:lnTo>
                  <a:lnTo>
                    <a:pt x="848" y="0"/>
                  </a:lnTo>
                  <a:lnTo>
                    <a:pt x="829" y="0"/>
                  </a:lnTo>
                  <a:lnTo>
                    <a:pt x="816" y="0"/>
                  </a:lnTo>
                  <a:lnTo>
                    <a:pt x="797" y="0"/>
                  </a:lnTo>
                  <a:lnTo>
                    <a:pt x="778" y="0"/>
                  </a:lnTo>
                  <a:lnTo>
                    <a:pt x="765" y="0"/>
                  </a:lnTo>
                  <a:lnTo>
                    <a:pt x="746" y="0"/>
                  </a:lnTo>
                  <a:lnTo>
                    <a:pt x="727" y="0"/>
                  </a:lnTo>
                  <a:lnTo>
                    <a:pt x="714" y="0"/>
                  </a:lnTo>
                  <a:lnTo>
                    <a:pt x="695" y="0"/>
                  </a:lnTo>
                  <a:lnTo>
                    <a:pt x="676" y="6"/>
                  </a:lnTo>
                  <a:lnTo>
                    <a:pt x="663" y="6"/>
                  </a:lnTo>
                  <a:lnTo>
                    <a:pt x="644" y="6"/>
                  </a:lnTo>
                  <a:lnTo>
                    <a:pt x="631" y="6"/>
                  </a:lnTo>
                  <a:lnTo>
                    <a:pt x="612" y="13"/>
                  </a:lnTo>
                  <a:lnTo>
                    <a:pt x="593" y="13"/>
                  </a:lnTo>
                  <a:lnTo>
                    <a:pt x="580" y="13"/>
                  </a:lnTo>
                  <a:lnTo>
                    <a:pt x="567" y="13"/>
                  </a:lnTo>
                  <a:lnTo>
                    <a:pt x="561" y="19"/>
                  </a:lnTo>
                  <a:lnTo>
                    <a:pt x="542" y="19"/>
                  </a:lnTo>
                  <a:lnTo>
                    <a:pt x="529" y="19"/>
                  </a:lnTo>
                  <a:lnTo>
                    <a:pt x="510" y="25"/>
                  </a:lnTo>
                  <a:lnTo>
                    <a:pt x="491" y="25"/>
                  </a:lnTo>
                  <a:lnTo>
                    <a:pt x="478" y="31"/>
                  </a:lnTo>
                  <a:lnTo>
                    <a:pt x="472" y="31"/>
                  </a:lnTo>
                  <a:lnTo>
                    <a:pt x="459" y="38"/>
                  </a:lnTo>
                  <a:lnTo>
                    <a:pt x="446" y="38"/>
                  </a:lnTo>
                  <a:lnTo>
                    <a:pt x="427" y="44"/>
                  </a:lnTo>
                  <a:lnTo>
                    <a:pt x="408" y="50"/>
                  </a:lnTo>
                  <a:lnTo>
                    <a:pt x="402" y="50"/>
                  </a:lnTo>
                  <a:lnTo>
                    <a:pt x="395" y="50"/>
                  </a:lnTo>
                  <a:lnTo>
                    <a:pt x="376" y="57"/>
                  </a:lnTo>
                  <a:lnTo>
                    <a:pt x="357" y="63"/>
                  </a:lnTo>
                  <a:lnTo>
                    <a:pt x="351" y="63"/>
                  </a:lnTo>
                  <a:lnTo>
                    <a:pt x="344" y="69"/>
                  </a:lnTo>
                  <a:lnTo>
                    <a:pt x="325" y="76"/>
                  </a:lnTo>
                  <a:lnTo>
                    <a:pt x="306" y="82"/>
                  </a:lnTo>
                  <a:lnTo>
                    <a:pt x="306" y="82"/>
                  </a:lnTo>
                  <a:lnTo>
                    <a:pt x="293" y="88"/>
                  </a:lnTo>
                  <a:lnTo>
                    <a:pt x="274" y="95"/>
                  </a:lnTo>
                  <a:lnTo>
                    <a:pt x="262" y="101"/>
                  </a:lnTo>
                  <a:lnTo>
                    <a:pt x="262" y="101"/>
                  </a:lnTo>
                  <a:lnTo>
                    <a:pt x="242" y="107"/>
                  </a:lnTo>
                  <a:lnTo>
                    <a:pt x="230" y="114"/>
                  </a:lnTo>
                  <a:lnTo>
                    <a:pt x="223" y="114"/>
                  </a:lnTo>
                  <a:lnTo>
                    <a:pt x="211" y="126"/>
                  </a:lnTo>
                  <a:lnTo>
                    <a:pt x="198" y="133"/>
                  </a:lnTo>
                  <a:lnTo>
                    <a:pt x="191" y="133"/>
                  </a:lnTo>
                  <a:lnTo>
                    <a:pt x="172" y="145"/>
                  </a:lnTo>
                  <a:lnTo>
                    <a:pt x="166" y="152"/>
                  </a:lnTo>
                  <a:lnTo>
                    <a:pt x="160" y="158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21" y="177"/>
                  </a:lnTo>
                  <a:lnTo>
                    <a:pt x="121" y="183"/>
                  </a:lnTo>
                  <a:lnTo>
                    <a:pt x="109" y="196"/>
                  </a:lnTo>
                  <a:lnTo>
                    <a:pt x="102" y="196"/>
                  </a:lnTo>
                  <a:lnTo>
                    <a:pt x="89" y="208"/>
                  </a:lnTo>
                  <a:lnTo>
                    <a:pt x="83" y="215"/>
                  </a:lnTo>
                  <a:lnTo>
                    <a:pt x="77" y="227"/>
                  </a:lnTo>
                  <a:lnTo>
                    <a:pt x="70" y="234"/>
                  </a:lnTo>
                  <a:lnTo>
                    <a:pt x="58" y="246"/>
                  </a:lnTo>
                  <a:lnTo>
                    <a:pt x="51" y="246"/>
                  </a:lnTo>
                  <a:lnTo>
                    <a:pt x="38" y="265"/>
                  </a:lnTo>
                  <a:lnTo>
                    <a:pt x="38" y="265"/>
                  </a:lnTo>
                  <a:lnTo>
                    <a:pt x="32" y="284"/>
                  </a:lnTo>
                  <a:lnTo>
                    <a:pt x="26" y="297"/>
                  </a:lnTo>
                  <a:lnTo>
                    <a:pt x="19" y="297"/>
                  </a:lnTo>
                  <a:lnTo>
                    <a:pt x="13" y="316"/>
                  </a:lnTo>
                  <a:lnTo>
                    <a:pt x="7" y="335"/>
                  </a:lnTo>
                  <a:lnTo>
                    <a:pt x="7" y="335"/>
                  </a:lnTo>
                  <a:lnTo>
                    <a:pt x="7" y="347"/>
                  </a:lnTo>
                  <a:lnTo>
                    <a:pt x="0" y="366"/>
                  </a:lnTo>
                  <a:lnTo>
                    <a:pt x="0" y="379"/>
                  </a:lnTo>
                  <a:lnTo>
                    <a:pt x="0" y="398"/>
                  </a:lnTo>
                  <a:lnTo>
                    <a:pt x="0" y="417"/>
                  </a:lnTo>
                  <a:lnTo>
                    <a:pt x="7" y="430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13" y="467"/>
                  </a:lnTo>
                  <a:lnTo>
                    <a:pt x="19" y="480"/>
                  </a:lnTo>
                  <a:lnTo>
                    <a:pt x="26" y="486"/>
                  </a:lnTo>
                  <a:lnTo>
                    <a:pt x="32" y="499"/>
                  </a:lnTo>
                  <a:lnTo>
                    <a:pt x="38" y="512"/>
                  </a:lnTo>
                  <a:lnTo>
                    <a:pt x="38" y="518"/>
                  </a:lnTo>
                  <a:lnTo>
                    <a:pt x="51" y="531"/>
                  </a:lnTo>
                  <a:lnTo>
                    <a:pt x="58" y="537"/>
                  </a:lnTo>
                  <a:lnTo>
                    <a:pt x="70" y="550"/>
                  </a:lnTo>
                  <a:lnTo>
                    <a:pt x="77" y="556"/>
                  </a:lnTo>
                  <a:lnTo>
                    <a:pt x="83" y="562"/>
                  </a:lnTo>
                  <a:lnTo>
                    <a:pt x="89" y="575"/>
                  </a:lnTo>
                  <a:lnTo>
                    <a:pt x="102" y="581"/>
                  </a:lnTo>
                  <a:lnTo>
                    <a:pt x="109" y="588"/>
                  </a:lnTo>
                  <a:lnTo>
                    <a:pt x="121" y="600"/>
                  </a:lnTo>
                  <a:lnTo>
                    <a:pt x="121" y="600"/>
                  </a:lnTo>
                  <a:lnTo>
                    <a:pt x="140" y="613"/>
                  </a:lnTo>
                  <a:lnTo>
                    <a:pt x="140" y="613"/>
                  </a:lnTo>
                  <a:lnTo>
                    <a:pt x="160" y="625"/>
                  </a:lnTo>
                  <a:lnTo>
                    <a:pt x="166" y="632"/>
                  </a:lnTo>
                  <a:lnTo>
                    <a:pt x="172" y="638"/>
                  </a:lnTo>
                  <a:lnTo>
                    <a:pt x="191" y="644"/>
                  </a:lnTo>
                  <a:lnTo>
                    <a:pt x="198" y="651"/>
                  </a:lnTo>
                  <a:lnTo>
                    <a:pt x="211" y="657"/>
                  </a:lnTo>
                  <a:lnTo>
                    <a:pt x="223" y="663"/>
                  </a:lnTo>
                  <a:lnTo>
                    <a:pt x="230" y="663"/>
                  </a:lnTo>
                  <a:lnTo>
                    <a:pt x="242" y="670"/>
                  </a:lnTo>
                  <a:lnTo>
                    <a:pt x="262" y="682"/>
                  </a:lnTo>
                  <a:lnTo>
                    <a:pt x="262" y="682"/>
                  </a:lnTo>
                  <a:lnTo>
                    <a:pt x="274" y="689"/>
                  </a:lnTo>
                  <a:lnTo>
                    <a:pt x="293" y="695"/>
                  </a:lnTo>
                  <a:lnTo>
                    <a:pt x="306" y="701"/>
                  </a:lnTo>
                  <a:lnTo>
                    <a:pt x="306" y="701"/>
                  </a:lnTo>
                  <a:lnTo>
                    <a:pt x="325" y="708"/>
                  </a:lnTo>
                  <a:lnTo>
                    <a:pt x="344" y="714"/>
                  </a:lnTo>
                  <a:lnTo>
                    <a:pt x="351" y="714"/>
                  </a:lnTo>
                  <a:lnTo>
                    <a:pt x="357" y="720"/>
                  </a:lnTo>
                  <a:lnTo>
                    <a:pt x="376" y="727"/>
                  </a:lnTo>
                  <a:lnTo>
                    <a:pt x="395" y="727"/>
                  </a:lnTo>
                  <a:lnTo>
                    <a:pt x="402" y="733"/>
                  </a:lnTo>
                  <a:lnTo>
                    <a:pt x="408" y="733"/>
                  </a:lnTo>
                  <a:lnTo>
                    <a:pt x="427" y="739"/>
                  </a:lnTo>
                  <a:lnTo>
                    <a:pt x="446" y="739"/>
                  </a:lnTo>
                  <a:lnTo>
                    <a:pt x="459" y="746"/>
                  </a:lnTo>
                  <a:lnTo>
                    <a:pt x="472" y="746"/>
                  </a:lnTo>
                  <a:lnTo>
                    <a:pt x="478" y="752"/>
                  </a:lnTo>
                  <a:lnTo>
                    <a:pt x="491" y="752"/>
                  </a:lnTo>
                  <a:lnTo>
                    <a:pt x="510" y="758"/>
                  </a:lnTo>
                  <a:lnTo>
                    <a:pt x="529" y="758"/>
                  </a:lnTo>
                  <a:lnTo>
                    <a:pt x="542" y="764"/>
                  </a:lnTo>
                  <a:lnTo>
                    <a:pt x="561" y="764"/>
                  </a:lnTo>
                  <a:lnTo>
                    <a:pt x="567" y="764"/>
                  </a:lnTo>
                  <a:lnTo>
                    <a:pt x="580" y="76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4" name="Freeform 243"/>
            <p:cNvSpPr>
              <a:spLocks/>
            </p:cNvSpPr>
            <p:nvPr/>
          </p:nvSpPr>
          <p:spPr bwMode="auto">
            <a:xfrm>
              <a:off x="1774" y="1957"/>
              <a:ext cx="1575" cy="783"/>
            </a:xfrm>
            <a:custGeom>
              <a:avLst/>
              <a:gdLst>
                <a:gd name="T0" fmla="*/ 101 w 247"/>
                <a:gd name="T1" fmla="*/ 123 h 124"/>
                <a:gd name="T2" fmla="*/ 114 w 247"/>
                <a:gd name="T3" fmla="*/ 123 h 124"/>
                <a:gd name="T4" fmla="*/ 128 w 247"/>
                <a:gd name="T5" fmla="*/ 124 h 124"/>
                <a:gd name="T6" fmla="*/ 141 w 247"/>
                <a:gd name="T7" fmla="*/ 123 h 124"/>
                <a:gd name="T8" fmla="*/ 154 w 247"/>
                <a:gd name="T9" fmla="*/ 122 h 124"/>
                <a:gd name="T10" fmla="*/ 165 w 247"/>
                <a:gd name="T11" fmla="*/ 120 h 124"/>
                <a:gd name="T12" fmla="*/ 175 w 247"/>
                <a:gd name="T13" fmla="*/ 118 h 124"/>
                <a:gd name="T14" fmla="*/ 186 w 247"/>
                <a:gd name="T15" fmla="*/ 115 h 124"/>
                <a:gd name="T16" fmla="*/ 196 w 247"/>
                <a:gd name="T17" fmla="*/ 112 h 124"/>
                <a:gd name="T18" fmla="*/ 206 w 247"/>
                <a:gd name="T19" fmla="*/ 108 h 124"/>
                <a:gd name="T20" fmla="*/ 215 w 247"/>
                <a:gd name="T21" fmla="*/ 104 h 124"/>
                <a:gd name="T22" fmla="*/ 223 w 247"/>
                <a:gd name="T23" fmla="*/ 99 h 124"/>
                <a:gd name="T24" fmla="*/ 230 w 247"/>
                <a:gd name="T25" fmla="*/ 93 h 124"/>
                <a:gd name="T26" fmla="*/ 237 w 247"/>
                <a:gd name="T27" fmla="*/ 87 h 124"/>
                <a:gd name="T28" fmla="*/ 243 w 247"/>
                <a:gd name="T29" fmla="*/ 79 h 124"/>
                <a:gd name="T30" fmla="*/ 246 w 247"/>
                <a:gd name="T31" fmla="*/ 70 h 124"/>
                <a:gd name="T32" fmla="*/ 247 w 247"/>
                <a:gd name="T33" fmla="*/ 58 h 124"/>
                <a:gd name="T34" fmla="*/ 244 w 247"/>
                <a:gd name="T35" fmla="*/ 47 h 124"/>
                <a:gd name="T36" fmla="*/ 239 w 247"/>
                <a:gd name="T37" fmla="*/ 39 h 124"/>
                <a:gd name="T38" fmla="*/ 233 w 247"/>
                <a:gd name="T39" fmla="*/ 33 h 124"/>
                <a:gd name="T40" fmla="*/ 225 w 247"/>
                <a:gd name="T41" fmla="*/ 26 h 124"/>
                <a:gd name="T42" fmla="*/ 217 w 247"/>
                <a:gd name="T43" fmla="*/ 21 h 124"/>
                <a:gd name="T44" fmla="*/ 209 w 247"/>
                <a:gd name="T45" fmla="*/ 17 h 124"/>
                <a:gd name="T46" fmla="*/ 200 w 247"/>
                <a:gd name="T47" fmla="*/ 13 h 124"/>
                <a:gd name="T48" fmla="*/ 191 w 247"/>
                <a:gd name="T49" fmla="*/ 10 h 124"/>
                <a:gd name="T50" fmla="*/ 180 w 247"/>
                <a:gd name="T51" fmla="*/ 7 h 124"/>
                <a:gd name="T52" fmla="*/ 170 w 247"/>
                <a:gd name="T53" fmla="*/ 4 h 124"/>
                <a:gd name="T54" fmla="*/ 159 w 247"/>
                <a:gd name="T55" fmla="*/ 2 h 124"/>
                <a:gd name="T56" fmla="*/ 146 w 247"/>
                <a:gd name="T57" fmla="*/ 1 h 124"/>
                <a:gd name="T58" fmla="*/ 133 w 247"/>
                <a:gd name="T59" fmla="*/ 0 h 124"/>
                <a:gd name="T60" fmla="*/ 120 w 247"/>
                <a:gd name="T61" fmla="*/ 0 h 124"/>
                <a:gd name="T62" fmla="*/ 106 w 247"/>
                <a:gd name="T63" fmla="*/ 1 h 124"/>
                <a:gd name="T64" fmla="*/ 93 w 247"/>
                <a:gd name="T65" fmla="*/ 2 h 124"/>
                <a:gd name="T66" fmla="*/ 83 w 247"/>
                <a:gd name="T67" fmla="*/ 3 h 124"/>
                <a:gd name="T68" fmla="*/ 72 w 247"/>
                <a:gd name="T69" fmla="*/ 6 h 124"/>
                <a:gd name="T70" fmla="*/ 62 w 247"/>
                <a:gd name="T71" fmla="*/ 8 h 124"/>
                <a:gd name="T72" fmla="*/ 51 w 247"/>
                <a:gd name="T73" fmla="*/ 12 h 124"/>
                <a:gd name="T74" fmla="*/ 41 w 247"/>
                <a:gd name="T75" fmla="*/ 16 h 124"/>
                <a:gd name="T76" fmla="*/ 33 w 247"/>
                <a:gd name="T77" fmla="*/ 20 h 124"/>
                <a:gd name="T78" fmla="*/ 25 w 247"/>
                <a:gd name="T79" fmla="*/ 25 h 124"/>
                <a:gd name="T80" fmla="*/ 17 w 247"/>
                <a:gd name="T81" fmla="*/ 31 h 124"/>
                <a:gd name="T82" fmla="*/ 11 w 247"/>
                <a:gd name="T83" fmla="*/ 37 h 124"/>
                <a:gd name="T84" fmla="*/ 5 w 247"/>
                <a:gd name="T85" fmla="*/ 45 h 124"/>
                <a:gd name="T86" fmla="*/ 1 w 247"/>
                <a:gd name="T87" fmla="*/ 53 h 124"/>
                <a:gd name="T88" fmla="*/ 0 w 247"/>
                <a:gd name="T89" fmla="*/ 66 h 124"/>
                <a:gd name="T90" fmla="*/ 3 w 247"/>
                <a:gd name="T91" fmla="*/ 76 h 124"/>
                <a:gd name="T92" fmla="*/ 8 w 247"/>
                <a:gd name="T93" fmla="*/ 84 h 124"/>
                <a:gd name="T94" fmla="*/ 14 w 247"/>
                <a:gd name="T95" fmla="*/ 91 h 124"/>
                <a:gd name="T96" fmla="*/ 22 w 247"/>
                <a:gd name="T97" fmla="*/ 97 h 124"/>
                <a:gd name="T98" fmla="*/ 30 w 247"/>
                <a:gd name="T99" fmla="*/ 102 h 124"/>
                <a:gd name="T100" fmla="*/ 38 w 247"/>
                <a:gd name="T101" fmla="*/ 106 h 124"/>
                <a:gd name="T102" fmla="*/ 48 w 247"/>
                <a:gd name="T103" fmla="*/ 111 h 124"/>
                <a:gd name="T104" fmla="*/ 56 w 247"/>
                <a:gd name="T105" fmla="*/ 114 h 124"/>
                <a:gd name="T106" fmla="*/ 67 w 247"/>
                <a:gd name="T107" fmla="*/ 117 h 124"/>
                <a:gd name="T108" fmla="*/ 77 w 247"/>
                <a:gd name="T109" fmla="*/ 119 h 124"/>
                <a:gd name="T110" fmla="*/ 89 w 247"/>
                <a:gd name="T111" fmla="*/ 12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7" h="124">
                  <a:moveTo>
                    <a:pt x="91" y="121"/>
                  </a:moveTo>
                  <a:lnTo>
                    <a:pt x="93" y="122"/>
                  </a:lnTo>
                  <a:lnTo>
                    <a:pt x="96" y="122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4" y="123"/>
                  </a:lnTo>
                  <a:lnTo>
                    <a:pt x="106" y="123"/>
                  </a:lnTo>
                  <a:lnTo>
                    <a:pt x="109" y="123"/>
                  </a:lnTo>
                  <a:lnTo>
                    <a:pt x="112" y="123"/>
                  </a:lnTo>
                  <a:lnTo>
                    <a:pt x="114" y="123"/>
                  </a:lnTo>
                  <a:lnTo>
                    <a:pt x="117" y="124"/>
                  </a:lnTo>
                  <a:lnTo>
                    <a:pt x="120" y="124"/>
                  </a:lnTo>
                  <a:lnTo>
                    <a:pt x="122" y="124"/>
                  </a:lnTo>
                  <a:lnTo>
                    <a:pt x="125" y="124"/>
                  </a:lnTo>
                  <a:lnTo>
                    <a:pt x="128" y="124"/>
                  </a:lnTo>
                  <a:lnTo>
                    <a:pt x="130" y="124"/>
                  </a:lnTo>
                  <a:lnTo>
                    <a:pt x="133" y="123"/>
                  </a:lnTo>
                  <a:lnTo>
                    <a:pt x="136" y="123"/>
                  </a:lnTo>
                  <a:lnTo>
                    <a:pt x="138" y="123"/>
                  </a:lnTo>
                  <a:lnTo>
                    <a:pt x="141" y="123"/>
                  </a:lnTo>
                  <a:lnTo>
                    <a:pt x="143" y="123"/>
                  </a:lnTo>
                  <a:lnTo>
                    <a:pt x="146" y="123"/>
                  </a:lnTo>
                  <a:lnTo>
                    <a:pt x="149" y="122"/>
                  </a:lnTo>
                  <a:lnTo>
                    <a:pt x="151" y="122"/>
                  </a:lnTo>
                  <a:lnTo>
                    <a:pt x="154" y="122"/>
                  </a:lnTo>
                  <a:lnTo>
                    <a:pt x="157" y="121"/>
                  </a:lnTo>
                  <a:lnTo>
                    <a:pt x="159" y="121"/>
                  </a:lnTo>
                  <a:lnTo>
                    <a:pt x="159" y="121"/>
                  </a:lnTo>
                  <a:lnTo>
                    <a:pt x="162" y="121"/>
                  </a:lnTo>
                  <a:lnTo>
                    <a:pt x="165" y="120"/>
                  </a:lnTo>
                  <a:lnTo>
                    <a:pt x="167" y="120"/>
                  </a:lnTo>
                  <a:lnTo>
                    <a:pt x="170" y="119"/>
                  </a:lnTo>
                  <a:lnTo>
                    <a:pt x="172" y="119"/>
                  </a:lnTo>
                  <a:lnTo>
                    <a:pt x="173" y="118"/>
                  </a:lnTo>
                  <a:lnTo>
                    <a:pt x="175" y="118"/>
                  </a:lnTo>
                  <a:lnTo>
                    <a:pt x="178" y="117"/>
                  </a:lnTo>
                  <a:lnTo>
                    <a:pt x="180" y="117"/>
                  </a:lnTo>
                  <a:lnTo>
                    <a:pt x="183" y="116"/>
                  </a:lnTo>
                  <a:lnTo>
                    <a:pt x="184" y="116"/>
                  </a:lnTo>
                  <a:lnTo>
                    <a:pt x="186" y="115"/>
                  </a:lnTo>
                  <a:lnTo>
                    <a:pt x="188" y="115"/>
                  </a:lnTo>
                  <a:lnTo>
                    <a:pt x="191" y="114"/>
                  </a:lnTo>
                  <a:lnTo>
                    <a:pt x="192" y="113"/>
                  </a:lnTo>
                  <a:lnTo>
                    <a:pt x="194" y="113"/>
                  </a:lnTo>
                  <a:lnTo>
                    <a:pt x="196" y="112"/>
                  </a:lnTo>
                  <a:lnTo>
                    <a:pt x="199" y="111"/>
                  </a:lnTo>
                  <a:lnTo>
                    <a:pt x="200" y="111"/>
                  </a:lnTo>
                  <a:lnTo>
                    <a:pt x="201" y="110"/>
                  </a:lnTo>
                  <a:lnTo>
                    <a:pt x="204" y="109"/>
                  </a:lnTo>
                  <a:lnTo>
                    <a:pt x="206" y="108"/>
                  </a:lnTo>
                  <a:lnTo>
                    <a:pt x="207" y="108"/>
                  </a:lnTo>
                  <a:lnTo>
                    <a:pt x="209" y="106"/>
                  </a:lnTo>
                  <a:lnTo>
                    <a:pt x="212" y="105"/>
                  </a:lnTo>
                  <a:lnTo>
                    <a:pt x="212" y="105"/>
                  </a:lnTo>
                  <a:lnTo>
                    <a:pt x="215" y="104"/>
                  </a:lnTo>
                  <a:lnTo>
                    <a:pt x="217" y="103"/>
                  </a:lnTo>
                  <a:lnTo>
                    <a:pt x="217" y="102"/>
                  </a:lnTo>
                  <a:lnTo>
                    <a:pt x="220" y="101"/>
                  </a:lnTo>
                  <a:lnTo>
                    <a:pt x="221" y="100"/>
                  </a:lnTo>
                  <a:lnTo>
                    <a:pt x="223" y="99"/>
                  </a:lnTo>
                  <a:lnTo>
                    <a:pt x="225" y="97"/>
                  </a:lnTo>
                  <a:lnTo>
                    <a:pt x="225" y="97"/>
                  </a:lnTo>
                  <a:lnTo>
                    <a:pt x="228" y="95"/>
                  </a:lnTo>
                  <a:lnTo>
                    <a:pt x="228" y="95"/>
                  </a:lnTo>
                  <a:lnTo>
                    <a:pt x="230" y="93"/>
                  </a:lnTo>
                  <a:lnTo>
                    <a:pt x="231" y="92"/>
                  </a:lnTo>
                  <a:lnTo>
                    <a:pt x="233" y="91"/>
                  </a:lnTo>
                  <a:lnTo>
                    <a:pt x="234" y="89"/>
                  </a:lnTo>
                  <a:lnTo>
                    <a:pt x="236" y="88"/>
                  </a:lnTo>
                  <a:lnTo>
                    <a:pt x="237" y="87"/>
                  </a:lnTo>
                  <a:lnTo>
                    <a:pt x="238" y="85"/>
                  </a:lnTo>
                  <a:lnTo>
                    <a:pt x="239" y="84"/>
                  </a:lnTo>
                  <a:lnTo>
                    <a:pt x="241" y="82"/>
                  </a:lnTo>
                  <a:lnTo>
                    <a:pt x="241" y="81"/>
                  </a:lnTo>
                  <a:lnTo>
                    <a:pt x="243" y="79"/>
                  </a:lnTo>
                  <a:lnTo>
                    <a:pt x="244" y="77"/>
                  </a:lnTo>
                  <a:lnTo>
                    <a:pt x="244" y="76"/>
                  </a:lnTo>
                  <a:lnTo>
                    <a:pt x="245" y="74"/>
                  </a:lnTo>
                  <a:lnTo>
                    <a:pt x="246" y="71"/>
                  </a:lnTo>
                  <a:lnTo>
                    <a:pt x="246" y="70"/>
                  </a:lnTo>
                  <a:lnTo>
                    <a:pt x="247" y="68"/>
                  </a:lnTo>
                  <a:lnTo>
                    <a:pt x="247" y="66"/>
                  </a:lnTo>
                  <a:lnTo>
                    <a:pt x="247" y="63"/>
                  </a:lnTo>
                  <a:lnTo>
                    <a:pt x="247" y="60"/>
                  </a:lnTo>
                  <a:lnTo>
                    <a:pt x="247" y="58"/>
                  </a:lnTo>
                  <a:lnTo>
                    <a:pt x="247" y="55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5" y="50"/>
                  </a:lnTo>
                  <a:lnTo>
                    <a:pt x="244" y="47"/>
                  </a:lnTo>
                  <a:lnTo>
                    <a:pt x="244" y="47"/>
                  </a:lnTo>
                  <a:lnTo>
                    <a:pt x="243" y="45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39" y="39"/>
                  </a:lnTo>
                  <a:lnTo>
                    <a:pt x="238" y="39"/>
                  </a:lnTo>
                  <a:lnTo>
                    <a:pt x="237" y="37"/>
                  </a:lnTo>
                  <a:lnTo>
                    <a:pt x="236" y="36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1" y="31"/>
                  </a:lnTo>
                  <a:lnTo>
                    <a:pt x="230" y="31"/>
                  </a:lnTo>
                  <a:lnTo>
                    <a:pt x="228" y="29"/>
                  </a:lnTo>
                  <a:lnTo>
                    <a:pt x="228" y="28"/>
                  </a:lnTo>
                  <a:lnTo>
                    <a:pt x="225" y="26"/>
                  </a:lnTo>
                  <a:lnTo>
                    <a:pt x="225" y="26"/>
                  </a:lnTo>
                  <a:lnTo>
                    <a:pt x="223" y="25"/>
                  </a:lnTo>
                  <a:lnTo>
                    <a:pt x="221" y="24"/>
                  </a:lnTo>
                  <a:lnTo>
                    <a:pt x="220" y="23"/>
                  </a:lnTo>
                  <a:lnTo>
                    <a:pt x="217" y="21"/>
                  </a:lnTo>
                  <a:lnTo>
                    <a:pt x="217" y="21"/>
                  </a:lnTo>
                  <a:lnTo>
                    <a:pt x="215" y="20"/>
                  </a:lnTo>
                  <a:lnTo>
                    <a:pt x="212" y="18"/>
                  </a:lnTo>
                  <a:lnTo>
                    <a:pt x="212" y="18"/>
                  </a:lnTo>
                  <a:lnTo>
                    <a:pt x="209" y="17"/>
                  </a:lnTo>
                  <a:lnTo>
                    <a:pt x="207" y="16"/>
                  </a:lnTo>
                  <a:lnTo>
                    <a:pt x="206" y="16"/>
                  </a:lnTo>
                  <a:lnTo>
                    <a:pt x="204" y="15"/>
                  </a:lnTo>
                  <a:lnTo>
                    <a:pt x="201" y="14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196" y="12"/>
                  </a:lnTo>
                  <a:lnTo>
                    <a:pt x="194" y="11"/>
                  </a:lnTo>
                  <a:lnTo>
                    <a:pt x="192" y="10"/>
                  </a:lnTo>
                  <a:lnTo>
                    <a:pt x="191" y="10"/>
                  </a:lnTo>
                  <a:lnTo>
                    <a:pt x="188" y="9"/>
                  </a:lnTo>
                  <a:lnTo>
                    <a:pt x="186" y="8"/>
                  </a:lnTo>
                  <a:lnTo>
                    <a:pt x="184" y="8"/>
                  </a:lnTo>
                  <a:lnTo>
                    <a:pt x="183" y="8"/>
                  </a:lnTo>
                  <a:lnTo>
                    <a:pt x="180" y="7"/>
                  </a:lnTo>
                  <a:lnTo>
                    <a:pt x="178" y="6"/>
                  </a:lnTo>
                  <a:lnTo>
                    <a:pt x="175" y="6"/>
                  </a:lnTo>
                  <a:lnTo>
                    <a:pt x="173" y="5"/>
                  </a:lnTo>
                  <a:lnTo>
                    <a:pt x="172" y="5"/>
                  </a:lnTo>
                  <a:lnTo>
                    <a:pt x="170" y="4"/>
                  </a:lnTo>
                  <a:lnTo>
                    <a:pt x="167" y="4"/>
                  </a:lnTo>
                  <a:lnTo>
                    <a:pt x="165" y="3"/>
                  </a:lnTo>
                  <a:lnTo>
                    <a:pt x="162" y="3"/>
                  </a:lnTo>
                  <a:lnTo>
                    <a:pt x="159" y="3"/>
                  </a:lnTo>
                  <a:lnTo>
                    <a:pt x="159" y="2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1" y="2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1"/>
                  </a:lnTo>
                  <a:lnTo>
                    <a:pt x="141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20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6" y="1"/>
                  </a:lnTo>
                  <a:lnTo>
                    <a:pt x="104" y="1"/>
                  </a:lnTo>
                  <a:lnTo>
                    <a:pt x="101" y="1"/>
                  </a:lnTo>
                  <a:lnTo>
                    <a:pt x="99" y="1"/>
                  </a:lnTo>
                  <a:lnTo>
                    <a:pt x="96" y="2"/>
                  </a:lnTo>
                  <a:lnTo>
                    <a:pt x="93" y="2"/>
                  </a:lnTo>
                  <a:lnTo>
                    <a:pt x="91" y="2"/>
                  </a:lnTo>
                  <a:lnTo>
                    <a:pt x="89" y="2"/>
                  </a:lnTo>
                  <a:lnTo>
                    <a:pt x="88" y="3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0" y="4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67" y="7"/>
                  </a:lnTo>
                  <a:lnTo>
                    <a:pt x="64" y="8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59" y="9"/>
                  </a:lnTo>
                  <a:lnTo>
                    <a:pt x="56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1" y="12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6" y="14"/>
                  </a:lnTo>
                  <a:lnTo>
                    <a:pt x="43" y="15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38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3" y="20"/>
                  </a:lnTo>
                  <a:lnTo>
                    <a:pt x="31" y="21"/>
                  </a:lnTo>
                  <a:lnTo>
                    <a:pt x="30" y="21"/>
                  </a:lnTo>
                  <a:lnTo>
                    <a:pt x="27" y="23"/>
                  </a:lnTo>
                  <a:lnTo>
                    <a:pt x="26" y="24"/>
                  </a:lnTo>
                  <a:lnTo>
                    <a:pt x="25" y="25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3"/>
                  </a:lnTo>
                  <a:lnTo>
                    <a:pt x="13" y="34"/>
                  </a:lnTo>
                  <a:lnTo>
                    <a:pt x="12" y="36"/>
                  </a:lnTo>
                  <a:lnTo>
                    <a:pt x="11" y="37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5" y="45"/>
                  </a:lnTo>
                  <a:lnTo>
                    <a:pt x="4" y="47"/>
                  </a:lnTo>
                  <a:lnTo>
                    <a:pt x="3" y="47"/>
                  </a:lnTo>
                  <a:lnTo>
                    <a:pt x="2" y="50"/>
                  </a:lnTo>
                  <a:lnTo>
                    <a:pt x="1" y="53"/>
                  </a:lnTo>
                  <a:lnTo>
                    <a:pt x="1" y="53"/>
                  </a:lnTo>
                  <a:lnTo>
                    <a:pt x="1" y="55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1" y="70"/>
                  </a:lnTo>
                  <a:lnTo>
                    <a:pt x="1" y="71"/>
                  </a:lnTo>
                  <a:lnTo>
                    <a:pt x="2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5" y="79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8" y="84"/>
                  </a:lnTo>
                  <a:lnTo>
                    <a:pt x="9" y="85"/>
                  </a:lnTo>
                  <a:lnTo>
                    <a:pt x="11" y="87"/>
                  </a:lnTo>
                  <a:lnTo>
                    <a:pt x="12" y="88"/>
                  </a:lnTo>
                  <a:lnTo>
                    <a:pt x="13" y="89"/>
                  </a:lnTo>
                  <a:lnTo>
                    <a:pt x="14" y="91"/>
                  </a:lnTo>
                  <a:lnTo>
                    <a:pt x="16" y="92"/>
                  </a:lnTo>
                  <a:lnTo>
                    <a:pt x="17" y="93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5" y="99"/>
                  </a:lnTo>
                  <a:lnTo>
                    <a:pt x="26" y="100"/>
                  </a:lnTo>
                  <a:lnTo>
                    <a:pt x="27" y="101"/>
                  </a:lnTo>
                  <a:lnTo>
                    <a:pt x="30" y="102"/>
                  </a:lnTo>
                  <a:lnTo>
                    <a:pt x="31" y="103"/>
                  </a:lnTo>
                  <a:lnTo>
                    <a:pt x="33" y="104"/>
                  </a:lnTo>
                  <a:lnTo>
                    <a:pt x="35" y="105"/>
                  </a:lnTo>
                  <a:lnTo>
                    <a:pt x="36" y="105"/>
                  </a:lnTo>
                  <a:lnTo>
                    <a:pt x="38" y="106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3" y="109"/>
                  </a:lnTo>
                  <a:lnTo>
                    <a:pt x="46" y="110"/>
                  </a:lnTo>
                  <a:lnTo>
                    <a:pt x="48" y="111"/>
                  </a:lnTo>
                  <a:lnTo>
                    <a:pt x="48" y="111"/>
                  </a:lnTo>
                  <a:lnTo>
                    <a:pt x="51" y="112"/>
                  </a:lnTo>
                  <a:lnTo>
                    <a:pt x="54" y="113"/>
                  </a:lnTo>
                  <a:lnTo>
                    <a:pt x="55" y="113"/>
                  </a:lnTo>
                  <a:lnTo>
                    <a:pt x="56" y="114"/>
                  </a:lnTo>
                  <a:lnTo>
                    <a:pt x="59" y="115"/>
                  </a:lnTo>
                  <a:lnTo>
                    <a:pt x="62" y="115"/>
                  </a:lnTo>
                  <a:lnTo>
                    <a:pt x="63" y="116"/>
                  </a:lnTo>
                  <a:lnTo>
                    <a:pt x="64" y="116"/>
                  </a:lnTo>
                  <a:lnTo>
                    <a:pt x="67" y="117"/>
                  </a:lnTo>
                  <a:lnTo>
                    <a:pt x="70" y="117"/>
                  </a:lnTo>
                  <a:lnTo>
                    <a:pt x="72" y="118"/>
                  </a:lnTo>
                  <a:lnTo>
                    <a:pt x="74" y="118"/>
                  </a:lnTo>
                  <a:lnTo>
                    <a:pt x="75" y="119"/>
                  </a:lnTo>
                  <a:lnTo>
                    <a:pt x="77" y="119"/>
                  </a:lnTo>
                  <a:lnTo>
                    <a:pt x="80" y="120"/>
                  </a:lnTo>
                  <a:lnTo>
                    <a:pt x="83" y="120"/>
                  </a:lnTo>
                  <a:lnTo>
                    <a:pt x="85" y="121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1" y="12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5" name="Freeform 244"/>
            <p:cNvSpPr>
              <a:spLocks/>
            </p:cNvSpPr>
            <p:nvPr/>
          </p:nvSpPr>
          <p:spPr bwMode="auto">
            <a:xfrm>
              <a:off x="1883" y="2007"/>
              <a:ext cx="1364" cy="677"/>
            </a:xfrm>
            <a:custGeom>
              <a:avLst/>
              <a:gdLst>
                <a:gd name="T0" fmla="*/ 554 w 1364"/>
                <a:gd name="T1" fmla="*/ 670 h 677"/>
                <a:gd name="T2" fmla="*/ 618 w 1364"/>
                <a:gd name="T3" fmla="*/ 677 h 677"/>
                <a:gd name="T4" fmla="*/ 688 w 1364"/>
                <a:gd name="T5" fmla="*/ 677 h 677"/>
                <a:gd name="T6" fmla="*/ 758 w 1364"/>
                <a:gd name="T7" fmla="*/ 677 h 677"/>
                <a:gd name="T8" fmla="*/ 822 w 1364"/>
                <a:gd name="T9" fmla="*/ 670 h 677"/>
                <a:gd name="T10" fmla="*/ 873 w 1364"/>
                <a:gd name="T11" fmla="*/ 664 h 677"/>
                <a:gd name="T12" fmla="*/ 943 w 1364"/>
                <a:gd name="T13" fmla="*/ 651 h 677"/>
                <a:gd name="T14" fmla="*/ 988 w 1364"/>
                <a:gd name="T15" fmla="*/ 639 h 677"/>
                <a:gd name="T16" fmla="*/ 1039 w 1364"/>
                <a:gd name="T17" fmla="*/ 626 h 677"/>
                <a:gd name="T18" fmla="*/ 1090 w 1364"/>
                <a:gd name="T19" fmla="*/ 607 h 677"/>
                <a:gd name="T20" fmla="*/ 1141 w 1364"/>
                <a:gd name="T21" fmla="*/ 588 h 677"/>
                <a:gd name="T22" fmla="*/ 1185 w 1364"/>
                <a:gd name="T23" fmla="*/ 563 h 677"/>
                <a:gd name="T24" fmla="*/ 1223 w 1364"/>
                <a:gd name="T25" fmla="*/ 544 h 677"/>
                <a:gd name="T26" fmla="*/ 1262 w 1364"/>
                <a:gd name="T27" fmla="*/ 512 h 677"/>
                <a:gd name="T28" fmla="*/ 1300 w 1364"/>
                <a:gd name="T29" fmla="*/ 481 h 677"/>
                <a:gd name="T30" fmla="*/ 1325 w 1364"/>
                <a:gd name="T31" fmla="*/ 449 h 677"/>
                <a:gd name="T32" fmla="*/ 1351 w 1364"/>
                <a:gd name="T33" fmla="*/ 399 h 677"/>
                <a:gd name="T34" fmla="*/ 1364 w 1364"/>
                <a:gd name="T35" fmla="*/ 348 h 677"/>
                <a:gd name="T36" fmla="*/ 1357 w 1364"/>
                <a:gd name="T37" fmla="*/ 297 h 677"/>
                <a:gd name="T38" fmla="*/ 1338 w 1364"/>
                <a:gd name="T39" fmla="*/ 247 h 677"/>
                <a:gd name="T40" fmla="*/ 1313 w 1364"/>
                <a:gd name="T41" fmla="*/ 209 h 677"/>
                <a:gd name="T42" fmla="*/ 1274 w 1364"/>
                <a:gd name="T43" fmla="*/ 177 h 677"/>
                <a:gd name="T44" fmla="*/ 1242 w 1364"/>
                <a:gd name="T45" fmla="*/ 146 h 677"/>
                <a:gd name="T46" fmla="*/ 1192 w 1364"/>
                <a:gd name="T47" fmla="*/ 121 h 677"/>
                <a:gd name="T48" fmla="*/ 1153 w 1364"/>
                <a:gd name="T49" fmla="*/ 102 h 677"/>
                <a:gd name="T50" fmla="*/ 1109 w 1364"/>
                <a:gd name="T51" fmla="*/ 76 h 677"/>
                <a:gd name="T52" fmla="*/ 1058 w 1364"/>
                <a:gd name="T53" fmla="*/ 57 h 677"/>
                <a:gd name="T54" fmla="*/ 1007 w 1364"/>
                <a:gd name="T55" fmla="*/ 45 h 677"/>
                <a:gd name="T56" fmla="*/ 956 w 1364"/>
                <a:gd name="T57" fmla="*/ 32 h 677"/>
                <a:gd name="T58" fmla="*/ 892 w 1364"/>
                <a:gd name="T59" fmla="*/ 19 h 677"/>
                <a:gd name="T60" fmla="*/ 841 w 1364"/>
                <a:gd name="T61" fmla="*/ 13 h 677"/>
                <a:gd name="T62" fmla="*/ 771 w 1364"/>
                <a:gd name="T63" fmla="*/ 7 h 677"/>
                <a:gd name="T64" fmla="*/ 707 w 1364"/>
                <a:gd name="T65" fmla="*/ 0 h 677"/>
                <a:gd name="T66" fmla="*/ 637 w 1364"/>
                <a:gd name="T67" fmla="*/ 0 h 677"/>
                <a:gd name="T68" fmla="*/ 567 w 1364"/>
                <a:gd name="T69" fmla="*/ 7 h 677"/>
                <a:gd name="T70" fmla="*/ 503 w 1364"/>
                <a:gd name="T71" fmla="*/ 13 h 677"/>
                <a:gd name="T72" fmla="*/ 452 w 1364"/>
                <a:gd name="T73" fmla="*/ 19 h 677"/>
                <a:gd name="T74" fmla="*/ 401 w 1364"/>
                <a:gd name="T75" fmla="*/ 32 h 677"/>
                <a:gd name="T76" fmla="*/ 337 w 1364"/>
                <a:gd name="T77" fmla="*/ 51 h 677"/>
                <a:gd name="T78" fmla="*/ 286 w 1364"/>
                <a:gd name="T79" fmla="*/ 64 h 677"/>
                <a:gd name="T80" fmla="*/ 242 w 1364"/>
                <a:gd name="T81" fmla="*/ 83 h 677"/>
                <a:gd name="T82" fmla="*/ 197 w 1364"/>
                <a:gd name="T83" fmla="*/ 102 h 677"/>
                <a:gd name="T84" fmla="*/ 153 w 1364"/>
                <a:gd name="T85" fmla="*/ 127 h 677"/>
                <a:gd name="T86" fmla="*/ 114 w 1364"/>
                <a:gd name="T87" fmla="*/ 152 h 677"/>
                <a:gd name="T88" fmla="*/ 76 w 1364"/>
                <a:gd name="T89" fmla="*/ 184 h 677"/>
                <a:gd name="T90" fmla="*/ 44 w 1364"/>
                <a:gd name="T91" fmla="*/ 215 h 677"/>
                <a:gd name="T92" fmla="*/ 12 w 1364"/>
                <a:gd name="T93" fmla="*/ 266 h 677"/>
                <a:gd name="T94" fmla="*/ 0 w 1364"/>
                <a:gd name="T95" fmla="*/ 316 h 677"/>
                <a:gd name="T96" fmla="*/ 0 w 1364"/>
                <a:gd name="T97" fmla="*/ 361 h 677"/>
                <a:gd name="T98" fmla="*/ 12 w 1364"/>
                <a:gd name="T99" fmla="*/ 417 h 677"/>
                <a:gd name="T100" fmla="*/ 31 w 1364"/>
                <a:gd name="T101" fmla="*/ 449 h 677"/>
                <a:gd name="T102" fmla="*/ 63 w 1364"/>
                <a:gd name="T103" fmla="*/ 487 h 677"/>
                <a:gd name="T104" fmla="*/ 102 w 1364"/>
                <a:gd name="T105" fmla="*/ 519 h 677"/>
                <a:gd name="T106" fmla="*/ 140 w 1364"/>
                <a:gd name="T107" fmla="*/ 550 h 677"/>
                <a:gd name="T108" fmla="*/ 184 w 1364"/>
                <a:gd name="T109" fmla="*/ 575 h 677"/>
                <a:gd name="T110" fmla="*/ 235 w 1364"/>
                <a:gd name="T111" fmla="*/ 594 h 677"/>
                <a:gd name="T112" fmla="*/ 280 w 1364"/>
                <a:gd name="T113" fmla="*/ 613 h 677"/>
                <a:gd name="T114" fmla="*/ 337 w 1364"/>
                <a:gd name="T115" fmla="*/ 632 h 677"/>
                <a:gd name="T116" fmla="*/ 382 w 1364"/>
                <a:gd name="T117" fmla="*/ 645 h 677"/>
                <a:gd name="T118" fmla="*/ 433 w 1364"/>
                <a:gd name="T119" fmla="*/ 658 h 677"/>
                <a:gd name="T120" fmla="*/ 490 w 1364"/>
                <a:gd name="T121" fmla="*/ 664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4" h="677">
                  <a:moveTo>
                    <a:pt x="503" y="664"/>
                  </a:moveTo>
                  <a:lnTo>
                    <a:pt x="522" y="670"/>
                  </a:lnTo>
                  <a:lnTo>
                    <a:pt x="535" y="670"/>
                  </a:lnTo>
                  <a:lnTo>
                    <a:pt x="554" y="670"/>
                  </a:lnTo>
                  <a:lnTo>
                    <a:pt x="567" y="677"/>
                  </a:lnTo>
                  <a:lnTo>
                    <a:pt x="586" y="677"/>
                  </a:lnTo>
                  <a:lnTo>
                    <a:pt x="605" y="677"/>
                  </a:lnTo>
                  <a:lnTo>
                    <a:pt x="618" y="677"/>
                  </a:lnTo>
                  <a:lnTo>
                    <a:pt x="637" y="677"/>
                  </a:lnTo>
                  <a:lnTo>
                    <a:pt x="656" y="677"/>
                  </a:lnTo>
                  <a:lnTo>
                    <a:pt x="669" y="677"/>
                  </a:lnTo>
                  <a:lnTo>
                    <a:pt x="688" y="677"/>
                  </a:lnTo>
                  <a:lnTo>
                    <a:pt x="707" y="677"/>
                  </a:lnTo>
                  <a:lnTo>
                    <a:pt x="720" y="677"/>
                  </a:lnTo>
                  <a:lnTo>
                    <a:pt x="739" y="677"/>
                  </a:lnTo>
                  <a:lnTo>
                    <a:pt x="758" y="677"/>
                  </a:lnTo>
                  <a:lnTo>
                    <a:pt x="771" y="677"/>
                  </a:lnTo>
                  <a:lnTo>
                    <a:pt x="790" y="677"/>
                  </a:lnTo>
                  <a:lnTo>
                    <a:pt x="803" y="670"/>
                  </a:lnTo>
                  <a:lnTo>
                    <a:pt x="822" y="670"/>
                  </a:lnTo>
                  <a:lnTo>
                    <a:pt x="841" y="670"/>
                  </a:lnTo>
                  <a:lnTo>
                    <a:pt x="854" y="664"/>
                  </a:lnTo>
                  <a:lnTo>
                    <a:pt x="866" y="664"/>
                  </a:lnTo>
                  <a:lnTo>
                    <a:pt x="873" y="664"/>
                  </a:lnTo>
                  <a:lnTo>
                    <a:pt x="892" y="664"/>
                  </a:lnTo>
                  <a:lnTo>
                    <a:pt x="905" y="658"/>
                  </a:lnTo>
                  <a:lnTo>
                    <a:pt x="924" y="658"/>
                  </a:lnTo>
                  <a:lnTo>
                    <a:pt x="943" y="651"/>
                  </a:lnTo>
                  <a:lnTo>
                    <a:pt x="956" y="651"/>
                  </a:lnTo>
                  <a:lnTo>
                    <a:pt x="956" y="651"/>
                  </a:lnTo>
                  <a:lnTo>
                    <a:pt x="975" y="645"/>
                  </a:lnTo>
                  <a:lnTo>
                    <a:pt x="988" y="639"/>
                  </a:lnTo>
                  <a:lnTo>
                    <a:pt x="1007" y="639"/>
                  </a:lnTo>
                  <a:lnTo>
                    <a:pt x="1026" y="632"/>
                  </a:lnTo>
                  <a:lnTo>
                    <a:pt x="1026" y="632"/>
                  </a:lnTo>
                  <a:lnTo>
                    <a:pt x="1039" y="626"/>
                  </a:lnTo>
                  <a:lnTo>
                    <a:pt x="1058" y="620"/>
                  </a:lnTo>
                  <a:lnTo>
                    <a:pt x="1077" y="613"/>
                  </a:lnTo>
                  <a:lnTo>
                    <a:pt x="1077" y="613"/>
                  </a:lnTo>
                  <a:lnTo>
                    <a:pt x="1090" y="607"/>
                  </a:lnTo>
                  <a:lnTo>
                    <a:pt x="1109" y="601"/>
                  </a:lnTo>
                  <a:lnTo>
                    <a:pt x="1121" y="601"/>
                  </a:lnTo>
                  <a:lnTo>
                    <a:pt x="1128" y="594"/>
                  </a:lnTo>
                  <a:lnTo>
                    <a:pt x="1141" y="588"/>
                  </a:lnTo>
                  <a:lnTo>
                    <a:pt x="1153" y="582"/>
                  </a:lnTo>
                  <a:lnTo>
                    <a:pt x="1160" y="582"/>
                  </a:lnTo>
                  <a:lnTo>
                    <a:pt x="1172" y="575"/>
                  </a:lnTo>
                  <a:lnTo>
                    <a:pt x="1185" y="563"/>
                  </a:lnTo>
                  <a:lnTo>
                    <a:pt x="1192" y="563"/>
                  </a:lnTo>
                  <a:lnTo>
                    <a:pt x="1211" y="550"/>
                  </a:lnTo>
                  <a:lnTo>
                    <a:pt x="1217" y="550"/>
                  </a:lnTo>
                  <a:lnTo>
                    <a:pt x="1223" y="544"/>
                  </a:lnTo>
                  <a:lnTo>
                    <a:pt x="1242" y="531"/>
                  </a:lnTo>
                  <a:lnTo>
                    <a:pt x="1242" y="531"/>
                  </a:lnTo>
                  <a:lnTo>
                    <a:pt x="1262" y="519"/>
                  </a:lnTo>
                  <a:lnTo>
                    <a:pt x="1262" y="512"/>
                  </a:lnTo>
                  <a:lnTo>
                    <a:pt x="1274" y="506"/>
                  </a:lnTo>
                  <a:lnTo>
                    <a:pt x="1281" y="500"/>
                  </a:lnTo>
                  <a:lnTo>
                    <a:pt x="1293" y="487"/>
                  </a:lnTo>
                  <a:lnTo>
                    <a:pt x="1300" y="481"/>
                  </a:lnTo>
                  <a:lnTo>
                    <a:pt x="1313" y="468"/>
                  </a:lnTo>
                  <a:lnTo>
                    <a:pt x="1313" y="468"/>
                  </a:lnTo>
                  <a:lnTo>
                    <a:pt x="1325" y="449"/>
                  </a:lnTo>
                  <a:lnTo>
                    <a:pt x="1325" y="449"/>
                  </a:lnTo>
                  <a:lnTo>
                    <a:pt x="1338" y="430"/>
                  </a:lnTo>
                  <a:lnTo>
                    <a:pt x="1344" y="417"/>
                  </a:lnTo>
                  <a:lnTo>
                    <a:pt x="1344" y="417"/>
                  </a:lnTo>
                  <a:lnTo>
                    <a:pt x="1351" y="399"/>
                  </a:lnTo>
                  <a:lnTo>
                    <a:pt x="1357" y="380"/>
                  </a:lnTo>
                  <a:lnTo>
                    <a:pt x="1357" y="367"/>
                  </a:lnTo>
                  <a:lnTo>
                    <a:pt x="1357" y="361"/>
                  </a:lnTo>
                  <a:lnTo>
                    <a:pt x="1364" y="348"/>
                  </a:lnTo>
                  <a:lnTo>
                    <a:pt x="1364" y="329"/>
                  </a:lnTo>
                  <a:lnTo>
                    <a:pt x="1357" y="323"/>
                  </a:lnTo>
                  <a:lnTo>
                    <a:pt x="1357" y="316"/>
                  </a:lnTo>
                  <a:lnTo>
                    <a:pt x="1357" y="297"/>
                  </a:lnTo>
                  <a:lnTo>
                    <a:pt x="1351" y="285"/>
                  </a:lnTo>
                  <a:lnTo>
                    <a:pt x="1344" y="266"/>
                  </a:lnTo>
                  <a:lnTo>
                    <a:pt x="1344" y="266"/>
                  </a:lnTo>
                  <a:lnTo>
                    <a:pt x="1338" y="247"/>
                  </a:lnTo>
                  <a:lnTo>
                    <a:pt x="1325" y="234"/>
                  </a:lnTo>
                  <a:lnTo>
                    <a:pt x="1325" y="234"/>
                  </a:lnTo>
                  <a:lnTo>
                    <a:pt x="1313" y="215"/>
                  </a:lnTo>
                  <a:lnTo>
                    <a:pt x="1313" y="209"/>
                  </a:lnTo>
                  <a:lnTo>
                    <a:pt x="1300" y="196"/>
                  </a:lnTo>
                  <a:lnTo>
                    <a:pt x="1293" y="190"/>
                  </a:lnTo>
                  <a:lnTo>
                    <a:pt x="1281" y="184"/>
                  </a:lnTo>
                  <a:lnTo>
                    <a:pt x="1274" y="177"/>
                  </a:lnTo>
                  <a:lnTo>
                    <a:pt x="1262" y="165"/>
                  </a:lnTo>
                  <a:lnTo>
                    <a:pt x="1262" y="165"/>
                  </a:lnTo>
                  <a:lnTo>
                    <a:pt x="1242" y="152"/>
                  </a:lnTo>
                  <a:lnTo>
                    <a:pt x="1242" y="146"/>
                  </a:lnTo>
                  <a:lnTo>
                    <a:pt x="1223" y="139"/>
                  </a:lnTo>
                  <a:lnTo>
                    <a:pt x="1217" y="133"/>
                  </a:lnTo>
                  <a:lnTo>
                    <a:pt x="1211" y="127"/>
                  </a:lnTo>
                  <a:lnTo>
                    <a:pt x="1192" y="121"/>
                  </a:lnTo>
                  <a:lnTo>
                    <a:pt x="1185" y="114"/>
                  </a:lnTo>
                  <a:lnTo>
                    <a:pt x="1172" y="108"/>
                  </a:lnTo>
                  <a:lnTo>
                    <a:pt x="1160" y="102"/>
                  </a:lnTo>
                  <a:lnTo>
                    <a:pt x="1153" y="102"/>
                  </a:lnTo>
                  <a:lnTo>
                    <a:pt x="1141" y="95"/>
                  </a:lnTo>
                  <a:lnTo>
                    <a:pt x="1128" y="83"/>
                  </a:lnTo>
                  <a:lnTo>
                    <a:pt x="1121" y="83"/>
                  </a:lnTo>
                  <a:lnTo>
                    <a:pt x="1109" y="76"/>
                  </a:lnTo>
                  <a:lnTo>
                    <a:pt x="1090" y="70"/>
                  </a:lnTo>
                  <a:lnTo>
                    <a:pt x="1077" y="64"/>
                  </a:lnTo>
                  <a:lnTo>
                    <a:pt x="1077" y="64"/>
                  </a:lnTo>
                  <a:lnTo>
                    <a:pt x="1058" y="57"/>
                  </a:lnTo>
                  <a:lnTo>
                    <a:pt x="1039" y="51"/>
                  </a:lnTo>
                  <a:lnTo>
                    <a:pt x="1026" y="51"/>
                  </a:lnTo>
                  <a:lnTo>
                    <a:pt x="1026" y="51"/>
                  </a:lnTo>
                  <a:lnTo>
                    <a:pt x="1007" y="45"/>
                  </a:lnTo>
                  <a:lnTo>
                    <a:pt x="988" y="38"/>
                  </a:lnTo>
                  <a:lnTo>
                    <a:pt x="975" y="38"/>
                  </a:lnTo>
                  <a:lnTo>
                    <a:pt x="956" y="32"/>
                  </a:lnTo>
                  <a:lnTo>
                    <a:pt x="956" y="32"/>
                  </a:lnTo>
                  <a:lnTo>
                    <a:pt x="943" y="26"/>
                  </a:lnTo>
                  <a:lnTo>
                    <a:pt x="924" y="26"/>
                  </a:lnTo>
                  <a:lnTo>
                    <a:pt x="905" y="19"/>
                  </a:lnTo>
                  <a:lnTo>
                    <a:pt x="892" y="19"/>
                  </a:lnTo>
                  <a:lnTo>
                    <a:pt x="873" y="19"/>
                  </a:lnTo>
                  <a:lnTo>
                    <a:pt x="866" y="13"/>
                  </a:lnTo>
                  <a:lnTo>
                    <a:pt x="854" y="13"/>
                  </a:lnTo>
                  <a:lnTo>
                    <a:pt x="841" y="13"/>
                  </a:lnTo>
                  <a:lnTo>
                    <a:pt x="822" y="13"/>
                  </a:lnTo>
                  <a:lnTo>
                    <a:pt x="803" y="7"/>
                  </a:lnTo>
                  <a:lnTo>
                    <a:pt x="790" y="7"/>
                  </a:lnTo>
                  <a:lnTo>
                    <a:pt x="771" y="7"/>
                  </a:lnTo>
                  <a:lnTo>
                    <a:pt x="758" y="7"/>
                  </a:lnTo>
                  <a:lnTo>
                    <a:pt x="739" y="7"/>
                  </a:lnTo>
                  <a:lnTo>
                    <a:pt x="720" y="0"/>
                  </a:lnTo>
                  <a:lnTo>
                    <a:pt x="707" y="0"/>
                  </a:lnTo>
                  <a:lnTo>
                    <a:pt x="688" y="0"/>
                  </a:lnTo>
                  <a:lnTo>
                    <a:pt x="669" y="0"/>
                  </a:lnTo>
                  <a:lnTo>
                    <a:pt x="656" y="0"/>
                  </a:lnTo>
                  <a:lnTo>
                    <a:pt x="637" y="0"/>
                  </a:lnTo>
                  <a:lnTo>
                    <a:pt x="618" y="7"/>
                  </a:lnTo>
                  <a:lnTo>
                    <a:pt x="605" y="7"/>
                  </a:lnTo>
                  <a:lnTo>
                    <a:pt x="586" y="7"/>
                  </a:lnTo>
                  <a:lnTo>
                    <a:pt x="567" y="7"/>
                  </a:lnTo>
                  <a:lnTo>
                    <a:pt x="554" y="7"/>
                  </a:lnTo>
                  <a:lnTo>
                    <a:pt x="535" y="13"/>
                  </a:lnTo>
                  <a:lnTo>
                    <a:pt x="522" y="13"/>
                  </a:lnTo>
                  <a:lnTo>
                    <a:pt x="503" y="13"/>
                  </a:lnTo>
                  <a:lnTo>
                    <a:pt x="490" y="13"/>
                  </a:lnTo>
                  <a:lnTo>
                    <a:pt x="484" y="19"/>
                  </a:lnTo>
                  <a:lnTo>
                    <a:pt x="471" y="19"/>
                  </a:lnTo>
                  <a:lnTo>
                    <a:pt x="452" y="19"/>
                  </a:lnTo>
                  <a:lnTo>
                    <a:pt x="433" y="26"/>
                  </a:lnTo>
                  <a:lnTo>
                    <a:pt x="420" y="26"/>
                  </a:lnTo>
                  <a:lnTo>
                    <a:pt x="401" y="32"/>
                  </a:lnTo>
                  <a:lnTo>
                    <a:pt x="401" y="32"/>
                  </a:lnTo>
                  <a:lnTo>
                    <a:pt x="382" y="38"/>
                  </a:lnTo>
                  <a:lnTo>
                    <a:pt x="369" y="38"/>
                  </a:lnTo>
                  <a:lnTo>
                    <a:pt x="350" y="45"/>
                  </a:lnTo>
                  <a:lnTo>
                    <a:pt x="337" y="51"/>
                  </a:lnTo>
                  <a:lnTo>
                    <a:pt x="337" y="51"/>
                  </a:lnTo>
                  <a:lnTo>
                    <a:pt x="318" y="51"/>
                  </a:lnTo>
                  <a:lnTo>
                    <a:pt x="299" y="57"/>
                  </a:lnTo>
                  <a:lnTo>
                    <a:pt x="286" y="64"/>
                  </a:lnTo>
                  <a:lnTo>
                    <a:pt x="280" y="64"/>
                  </a:lnTo>
                  <a:lnTo>
                    <a:pt x="267" y="70"/>
                  </a:lnTo>
                  <a:lnTo>
                    <a:pt x="248" y="76"/>
                  </a:lnTo>
                  <a:lnTo>
                    <a:pt x="242" y="83"/>
                  </a:lnTo>
                  <a:lnTo>
                    <a:pt x="235" y="83"/>
                  </a:lnTo>
                  <a:lnTo>
                    <a:pt x="216" y="95"/>
                  </a:lnTo>
                  <a:lnTo>
                    <a:pt x="203" y="102"/>
                  </a:lnTo>
                  <a:lnTo>
                    <a:pt x="197" y="102"/>
                  </a:lnTo>
                  <a:lnTo>
                    <a:pt x="184" y="108"/>
                  </a:lnTo>
                  <a:lnTo>
                    <a:pt x="172" y="114"/>
                  </a:lnTo>
                  <a:lnTo>
                    <a:pt x="165" y="121"/>
                  </a:lnTo>
                  <a:lnTo>
                    <a:pt x="153" y="127"/>
                  </a:lnTo>
                  <a:lnTo>
                    <a:pt x="140" y="133"/>
                  </a:lnTo>
                  <a:lnTo>
                    <a:pt x="133" y="139"/>
                  </a:lnTo>
                  <a:lnTo>
                    <a:pt x="121" y="146"/>
                  </a:lnTo>
                  <a:lnTo>
                    <a:pt x="114" y="152"/>
                  </a:lnTo>
                  <a:lnTo>
                    <a:pt x="102" y="165"/>
                  </a:lnTo>
                  <a:lnTo>
                    <a:pt x="95" y="165"/>
                  </a:lnTo>
                  <a:lnTo>
                    <a:pt x="82" y="177"/>
                  </a:lnTo>
                  <a:lnTo>
                    <a:pt x="76" y="184"/>
                  </a:lnTo>
                  <a:lnTo>
                    <a:pt x="63" y="190"/>
                  </a:lnTo>
                  <a:lnTo>
                    <a:pt x="63" y="196"/>
                  </a:lnTo>
                  <a:lnTo>
                    <a:pt x="51" y="209"/>
                  </a:lnTo>
                  <a:lnTo>
                    <a:pt x="44" y="215"/>
                  </a:lnTo>
                  <a:lnTo>
                    <a:pt x="31" y="234"/>
                  </a:lnTo>
                  <a:lnTo>
                    <a:pt x="31" y="234"/>
                  </a:lnTo>
                  <a:lnTo>
                    <a:pt x="25" y="247"/>
                  </a:lnTo>
                  <a:lnTo>
                    <a:pt x="12" y="266"/>
                  </a:lnTo>
                  <a:lnTo>
                    <a:pt x="12" y="266"/>
                  </a:lnTo>
                  <a:lnTo>
                    <a:pt x="6" y="285"/>
                  </a:lnTo>
                  <a:lnTo>
                    <a:pt x="6" y="297"/>
                  </a:lnTo>
                  <a:lnTo>
                    <a:pt x="0" y="316"/>
                  </a:lnTo>
                  <a:lnTo>
                    <a:pt x="0" y="323"/>
                  </a:lnTo>
                  <a:lnTo>
                    <a:pt x="0" y="329"/>
                  </a:lnTo>
                  <a:lnTo>
                    <a:pt x="0" y="348"/>
                  </a:lnTo>
                  <a:lnTo>
                    <a:pt x="0" y="361"/>
                  </a:lnTo>
                  <a:lnTo>
                    <a:pt x="0" y="367"/>
                  </a:lnTo>
                  <a:lnTo>
                    <a:pt x="6" y="380"/>
                  </a:lnTo>
                  <a:lnTo>
                    <a:pt x="6" y="399"/>
                  </a:lnTo>
                  <a:lnTo>
                    <a:pt x="12" y="417"/>
                  </a:lnTo>
                  <a:lnTo>
                    <a:pt x="12" y="417"/>
                  </a:lnTo>
                  <a:lnTo>
                    <a:pt x="25" y="430"/>
                  </a:lnTo>
                  <a:lnTo>
                    <a:pt x="31" y="449"/>
                  </a:lnTo>
                  <a:lnTo>
                    <a:pt x="31" y="449"/>
                  </a:lnTo>
                  <a:lnTo>
                    <a:pt x="44" y="468"/>
                  </a:lnTo>
                  <a:lnTo>
                    <a:pt x="51" y="468"/>
                  </a:lnTo>
                  <a:lnTo>
                    <a:pt x="63" y="481"/>
                  </a:lnTo>
                  <a:lnTo>
                    <a:pt x="63" y="487"/>
                  </a:lnTo>
                  <a:lnTo>
                    <a:pt x="76" y="500"/>
                  </a:lnTo>
                  <a:lnTo>
                    <a:pt x="82" y="506"/>
                  </a:lnTo>
                  <a:lnTo>
                    <a:pt x="95" y="512"/>
                  </a:lnTo>
                  <a:lnTo>
                    <a:pt x="102" y="519"/>
                  </a:lnTo>
                  <a:lnTo>
                    <a:pt x="114" y="531"/>
                  </a:lnTo>
                  <a:lnTo>
                    <a:pt x="121" y="531"/>
                  </a:lnTo>
                  <a:lnTo>
                    <a:pt x="133" y="544"/>
                  </a:lnTo>
                  <a:lnTo>
                    <a:pt x="140" y="550"/>
                  </a:lnTo>
                  <a:lnTo>
                    <a:pt x="153" y="550"/>
                  </a:lnTo>
                  <a:lnTo>
                    <a:pt x="165" y="563"/>
                  </a:lnTo>
                  <a:lnTo>
                    <a:pt x="172" y="563"/>
                  </a:lnTo>
                  <a:lnTo>
                    <a:pt x="184" y="575"/>
                  </a:lnTo>
                  <a:lnTo>
                    <a:pt x="197" y="582"/>
                  </a:lnTo>
                  <a:lnTo>
                    <a:pt x="203" y="582"/>
                  </a:lnTo>
                  <a:lnTo>
                    <a:pt x="216" y="588"/>
                  </a:lnTo>
                  <a:lnTo>
                    <a:pt x="235" y="594"/>
                  </a:lnTo>
                  <a:lnTo>
                    <a:pt x="242" y="601"/>
                  </a:lnTo>
                  <a:lnTo>
                    <a:pt x="248" y="601"/>
                  </a:lnTo>
                  <a:lnTo>
                    <a:pt x="267" y="607"/>
                  </a:lnTo>
                  <a:lnTo>
                    <a:pt x="280" y="613"/>
                  </a:lnTo>
                  <a:lnTo>
                    <a:pt x="286" y="613"/>
                  </a:lnTo>
                  <a:lnTo>
                    <a:pt x="299" y="620"/>
                  </a:lnTo>
                  <a:lnTo>
                    <a:pt x="318" y="626"/>
                  </a:lnTo>
                  <a:lnTo>
                    <a:pt x="337" y="632"/>
                  </a:lnTo>
                  <a:lnTo>
                    <a:pt x="337" y="632"/>
                  </a:lnTo>
                  <a:lnTo>
                    <a:pt x="350" y="639"/>
                  </a:lnTo>
                  <a:lnTo>
                    <a:pt x="369" y="639"/>
                  </a:lnTo>
                  <a:lnTo>
                    <a:pt x="382" y="645"/>
                  </a:lnTo>
                  <a:lnTo>
                    <a:pt x="401" y="651"/>
                  </a:lnTo>
                  <a:lnTo>
                    <a:pt x="401" y="651"/>
                  </a:lnTo>
                  <a:lnTo>
                    <a:pt x="420" y="651"/>
                  </a:lnTo>
                  <a:lnTo>
                    <a:pt x="433" y="658"/>
                  </a:lnTo>
                  <a:lnTo>
                    <a:pt x="452" y="658"/>
                  </a:lnTo>
                  <a:lnTo>
                    <a:pt x="471" y="664"/>
                  </a:lnTo>
                  <a:lnTo>
                    <a:pt x="484" y="664"/>
                  </a:lnTo>
                  <a:lnTo>
                    <a:pt x="490" y="664"/>
                  </a:lnTo>
                  <a:lnTo>
                    <a:pt x="503" y="66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6" name="Freeform 245"/>
            <p:cNvSpPr>
              <a:spLocks/>
            </p:cNvSpPr>
            <p:nvPr/>
          </p:nvSpPr>
          <p:spPr bwMode="auto">
            <a:xfrm>
              <a:off x="1883" y="2007"/>
              <a:ext cx="1364" cy="677"/>
            </a:xfrm>
            <a:custGeom>
              <a:avLst/>
              <a:gdLst>
                <a:gd name="T0" fmla="*/ 87 w 214"/>
                <a:gd name="T1" fmla="*/ 106 h 107"/>
                <a:gd name="T2" fmla="*/ 97 w 214"/>
                <a:gd name="T3" fmla="*/ 107 h 107"/>
                <a:gd name="T4" fmla="*/ 108 w 214"/>
                <a:gd name="T5" fmla="*/ 107 h 107"/>
                <a:gd name="T6" fmla="*/ 119 w 214"/>
                <a:gd name="T7" fmla="*/ 107 h 107"/>
                <a:gd name="T8" fmla="*/ 129 w 214"/>
                <a:gd name="T9" fmla="*/ 106 h 107"/>
                <a:gd name="T10" fmla="*/ 137 w 214"/>
                <a:gd name="T11" fmla="*/ 105 h 107"/>
                <a:gd name="T12" fmla="*/ 148 w 214"/>
                <a:gd name="T13" fmla="*/ 103 h 107"/>
                <a:gd name="T14" fmla="*/ 155 w 214"/>
                <a:gd name="T15" fmla="*/ 101 h 107"/>
                <a:gd name="T16" fmla="*/ 163 w 214"/>
                <a:gd name="T17" fmla="*/ 99 h 107"/>
                <a:gd name="T18" fmla="*/ 171 w 214"/>
                <a:gd name="T19" fmla="*/ 96 h 107"/>
                <a:gd name="T20" fmla="*/ 179 w 214"/>
                <a:gd name="T21" fmla="*/ 93 h 107"/>
                <a:gd name="T22" fmla="*/ 186 w 214"/>
                <a:gd name="T23" fmla="*/ 89 h 107"/>
                <a:gd name="T24" fmla="*/ 192 w 214"/>
                <a:gd name="T25" fmla="*/ 86 h 107"/>
                <a:gd name="T26" fmla="*/ 198 w 214"/>
                <a:gd name="T27" fmla="*/ 81 h 107"/>
                <a:gd name="T28" fmla="*/ 204 w 214"/>
                <a:gd name="T29" fmla="*/ 76 h 107"/>
                <a:gd name="T30" fmla="*/ 208 w 214"/>
                <a:gd name="T31" fmla="*/ 71 h 107"/>
                <a:gd name="T32" fmla="*/ 212 w 214"/>
                <a:gd name="T33" fmla="*/ 63 h 107"/>
                <a:gd name="T34" fmla="*/ 214 w 214"/>
                <a:gd name="T35" fmla="*/ 55 h 107"/>
                <a:gd name="T36" fmla="*/ 213 w 214"/>
                <a:gd name="T37" fmla="*/ 47 h 107"/>
                <a:gd name="T38" fmla="*/ 210 w 214"/>
                <a:gd name="T39" fmla="*/ 39 h 107"/>
                <a:gd name="T40" fmla="*/ 206 w 214"/>
                <a:gd name="T41" fmla="*/ 33 h 107"/>
                <a:gd name="T42" fmla="*/ 200 w 214"/>
                <a:gd name="T43" fmla="*/ 28 h 107"/>
                <a:gd name="T44" fmla="*/ 195 w 214"/>
                <a:gd name="T45" fmla="*/ 23 h 107"/>
                <a:gd name="T46" fmla="*/ 187 w 214"/>
                <a:gd name="T47" fmla="*/ 19 h 107"/>
                <a:gd name="T48" fmla="*/ 181 w 214"/>
                <a:gd name="T49" fmla="*/ 16 h 107"/>
                <a:gd name="T50" fmla="*/ 174 w 214"/>
                <a:gd name="T51" fmla="*/ 12 h 107"/>
                <a:gd name="T52" fmla="*/ 166 w 214"/>
                <a:gd name="T53" fmla="*/ 9 h 107"/>
                <a:gd name="T54" fmla="*/ 158 w 214"/>
                <a:gd name="T55" fmla="*/ 7 h 107"/>
                <a:gd name="T56" fmla="*/ 150 w 214"/>
                <a:gd name="T57" fmla="*/ 5 h 107"/>
                <a:gd name="T58" fmla="*/ 140 w 214"/>
                <a:gd name="T59" fmla="*/ 3 h 107"/>
                <a:gd name="T60" fmla="*/ 132 w 214"/>
                <a:gd name="T61" fmla="*/ 2 h 107"/>
                <a:gd name="T62" fmla="*/ 121 w 214"/>
                <a:gd name="T63" fmla="*/ 1 h 107"/>
                <a:gd name="T64" fmla="*/ 111 w 214"/>
                <a:gd name="T65" fmla="*/ 0 h 107"/>
                <a:gd name="T66" fmla="*/ 100 w 214"/>
                <a:gd name="T67" fmla="*/ 0 h 107"/>
                <a:gd name="T68" fmla="*/ 89 w 214"/>
                <a:gd name="T69" fmla="*/ 1 h 107"/>
                <a:gd name="T70" fmla="*/ 79 w 214"/>
                <a:gd name="T71" fmla="*/ 2 h 107"/>
                <a:gd name="T72" fmla="*/ 71 w 214"/>
                <a:gd name="T73" fmla="*/ 3 h 107"/>
                <a:gd name="T74" fmla="*/ 63 w 214"/>
                <a:gd name="T75" fmla="*/ 5 h 107"/>
                <a:gd name="T76" fmla="*/ 53 w 214"/>
                <a:gd name="T77" fmla="*/ 8 h 107"/>
                <a:gd name="T78" fmla="*/ 44 w 214"/>
                <a:gd name="T79" fmla="*/ 10 h 107"/>
                <a:gd name="T80" fmla="*/ 37 w 214"/>
                <a:gd name="T81" fmla="*/ 13 h 107"/>
                <a:gd name="T82" fmla="*/ 29 w 214"/>
                <a:gd name="T83" fmla="*/ 17 h 107"/>
                <a:gd name="T84" fmla="*/ 22 w 214"/>
                <a:gd name="T85" fmla="*/ 21 h 107"/>
                <a:gd name="T86" fmla="*/ 16 w 214"/>
                <a:gd name="T87" fmla="*/ 26 h 107"/>
                <a:gd name="T88" fmla="*/ 10 w 214"/>
                <a:gd name="T89" fmla="*/ 30 h 107"/>
                <a:gd name="T90" fmla="*/ 5 w 214"/>
                <a:gd name="T91" fmla="*/ 37 h 107"/>
                <a:gd name="T92" fmla="*/ 2 w 214"/>
                <a:gd name="T93" fmla="*/ 42 h 107"/>
                <a:gd name="T94" fmla="*/ 0 w 214"/>
                <a:gd name="T95" fmla="*/ 51 h 107"/>
                <a:gd name="T96" fmla="*/ 0 w 214"/>
                <a:gd name="T97" fmla="*/ 58 h 107"/>
                <a:gd name="T98" fmla="*/ 2 w 214"/>
                <a:gd name="T99" fmla="*/ 66 h 107"/>
                <a:gd name="T100" fmla="*/ 7 w 214"/>
                <a:gd name="T101" fmla="*/ 74 h 107"/>
                <a:gd name="T102" fmla="*/ 12 w 214"/>
                <a:gd name="T103" fmla="*/ 79 h 107"/>
                <a:gd name="T104" fmla="*/ 18 w 214"/>
                <a:gd name="T105" fmla="*/ 84 h 107"/>
                <a:gd name="T106" fmla="*/ 24 w 214"/>
                <a:gd name="T107" fmla="*/ 87 h 107"/>
                <a:gd name="T108" fmla="*/ 31 w 214"/>
                <a:gd name="T109" fmla="*/ 92 h 107"/>
                <a:gd name="T110" fmla="*/ 38 w 214"/>
                <a:gd name="T111" fmla="*/ 95 h 107"/>
                <a:gd name="T112" fmla="*/ 45 w 214"/>
                <a:gd name="T113" fmla="*/ 97 h 107"/>
                <a:gd name="T114" fmla="*/ 55 w 214"/>
                <a:gd name="T115" fmla="*/ 101 h 107"/>
                <a:gd name="T116" fmla="*/ 63 w 214"/>
                <a:gd name="T117" fmla="*/ 103 h 107"/>
                <a:gd name="T118" fmla="*/ 74 w 214"/>
                <a:gd name="T119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107">
                  <a:moveTo>
                    <a:pt x="79" y="105"/>
                  </a:moveTo>
                  <a:lnTo>
                    <a:pt x="82" y="106"/>
                  </a:lnTo>
                  <a:lnTo>
                    <a:pt x="84" y="106"/>
                  </a:lnTo>
                  <a:lnTo>
                    <a:pt x="87" y="106"/>
                  </a:lnTo>
                  <a:lnTo>
                    <a:pt x="89" y="107"/>
                  </a:lnTo>
                  <a:lnTo>
                    <a:pt x="92" y="107"/>
                  </a:lnTo>
                  <a:lnTo>
                    <a:pt x="95" y="107"/>
                  </a:lnTo>
                  <a:lnTo>
                    <a:pt x="97" y="107"/>
                  </a:lnTo>
                  <a:lnTo>
                    <a:pt x="100" y="107"/>
                  </a:lnTo>
                  <a:lnTo>
                    <a:pt x="103" y="107"/>
                  </a:lnTo>
                  <a:lnTo>
                    <a:pt x="105" y="107"/>
                  </a:lnTo>
                  <a:lnTo>
                    <a:pt x="108" y="107"/>
                  </a:lnTo>
                  <a:lnTo>
                    <a:pt x="111" y="107"/>
                  </a:lnTo>
                  <a:lnTo>
                    <a:pt x="113" y="107"/>
                  </a:lnTo>
                  <a:lnTo>
                    <a:pt x="116" y="107"/>
                  </a:lnTo>
                  <a:lnTo>
                    <a:pt x="119" y="107"/>
                  </a:lnTo>
                  <a:lnTo>
                    <a:pt x="121" y="107"/>
                  </a:lnTo>
                  <a:lnTo>
                    <a:pt x="124" y="107"/>
                  </a:lnTo>
                  <a:lnTo>
                    <a:pt x="126" y="106"/>
                  </a:lnTo>
                  <a:lnTo>
                    <a:pt x="129" y="106"/>
                  </a:lnTo>
                  <a:lnTo>
                    <a:pt x="132" y="106"/>
                  </a:lnTo>
                  <a:lnTo>
                    <a:pt x="134" y="105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40" y="105"/>
                  </a:lnTo>
                  <a:lnTo>
                    <a:pt x="142" y="104"/>
                  </a:lnTo>
                  <a:lnTo>
                    <a:pt x="145" y="104"/>
                  </a:lnTo>
                  <a:lnTo>
                    <a:pt x="148" y="103"/>
                  </a:lnTo>
                  <a:lnTo>
                    <a:pt x="150" y="103"/>
                  </a:lnTo>
                  <a:lnTo>
                    <a:pt x="150" y="103"/>
                  </a:lnTo>
                  <a:lnTo>
                    <a:pt x="153" y="102"/>
                  </a:lnTo>
                  <a:lnTo>
                    <a:pt x="155" y="101"/>
                  </a:lnTo>
                  <a:lnTo>
                    <a:pt x="158" y="101"/>
                  </a:lnTo>
                  <a:lnTo>
                    <a:pt x="161" y="100"/>
                  </a:lnTo>
                  <a:lnTo>
                    <a:pt x="161" y="100"/>
                  </a:lnTo>
                  <a:lnTo>
                    <a:pt x="163" y="99"/>
                  </a:lnTo>
                  <a:lnTo>
                    <a:pt x="166" y="98"/>
                  </a:lnTo>
                  <a:lnTo>
                    <a:pt x="169" y="97"/>
                  </a:lnTo>
                  <a:lnTo>
                    <a:pt x="169" y="97"/>
                  </a:lnTo>
                  <a:lnTo>
                    <a:pt x="171" y="96"/>
                  </a:lnTo>
                  <a:lnTo>
                    <a:pt x="174" y="95"/>
                  </a:lnTo>
                  <a:lnTo>
                    <a:pt x="176" y="95"/>
                  </a:lnTo>
                  <a:lnTo>
                    <a:pt x="177" y="94"/>
                  </a:lnTo>
                  <a:lnTo>
                    <a:pt x="179" y="93"/>
                  </a:lnTo>
                  <a:lnTo>
                    <a:pt x="181" y="92"/>
                  </a:lnTo>
                  <a:lnTo>
                    <a:pt x="182" y="92"/>
                  </a:lnTo>
                  <a:lnTo>
                    <a:pt x="184" y="91"/>
                  </a:lnTo>
                  <a:lnTo>
                    <a:pt x="186" y="89"/>
                  </a:lnTo>
                  <a:lnTo>
                    <a:pt x="187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2" y="86"/>
                  </a:lnTo>
                  <a:lnTo>
                    <a:pt x="195" y="84"/>
                  </a:lnTo>
                  <a:lnTo>
                    <a:pt x="195" y="84"/>
                  </a:lnTo>
                  <a:lnTo>
                    <a:pt x="198" y="82"/>
                  </a:lnTo>
                  <a:lnTo>
                    <a:pt x="198" y="81"/>
                  </a:lnTo>
                  <a:lnTo>
                    <a:pt x="200" y="80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4" y="76"/>
                  </a:lnTo>
                  <a:lnTo>
                    <a:pt x="206" y="74"/>
                  </a:lnTo>
                  <a:lnTo>
                    <a:pt x="206" y="74"/>
                  </a:lnTo>
                  <a:lnTo>
                    <a:pt x="208" y="71"/>
                  </a:lnTo>
                  <a:lnTo>
                    <a:pt x="208" y="71"/>
                  </a:lnTo>
                  <a:lnTo>
                    <a:pt x="210" y="68"/>
                  </a:lnTo>
                  <a:lnTo>
                    <a:pt x="211" y="66"/>
                  </a:lnTo>
                  <a:lnTo>
                    <a:pt x="211" y="66"/>
                  </a:lnTo>
                  <a:lnTo>
                    <a:pt x="212" y="63"/>
                  </a:lnTo>
                  <a:lnTo>
                    <a:pt x="213" y="60"/>
                  </a:lnTo>
                  <a:lnTo>
                    <a:pt x="213" y="58"/>
                  </a:lnTo>
                  <a:lnTo>
                    <a:pt x="213" y="57"/>
                  </a:lnTo>
                  <a:lnTo>
                    <a:pt x="214" y="55"/>
                  </a:lnTo>
                  <a:lnTo>
                    <a:pt x="214" y="52"/>
                  </a:lnTo>
                  <a:lnTo>
                    <a:pt x="213" y="51"/>
                  </a:lnTo>
                  <a:lnTo>
                    <a:pt x="213" y="50"/>
                  </a:lnTo>
                  <a:lnTo>
                    <a:pt x="213" y="47"/>
                  </a:lnTo>
                  <a:lnTo>
                    <a:pt x="212" y="45"/>
                  </a:lnTo>
                  <a:lnTo>
                    <a:pt x="211" y="42"/>
                  </a:lnTo>
                  <a:lnTo>
                    <a:pt x="211" y="42"/>
                  </a:lnTo>
                  <a:lnTo>
                    <a:pt x="210" y="39"/>
                  </a:lnTo>
                  <a:lnTo>
                    <a:pt x="208" y="37"/>
                  </a:lnTo>
                  <a:lnTo>
                    <a:pt x="208" y="37"/>
                  </a:lnTo>
                  <a:lnTo>
                    <a:pt x="206" y="34"/>
                  </a:lnTo>
                  <a:lnTo>
                    <a:pt x="206" y="33"/>
                  </a:lnTo>
                  <a:lnTo>
                    <a:pt x="204" y="31"/>
                  </a:lnTo>
                  <a:lnTo>
                    <a:pt x="203" y="30"/>
                  </a:lnTo>
                  <a:lnTo>
                    <a:pt x="201" y="29"/>
                  </a:lnTo>
                  <a:lnTo>
                    <a:pt x="200" y="28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2" y="22"/>
                  </a:lnTo>
                  <a:lnTo>
                    <a:pt x="191" y="21"/>
                  </a:lnTo>
                  <a:lnTo>
                    <a:pt x="190" y="20"/>
                  </a:lnTo>
                  <a:lnTo>
                    <a:pt x="187" y="19"/>
                  </a:lnTo>
                  <a:lnTo>
                    <a:pt x="186" y="18"/>
                  </a:lnTo>
                  <a:lnTo>
                    <a:pt x="184" y="17"/>
                  </a:lnTo>
                  <a:lnTo>
                    <a:pt x="182" y="16"/>
                  </a:lnTo>
                  <a:lnTo>
                    <a:pt x="181" y="16"/>
                  </a:lnTo>
                  <a:lnTo>
                    <a:pt x="179" y="15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4" y="12"/>
                  </a:lnTo>
                  <a:lnTo>
                    <a:pt x="171" y="11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66" y="9"/>
                  </a:lnTo>
                  <a:lnTo>
                    <a:pt x="163" y="8"/>
                  </a:lnTo>
                  <a:lnTo>
                    <a:pt x="161" y="8"/>
                  </a:lnTo>
                  <a:lnTo>
                    <a:pt x="161" y="8"/>
                  </a:lnTo>
                  <a:lnTo>
                    <a:pt x="158" y="7"/>
                  </a:lnTo>
                  <a:lnTo>
                    <a:pt x="155" y="6"/>
                  </a:lnTo>
                  <a:lnTo>
                    <a:pt x="153" y="6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48" y="4"/>
                  </a:lnTo>
                  <a:lnTo>
                    <a:pt x="145" y="4"/>
                  </a:lnTo>
                  <a:lnTo>
                    <a:pt x="142" y="3"/>
                  </a:lnTo>
                  <a:lnTo>
                    <a:pt x="140" y="3"/>
                  </a:lnTo>
                  <a:lnTo>
                    <a:pt x="137" y="3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2" y="2"/>
                  </a:lnTo>
                  <a:lnTo>
                    <a:pt x="129" y="2"/>
                  </a:lnTo>
                  <a:lnTo>
                    <a:pt x="126" y="1"/>
                  </a:lnTo>
                  <a:lnTo>
                    <a:pt x="124" y="1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6" y="1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7" y="1"/>
                  </a:lnTo>
                  <a:lnTo>
                    <a:pt x="95" y="1"/>
                  </a:lnTo>
                  <a:lnTo>
                    <a:pt x="92" y="1"/>
                  </a:lnTo>
                  <a:lnTo>
                    <a:pt x="89" y="1"/>
                  </a:lnTo>
                  <a:lnTo>
                    <a:pt x="87" y="1"/>
                  </a:lnTo>
                  <a:lnTo>
                    <a:pt x="84" y="2"/>
                  </a:lnTo>
                  <a:lnTo>
                    <a:pt x="82" y="2"/>
                  </a:lnTo>
                  <a:lnTo>
                    <a:pt x="79" y="2"/>
                  </a:lnTo>
                  <a:lnTo>
                    <a:pt x="77" y="2"/>
                  </a:lnTo>
                  <a:lnTo>
                    <a:pt x="76" y="3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8" y="4"/>
                  </a:lnTo>
                  <a:lnTo>
                    <a:pt x="66" y="4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0" y="6"/>
                  </a:lnTo>
                  <a:lnTo>
                    <a:pt x="58" y="6"/>
                  </a:lnTo>
                  <a:lnTo>
                    <a:pt x="55" y="7"/>
                  </a:lnTo>
                  <a:lnTo>
                    <a:pt x="53" y="8"/>
                  </a:lnTo>
                  <a:lnTo>
                    <a:pt x="50" y="8"/>
                  </a:lnTo>
                  <a:lnTo>
                    <a:pt x="47" y="9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2" y="11"/>
                  </a:lnTo>
                  <a:lnTo>
                    <a:pt x="39" y="12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4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7"/>
                  </a:lnTo>
                  <a:lnTo>
                    <a:pt x="27" y="18"/>
                  </a:lnTo>
                  <a:lnTo>
                    <a:pt x="26" y="19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19" y="23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8"/>
                  </a:lnTo>
                  <a:lnTo>
                    <a:pt x="12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8" y="33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4" y="39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60"/>
                  </a:lnTo>
                  <a:lnTo>
                    <a:pt x="1" y="63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4" y="68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7" y="74"/>
                  </a:lnTo>
                  <a:lnTo>
                    <a:pt x="8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9"/>
                  </a:lnTo>
                  <a:lnTo>
                    <a:pt x="13" y="80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1" y="86"/>
                  </a:lnTo>
                  <a:lnTo>
                    <a:pt x="22" y="87"/>
                  </a:lnTo>
                  <a:lnTo>
                    <a:pt x="24" y="87"/>
                  </a:lnTo>
                  <a:lnTo>
                    <a:pt x="26" y="89"/>
                  </a:lnTo>
                  <a:lnTo>
                    <a:pt x="27" y="89"/>
                  </a:lnTo>
                  <a:lnTo>
                    <a:pt x="29" y="91"/>
                  </a:lnTo>
                  <a:lnTo>
                    <a:pt x="31" y="92"/>
                  </a:lnTo>
                  <a:lnTo>
                    <a:pt x="32" y="92"/>
                  </a:lnTo>
                  <a:lnTo>
                    <a:pt x="34" y="93"/>
                  </a:lnTo>
                  <a:lnTo>
                    <a:pt x="37" y="94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6"/>
                  </a:lnTo>
                  <a:lnTo>
                    <a:pt x="44" y="97"/>
                  </a:lnTo>
                  <a:lnTo>
                    <a:pt x="45" y="97"/>
                  </a:lnTo>
                  <a:lnTo>
                    <a:pt x="47" y="98"/>
                  </a:lnTo>
                  <a:lnTo>
                    <a:pt x="50" y="99"/>
                  </a:lnTo>
                  <a:lnTo>
                    <a:pt x="53" y="100"/>
                  </a:lnTo>
                  <a:lnTo>
                    <a:pt x="55" y="101"/>
                  </a:lnTo>
                  <a:lnTo>
                    <a:pt x="58" y="101"/>
                  </a:lnTo>
                  <a:lnTo>
                    <a:pt x="60" y="102"/>
                  </a:lnTo>
                  <a:lnTo>
                    <a:pt x="63" y="103"/>
                  </a:lnTo>
                  <a:lnTo>
                    <a:pt x="63" y="103"/>
                  </a:lnTo>
                  <a:lnTo>
                    <a:pt x="66" y="103"/>
                  </a:lnTo>
                  <a:lnTo>
                    <a:pt x="68" y="104"/>
                  </a:lnTo>
                  <a:lnTo>
                    <a:pt x="71" y="104"/>
                  </a:lnTo>
                  <a:lnTo>
                    <a:pt x="74" y="105"/>
                  </a:lnTo>
                  <a:lnTo>
                    <a:pt x="76" y="105"/>
                  </a:lnTo>
                  <a:lnTo>
                    <a:pt x="77" y="105"/>
                  </a:lnTo>
                  <a:lnTo>
                    <a:pt x="79" y="10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7" name="Freeform 246"/>
            <p:cNvSpPr>
              <a:spLocks/>
            </p:cNvSpPr>
            <p:nvPr/>
          </p:nvSpPr>
          <p:spPr bwMode="auto">
            <a:xfrm>
              <a:off x="1965" y="2052"/>
              <a:ext cx="1192" cy="594"/>
            </a:xfrm>
            <a:custGeom>
              <a:avLst/>
              <a:gdLst>
                <a:gd name="T0" fmla="*/ 555 w 1192"/>
                <a:gd name="T1" fmla="*/ 594 h 594"/>
                <a:gd name="T2" fmla="*/ 625 w 1192"/>
                <a:gd name="T3" fmla="*/ 594 h 594"/>
                <a:gd name="T4" fmla="*/ 689 w 1192"/>
                <a:gd name="T5" fmla="*/ 587 h 594"/>
                <a:gd name="T6" fmla="*/ 740 w 1192"/>
                <a:gd name="T7" fmla="*/ 581 h 594"/>
                <a:gd name="T8" fmla="*/ 810 w 1192"/>
                <a:gd name="T9" fmla="*/ 575 h 594"/>
                <a:gd name="T10" fmla="*/ 861 w 1192"/>
                <a:gd name="T11" fmla="*/ 562 h 594"/>
                <a:gd name="T12" fmla="*/ 906 w 1192"/>
                <a:gd name="T13" fmla="*/ 549 h 594"/>
                <a:gd name="T14" fmla="*/ 957 w 1192"/>
                <a:gd name="T15" fmla="*/ 530 h 594"/>
                <a:gd name="T16" fmla="*/ 1008 w 1192"/>
                <a:gd name="T17" fmla="*/ 512 h 594"/>
                <a:gd name="T18" fmla="*/ 1052 w 1192"/>
                <a:gd name="T19" fmla="*/ 486 h 594"/>
                <a:gd name="T20" fmla="*/ 1090 w 1192"/>
                <a:gd name="T21" fmla="*/ 461 h 594"/>
                <a:gd name="T22" fmla="*/ 1129 w 1192"/>
                <a:gd name="T23" fmla="*/ 436 h 594"/>
                <a:gd name="T24" fmla="*/ 1160 w 1192"/>
                <a:gd name="T25" fmla="*/ 391 h 594"/>
                <a:gd name="T26" fmla="*/ 1186 w 1192"/>
                <a:gd name="T27" fmla="*/ 354 h 594"/>
                <a:gd name="T28" fmla="*/ 1192 w 1192"/>
                <a:gd name="T29" fmla="*/ 303 h 594"/>
                <a:gd name="T30" fmla="*/ 1186 w 1192"/>
                <a:gd name="T31" fmla="*/ 252 h 594"/>
                <a:gd name="T32" fmla="*/ 1167 w 1192"/>
                <a:gd name="T33" fmla="*/ 202 h 594"/>
                <a:gd name="T34" fmla="*/ 1141 w 1192"/>
                <a:gd name="T35" fmla="*/ 170 h 594"/>
                <a:gd name="T36" fmla="*/ 1103 w 1192"/>
                <a:gd name="T37" fmla="*/ 139 h 594"/>
                <a:gd name="T38" fmla="*/ 1059 w 1192"/>
                <a:gd name="T39" fmla="*/ 107 h 594"/>
                <a:gd name="T40" fmla="*/ 1020 w 1192"/>
                <a:gd name="T41" fmla="*/ 88 h 594"/>
                <a:gd name="T42" fmla="*/ 976 w 1192"/>
                <a:gd name="T43" fmla="*/ 69 h 594"/>
                <a:gd name="T44" fmla="*/ 925 w 1192"/>
                <a:gd name="T45" fmla="*/ 50 h 594"/>
                <a:gd name="T46" fmla="*/ 874 w 1192"/>
                <a:gd name="T47" fmla="*/ 31 h 594"/>
                <a:gd name="T48" fmla="*/ 816 w 1192"/>
                <a:gd name="T49" fmla="*/ 19 h 594"/>
                <a:gd name="T50" fmla="*/ 759 w 1192"/>
                <a:gd name="T51" fmla="*/ 12 h 594"/>
                <a:gd name="T52" fmla="*/ 702 w 1192"/>
                <a:gd name="T53" fmla="*/ 6 h 594"/>
                <a:gd name="T54" fmla="*/ 638 w 1192"/>
                <a:gd name="T55" fmla="*/ 0 h 594"/>
                <a:gd name="T56" fmla="*/ 574 w 1192"/>
                <a:gd name="T57" fmla="*/ 0 h 594"/>
                <a:gd name="T58" fmla="*/ 504 w 1192"/>
                <a:gd name="T59" fmla="*/ 6 h 594"/>
                <a:gd name="T60" fmla="*/ 453 w 1192"/>
                <a:gd name="T61" fmla="*/ 6 h 594"/>
                <a:gd name="T62" fmla="*/ 389 w 1192"/>
                <a:gd name="T63" fmla="*/ 19 h 594"/>
                <a:gd name="T64" fmla="*/ 338 w 1192"/>
                <a:gd name="T65" fmla="*/ 31 h 594"/>
                <a:gd name="T66" fmla="*/ 287 w 1192"/>
                <a:gd name="T67" fmla="*/ 44 h 594"/>
                <a:gd name="T68" fmla="*/ 236 w 1192"/>
                <a:gd name="T69" fmla="*/ 57 h 594"/>
                <a:gd name="T70" fmla="*/ 185 w 1192"/>
                <a:gd name="T71" fmla="*/ 82 h 594"/>
                <a:gd name="T72" fmla="*/ 141 w 1192"/>
                <a:gd name="T73" fmla="*/ 101 h 594"/>
                <a:gd name="T74" fmla="*/ 102 w 1192"/>
                <a:gd name="T75" fmla="*/ 132 h 594"/>
                <a:gd name="T76" fmla="*/ 71 w 1192"/>
                <a:gd name="T77" fmla="*/ 158 h 594"/>
                <a:gd name="T78" fmla="*/ 32 w 1192"/>
                <a:gd name="T79" fmla="*/ 196 h 594"/>
                <a:gd name="T80" fmla="*/ 13 w 1192"/>
                <a:gd name="T81" fmla="*/ 240 h 594"/>
                <a:gd name="T82" fmla="*/ 0 w 1192"/>
                <a:gd name="T83" fmla="*/ 284 h 594"/>
                <a:gd name="T84" fmla="*/ 7 w 1192"/>
                <a:gd name="T85" fmla="*/ 335 h 594"/>
                <a:gd name="T86" fmla="*/ 32 w 1192"/>
                <a:gd name="T87" fmla="*/ 385 h 594"/>
                <a:gd name="T88" fmla="*/ 58 w 1192"/>
                <a:gd name="T89" fmla="*/ 423 h 594"/>
                <a:gd name="T90" fmla="*/ 90 w 1192"/>
                <a:gd name="T91" fmla="*/ 455 h 594"/>
                <a:gd name="T92" fmla="*/ 134 w 1192"/>
                <a:gd name="T93" fmla="*/ 486 h 594"/>
                <a:gd name="T94" fmla="*/ 172 w 1192"/>
                <a:gd name="T95" fmla="*/ 505 h 594"/>
                <a:gd name="T96" fmla="*/ 217 w 1192"/>
                <a:gd name="T97" fmla="*/ 524 h 594"/>
                <a:gd name="T98" fmla="*/ 268 w 1192"/>
                <a:gd name="T99" fmla="*/ 543 h 594"/>
                <a:gd name="T100" fmla="*/ 319 w 1192"/>
                <a:gd name="T101" fmla="*/ 556 h 594"/>
                <a:gd name="T102" fmla="*/ 376 w 1192"/>
                <a:gd name="T103" fmla="*/ 568 h 594"/>
                <a:gd name="T104" fmla="*/ 440 w 1192"/>
                <a:gd name="T105" fmla="*/ 581 h 594"/>
                <a:gd name="T106" fmla="*/ 491 w 1192"/>
                <a:gd name="T107" fmla="*/ 587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92" h="594">
                  <a:moveTo>
                    <a:pt x="504" y="587"/>
                  </a:moveTo>
                  <a:lnTo>
                    <a:pt x="523" y="587"/>
                  </a:lnTo>
                  <a:lnTo>
                    <a:pt x="536" y="587"/>
                  </a:lnTo>
                  <a:lnTo>
                    <a:pt x="555" y="594"/>
                  </a:lnTo>
                  <a:lnTo>
                    <a:pt x="574" y="594"/>
                  </a:lnTo>
                  <a:lnTo>
                    <a:pt x="587" y="594"/>
                  </a:lnTo>
                  <a:lnTo>
                    <a:pt x="606" y="594"/>
                  </a:lnTo>
                  <a:lnTo>
                    <a:pt x="625" y="594"/>
                  </a:lnTo>
                  <a:lnTo>
                    <a:pt x="638" y="594"/>
                  </a:lnTo>
                  <a:lnTo>
                    <a:pt x="657" y="587"/>
                  </a:lnTo>
                  <a:lnTo>
                    <a:pt x="676" y="587"/>
                  </a:lnTo>
                  <a:lnTo>
                    <a:pt x="689" y="587"/>
                  </a:lnTo>
                  <a:lnTo>
                    <a:pt x="702" y="587"/>
                  </a:lnTo>
                  <a:lnTo>
                    <a:pt x="708" y="587"/>
                  </a:lnTo>
                  <a:lnTo>
                    <a:pt x="721" y="587"/>
                  </a:lnTo>
                  <a:lnTo>
                    <a:pt x="740" y="581"/>
                  </a:lnTo>
                  <a:lnTo>
                    <a:pt x="759" y="581"/>
                  </a:lnTo>
                  <a:lnTo>
                    <a:pt x="772" y="581"/>
                  </a:lnTo>
                  <a:lnTo>
                    <a:pt x="791" y="575"/>
                  </a:lnTo>
                  <a:lnTo>
                    <a:pt x="810" y="575"/>
                  </a:lnTo>
                  <a:lnTo>
                    <a:pt x="816" y="568"/>
                  </a:lnTo>
                  <a:lnTo>
                    <a:pt x="823" y="568"/>
                  </a:lnTo>
                  <a:lnTo>
                    <a:pt x="842" y="568"/>
                  </a:lnTo>
                  <a:lnTo>
                    <a:pt x="861" y="562"/>
                  </a:lnTo>
                  <a:lnTo>
                    <a:pt x="874" y="556"/>
                  </a:lnTo>
                  <a:lnTo>
                    <a:pt x="893" y="556"/>
                  </a:lnTo>
                  <a:lnTo>
                    <a:pt x="893" y="556"/>
                  </a:lnTo>
                  <a:lnTo>
                    <a:pt x="906" y="549"/>
                  </a:lnTo>
                  <a:lnTo>
                    <a:pt x="925" y="543"/>
                  </a:lnTo>
                  <a:lnTo>
                    <a:pt x="944" y="537"/>
                  </a:lnTo>
                  <a:lnTo>
                    <a:pt x="944" y="537"/>
                  </a:lnTo>
                  <a:lnTo>
                    <a:pt x="957" y="530"/>
                  </a:lnTo>
                  <a:lnTo>
                    <a:pt x="976" y="524"/>
                  </a:lnTo>
                  <a:lnTo>
                    <a:pt x="988" y="518"/>
                  </a:lnTo>
                  <a:lnTo>
                    <a:pt x="995" y="518"/>
                  </a:lnTo>
                  <a:lnTo>
                    <a:pt x="1008" y="512"/>
                  </a:lnTo>
                  <a:lnTo>
                    <a:pt x="1020" y="505"/>
                  </a:lnTo>
                  <a:lnTo>
                    <a:pt x="1027" y="499"/>
                  </a:lnTo>
                  <a:lnTo>
                    <a:pt x="1046" y="493"/>
                  </a:lnTo>
                  <a:lnTo>
                    <a:pt x="1052" y="486"/>
                  </a:lnTo>
                  <a:lnTo>
                    <a:pt x="1059" y="486"/>
                  </a:lnTo>
                  <a:lnTo>
                    <a:pt x="1078" y="474"/>
                  </a:lnTo>
                  <a:lnTo>
                    <a:pt x="1078" y="467"/>
                  </a:lnTo>
                  <a:lnTo>
                    <a:pt x="1090" y="461"/>
                  </a:lnTo>
                  <a:lnTo>
                    <a:pt x="1103" y="455"/>
                  </a:lnTo>
                  <a:lnTo>
                    <a:pt x="1110" y="448"/>
                  </a:lnTo>
                  <a:lnTo>
                    <a:pt x="1122" y="436"/>
                  </a:lnTo>
                  <a:lnTo>
                    <a:pt x="1129" y="436"/>
                  </a:lnTo>
                  <a:lnTo>
                    <a:pt x="1141" y="423"/>
                  </a:lnTo>
                  <a:lnTo>
                    <a:pt x="1141" y="417"/>
                  </a:lnTo>
                  <a:lnTo>
                    <a:pt x="1154" y="404"/>
                  </a:lnTo>
                  <a:lnTo>
                    <a:pt x="1160" y="391"/>
                  </a:lnTo>
                  <a:lnTo>
                    <a:pt x="1167" y="385"/>
                  </a:lnTo>
                  <a:lnTo>
                    <a:pt x="1173" y="372"/>
                  </a:lnTo>
                  <a:lnTo>
                    <a:pt x="1180" y="366"/>
                  </a:lnTo>
                  <a:lnTo>
                    <a:pt x="1186" y="354"/>
                  </a:lnTo>
                  <a:lnTo>
                    <a:pt x="1186" y="335"/>
                  </a:lnTo>
                  <a:lnTo>
                    <a:pt x="1192" y="322"/>
                  </a:lnTo>
                  <a:lnTo>
                    <a:pt x="1192" y="309"/>
                  </a:lnTo>
                  <a:lnTo>
                    <a:pt x="1192" y="303"/>
                  </a:lnTo>
                  <a:lnTo>
                    <a:pt x="1192" y="284"/>
                  </a:lnTo>
                  <a:lnTo>
                    <a:pt x="1192" y="278"/>
                  </a:lnTo>
                  <a:lnTo>
                    <a:pt x="1192" y="271"/>
                  </a:lnTo>
                  <a:lnTo>
                    <a:pt x="1186" y="252"/>
                  </a:lnTo>
                  <a:lnTo>
                    <a:pt x="1186" y="240"/>
                  </a:lnTo>
                  <a:lnTo>
                    <a:pt x="1180" y="221"/>
                  </a:lnTo>
                  <a:lnTo>
                    <a:pt x="1173" y="221"/>
                  </a:lnTo>
                  <a:lnTo>
                    <a:pt x="1167" y="202"/>
                  </a:lnTo>
                  <a:lnTo>
                    <a:pt x="1160" y="196"/>
                  </a:lnTo>
                  <a:lnTo>
                    <a:pt x="1154" y="189"/>
                  </a:lnTo>
                  <a:lnTo>
                    <a:pt x="1141" y="177"/>
                  </a:lnTo>
                  <a:lnTo>
                    <a:pt x="1141" y="170"/>
                  </a:lnTo>
                  <a:lnTo>
                    <a:pt x="1129" y="158"/>
                  </a:lnTo>
                  <a:lnTo>
                    <a:pt x="1122" y="151"/>
                  </a:lnTo>
                  <a:lnTo>
                    <a:pt x="1110" y="145"/>
                  </a:lnTo>
                  <a:lnTo>
                    <a:pt x="1103" y="139"/>
                  </a:lnTo>
                  <a:lnTo>
                    <a:pt x="1090" y="132"/>
                  </a:lnTo>
                  <a:lnTo>
                    <a:pt x="1078" y="120"/>
                  </a:lnTo>
                  <a:lnTo>
                    <a:pt x="1078" y="120"/>
                  </a:lnTo>
                  <a:lnTo>
                    <a:pt x="1059" y="107"/>
                  </a:lnTo>
                  <a:lnTo>
                    <a:pt x="1052" y="101"/>
                  </a:lnTo>
                  <a:lnTo>
                    <a:pt x="1046" y="101"/>
                  </a:lnTo>
                  <a:lnTo>
                    <a:pt x="1027" y="88"/>
                  </a:lnTo>
                  <a:lnTo>
                    <a:pt x="1020" y="88"/>
                  </a:lnTo>
                  <a:lnTo>
                    <a:pt x="1008" y="82"/>
                  </a:lnTo>
                  <a:lnTo>
                    <a:pt x="995" y="76"/>
                  </a:lnTo>
                  <a:lnTo>
                    <a:pt x="988" y="69"/>
                  </a:lnTo>
                  <a:lnTo>
                    <a:pt x="976" y="69"/>
                  </a:lnTo>
                  <a:lnTo>
                    <a:pt x="957" y="57"/>
                  </a:lnTo>
                  <a:lnTo>
                    <a:pt x="944" y="57"/>
                  </a:lnTo>
                  <a:lnTo>
                    <a:pt x="944" y="57"/>
                  </a:lnTo>
                  <a:lnTo>
                    <a:pt x="925" y="50"/>
                  </a:lnTo>
                  <a:lnTo>
                    <a:pt x="906" y="44"/>
                  </a:lnTo>
                  <a:lnTo>
                    <a:pt x="893" y="38"/>
                  </a:lnTo>
                  <a:lnTo>
                    <a:pt x="893" y="38"/>
                  </a:lnTo>
                  <a:lnTo>
                    <a:pt x="874" y="31"/>
                  </a:lnTo>
                  <a:lnTo>
                    <a:pt x="861" y="31"/>
                  </a:lnTo>
                  <a:lnTo>
                    <a:pt x="842" y="25"/>
                  </a:lnTo>
                  <a:lnTo>
                    <a:pt x="823" y="19"/>
                  </a:lnTo>
                  <a:lnTo>
                    <a:pt x="816" y="19"/>
                  </a:lnTo>
                  <a:lnTo>
                    <a:pt x="810" y="19"/>
                  </a:lnTo>
                  <a:lnTo>
                    <a:pt x="791" y="12"/>
                  </a:lnTo>
                  <a:lnTo>
                    <a:pt x="772" y="12"/>
                  </a:lnTo>
                  <a:lnTo>
                    <a:pt x="759" y="12"/>
                  </a:lnTo>
                  <a:lnTo>
                    <a:pt x="740" y="6"/>
                  </a:lnTo>
                  <a:lnTo>
                    <a:pt x="721" y="6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689" y="6"/>
                  </a:lnTo>
                  <a:lnTo>
                    <a:pt x="676" y="0"/>
                  </a:lnTo>
                  <a:lnTo>
                    <a:pt x="657" y="0"/>
                  </a:lnTo>
                  <a:lnTo>
                    <a:pt x="638" y="0"/>
                  </a:lnTo>
                  <a:lnTo>
                    <a:pt x="625" y="0"/>
                  </a:lnTo>
                  <a:lnTo>
                    <a:pt x="606" y="0"/>
                  </a:lnTo>
                  <a:lnTo>
                    <a:pt x="587" y="0"/>
                  </a:lnTo>
                  <a:lnTo>
                    <a:pt x="574" y="0"/>
                  </a:lnTo>
                  <a:lnTo>
                    <a:pt x="555" y="0"/>
                  </a:lnTo>
                  <a:lnTo>
                    <a:pt x="536" y="0"/>
                  </a:lnTo>
                  <a:lnTo>
                    <a:pt x="523" y="0"/>
                  </a:lnTo>
                  <a:lnTo>
                    <a:pt x="504" y="6"/>
                  </a:lnTo>
                  <a:lnTo>
                    <a:pt x="491" y="6"/>
                  </a:lnTo>
                  <a:lnTo>
                    <a:pt x="485" y="6"/>
                  </a:lnTo>
                  <a:lnTo>
                    <a:pt x="472" y="6"/>
                  </a:lnTo>
                  <a:lnTo>
                    <a:pt x="453" y="6"/>
                  </a:lnTo>
                  <a:lnTo>
                    <a:pt x="440" y="12"/>
                  </a:lnTo>
                  <a:lnTo>
                    <a:pt x="421" y="12"/>
                  </a:lnTo>
                  <a:lnTo>
                    <a:pt x="402" y="12"/>
                  </a:lnTo>
                  <a:lnTo>
                    <a:pt x="389" y="19"/>
                  </a:lnTo>
                  <a:lnTo>
                    <a:pt x="376" y="19"/>
                  </a:lnTo>
                  <a:lnTo>
                    <a:pt x="370" y="19"/>
                  </a:lnTo>
                  <a:lnTo>
                    <a:pt x="351" y="25"/>
                  </a:lnTo>
                  <a:lnTo>
                    <a:pt x="338" y="31"/>
                  </a:lnTo>
                  <a:lnTo>
                    <a:pt x="319" y="31"/>
                  </a:lnTo>
                  <a:lnTo>
                    <a:pt x="306" y="38"/>
                  </a:lnTo>
                  <a:lnTo>
                    <a:pt x="300" y="38"/>
                  </a:lnTo>
                  <a:lnTo>
                    <a:pt x="287" y="44"/>
                  </a:lnTo>
                  <a:lnTo>
                    <a:pt x="268" y="50"/>
                  </a:lnTo>
                  <a:lnTo>
                    <a:pt x="255" y="57"/>
                  </a:lnTo>
                  <a:lnTo>
                    <a:pt x="249" y="57"/>
                  </a:lnTo>
                  <a:lnTo>
                    <a:pt x="236" y="57"/>
                  </a:lnTo>
                  <a:lnTo>
                    <a:pt x="217" y="69"/>
                  </a:lnTo>
                  <a:lnTo>
                    <a:pt x="211" y="69"/>
                  </a:lnTo>
                  <a:lnTo>
                    <a:pt x="204" y="76"/>
                  </a:lnTo>
                  <a:lnTo>
                    <a:pt x="185" y="82"/>
                  </a:lnTo>
                  <a:lnTo>
                    <a:pt x="172" y="88"/>
                  </a:lnTo>
                  <a:lnTo>
                    <a:pt x="166" y="88"/>
                  </a:lnTo>
                  <a:lnTo>
                    <a:pt x="153" y="101"/>
                  </a:lnTo>
                  <a:lnTo>
                    <a:pt x="141" y="101"/>
                  </a:lnTo>
                  <a:lnTo>
                    <a:pt x="134" y="107"/>
                  </a:lnTo>
                  <a:lnTo>
                    <a:pt x="115" y="120"/>
                  </a:lnTo>
                  <a:lnTo>
                    <a:pt x="115" y="120"/>
                  </a:lnTo>
                  <a:lnTo>
                    <a:pt x="102" y="132"/>
                  </a:lnTo>
                  <a:lnTo>
                    <a:pt x="90" y="139"/>
                  </a:lnTo>
                  <a:lnTo>
                    <a:pt x="83" y="145"/>
                  </a:lnTo>
                  <a:lnTo>
                    <a:pt x="71" y="151"/>
                  </a:lnTo>
                  <a:lnTo>
                    <a:pt x="71" y="158"/>
                  </a:lnTo>
                  <a:lnTo>
                    <a:pt x="58" y="170"/>
                  </a:lnTo>
                  <a:lnTo>
                    <a:pt x="51" y="177"/>
                  </a:lnTo>
                  <a:lnTo>
                    <a:pt x="39" y="189"/>
                  </a:lnTo>
                  <a:lnTo>
                    <a:pt x="32" y="196"/>
                  </a:lnTo>
                  <a:lnTo>
                    <a:pt x="32" y="202"/>
                  </a:lnTo>
                  <a:lnTo>
                    <a:pt x="20" y="221"/>
                  </a:lnTo>
                  <a:lnTo>
                    <a:pt x="20" y="221"/>
                  </a:lnTo>
                  <a:lnTo>
                    <a:pt x="13" y="240"/>
                  </a:lnTo>
                  <a:lnTo>
                    <a:pt x="7" y="252"/>
                  </a:lnTo>
                  <a:lnTo>
                    <a:pt x="0" y="271"/>
                  </a:lnTo>
                  <a:lnTo>
                    <a:pt x="0" y="278"/>
                  </a:lnTo>
                  <a:lnTo>
                    <a:pt x="0" y="284"/>
                  </a:lnTo>
                  <a:lnTo>
                    <a:pt x="0" y="303"/>
                  </a:lnTo>
                  <a:lnTo>
                    <a:pt x="0" y="309"/>
                  </a:lnTo>
                  <a:lnTo>
                    <a:pt x="0" y="322"/>
                  </a:lnTo>
                  <a:lnTo>
                    <a:pt x="7" y="335"/>
                  </a:lnTo>
                  <a:lnTo>
                    <a:pt x="13" y="354"/>
                  </a:lnTo>
                  <a:lnTo>
                    <a:pt x="20" y="366"/>
                  </a:lnTo>
                  <a:lnTo>
                    <a:pt x="20" y="372"/>
                  </a:lnTo>
                  <a:lnTo>
                    <a:pt x="32" y="385"/>
                  </a:lnTo>
                  <a:lnTo>
                    <a:pt x="32" y="391"/>
                  </a:lnTo>
                  <a:lnTo>
                    <a:pt x="39" y="404"/>
                  </a:lnTo>
                  <a:lnTo>
                    <a:pt x="51" y="417"/>
                  </a:lnTo>
                  <a:lnTo>
                    <a:pt x="58" y="423"/>
                  </a:lnTo>
                  <a:lnTo>
                    <a:pt x="71" y="436"/>
                  </a:lnTo>
                  <a:lnTo>
                    <a:pt x="71" y="436"/>
                  </a:lnTo>
                  <a:lnTo>
                    <a:pt x="83" y="448"/>
                  </a:lnTo>
                  <a:lnTo>
                    <a:pt x="90" y="455"/>
                  </a:lnTo>
                  <a:lnTo>
                    <a:pt x="102" y="461"/>
                  </a:lnTo>
                  <a:lnTo>
                    <a:pt x="115" y="467"/>
                  </a:lnTo>
                  <a:lnTo>
                    <a:pt x="115" y="474"/>
                  </a:lnTo>
                  <a:lnTo>
                    <a:pt x="134" y="486"/>
                  </a:lnTo>
                  <a:lnTo>
                    <a:pt x="141" y="486"/>
                  </a:lnTo>
                  <a:lnTo>
                    <a:pt x="153" y="493"/>
                  </a:lnTo>
                  <a:lnTo>
                    <a:pt x="166" y="499"/>
                  </a:lnTo>
                  <a:lnTo>
                    <a:pt x="172" y="505"/>
                  </a:lnTo>
                  <a:lnTo>
                    <a:pt x="185" y="512"/>
                  </a:lnTo>
                  <a:lnTo>
                    <a:pt x="204" y="518"/>
                  </a:lnTo>
                  <a:lnTo>
                    <a:pt x="211" y="518"/>
                  </a:lnTo>
                  <a:lnTo>
                    <a:pt x="217" y="524"/>
                  </a:lnTo>
                  <a:lnTo>
                    <a:pt x="236" y="530"/>
                  </a:lnTo>
                  <a:lnTo>
                    <a:pt x="249" y="537"/>
                  </a:lnTo>
                  <a:lnTo>
                    <a:pt x="255" y="537"/>
                  </a:lnTo>
                  <a:lnTo>
                    <a:pt x="268" y="543"/>
                  </a:lnTo>
                  <a:lnTo>
                    <a:pt x="287" y="549"/>
                  </a:lnTo>
                  <a:lnTo>
                    <a:pt x="300" y="556"/>
                  </a:lnTo>
                  <a:lnTo>
                    <a:pt x="306" y="556"/>
                  </a:lnTo>
                  <a:lnTo>
                    <a:pt x="319" y="556"/>
                  </a:lnTo>
                  <a:lnTo>
                    <a:pt x="338" y="562"/>
                  </a:lnTo>
                  <a:lnTo>
                    <a:pt x="351" y="568"/>
                  </a:lnTo>
                  <a:lnTo>
                    <a:pt x="370" y="568"/>
                  </a:lnTo>
                  <a:lnTo>
                    <a:pt x="376" y="568"/>
                  </a:lnTo>
                  <a:lnTo>
                    <a:pt x="389" y="575"/>
                  </a:lnTo>
                  <a:lnTo>
                    <a:pt x="402" y="575"/>
                  </a:lnTo>
                  <a:lnTo>
                    <a:pt x="421" y="581"/>
                  </a:lnTo>
                  <a:lnTo>
                    <a:pt x="440" y="581"/>
                  </a:lnTo>
                  <a:lnTo>
                    <a:pt x="453" y="581"/>
                  </a:lnTo>
                  <a:lnTo>
                    <a:pt x="472" y="587"/>
                  </a:lnTo>
                  <a:lnTo>
                    <a:pt x="485" y="587"/>
                  </a:lnTo>
                  <a:lnTo>
                    <a:pt x="491" y="587"/>
                  </a:lnTo>
                  <a:lnTo>
                    <a:pt x="504" y="58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8" name="Freeform 247"/>
            <p:cNvSpPr>
              <a:spLocks/>
            </p:cNvSpPr>
            <p:nvPr/>
          </p:nvSpPr>
          <p:spPr bwMode="auto">
            <a:xfrm>
              <a:off x="1965" y="2052"/>
              <a:ext cx="1192" cy="594"/>
            </a:xfrm>
            <a:custGeom>
              <a:avLst/>
              <a:gdLst>
                <a:gd name="T0" fmla="*/ 87 w 187"/>
                <a:gd name="T1" fmla="*/ 94 h 94"/>
                <a:gd name="T2" fmla="*/ 98 w 187"/>
                <a:gd name="T3" fmla="*/ 94 h 94"/>
                <a:gd name="T4" fmla="*/ 108 w 187"/>
                <a:gd name="T5" fmla="*/ 93 h 94"/>
                <a:gd name="T6" fmla="*/ 116 w 187"/>
                <a:gd name="T7" fmla="*/ 92 h 94"/>
                <a:gd name="T8" fmla="*/ 127 w 187"/>
                <a:gd name="T9" fmla="*/ 91 h 94"/>
                <a:gd name="T10" fmla="*/ 135 w 187"/>
                <a:gd name="T11" fmla="*/ 89 h 94"/>
                <a:gd name="T12" fmla="*/ 142 w 187"/>
                <a:gd name="T13" fmla="*/ 87 h 94"/>
                <a:gd name="T14" fmla="*/ 150 w 187"/>
                <a:gd name="T15" fmla="*/ 84 h 94"/>
                <a:gd name="T16" fmla="*/ 158 w 187"/>
                <a:gd name="T17" fmla="*/ 81 h 94"/>
                <a:gd name="T18" fmla="*/ 165 w 187"/>
                <a:gd name="T19" fmla="*/ 77 h 94"/>
                <a:gd name="T20" fmla="*/ 171 w 187"/>
                <a:gd name="T21" fmla="*/ 73 h 94"/>
                <a:gd name="T22" fmla="*/ 177 w 187"/>
                <a:gd name="T23" fmla="*/ 69 h 94"/>
                <a:gd name="T24" fmla="*/ 182 w 187"/>
                <a:gd name="T25" fmla="*/ 62 h 94"/>
                <a:gd name="T26" fmla="*/ 186 w 187"/>
                <a:gd name="T27" fmla="*/ 56 h 94"/>
                <a:gd name="T28" fmla="*/ 187 w 187"/>
                <a:gd name="T29" fmla="*/ 48 h 94"/>
                <a:gd name="T30" fmla="*/ 186 w 187"/>
                <a:gd name="T31" fmla="*/ 40 h 94"/>
                <a:gd name="T32" fmla="*/ 183 w 187"/>
                <a:gd name="T33" fmla="*/ 32 h 94"/>
                <a:gd name="T34" fmla="*/ 179 w 187"/>
                <a:gd name="T35" fmla="*/ 27 h 94"/>
                <a:gd name="T36" fmla="*/ 173 w 187"/>
                <a:gd name="T37" fmla="*/ 22 h 94"/>
                <a:gd name="T38" fmla="*/ 166 w 187"/>
                <a:gd name="T39" fmla="*/ 17 h 94"/>
                <a:gd name="T40" fmla="*/ 160 w 187"/>
                <a:gd name="T41" fmla="*/ 14 h 94"/>
                <a:gd name="T42" fmla="*/ 153 w 187"/>
                <a:gd name="T43" fmla="*/ 11 h 94"/>
                <a:gd name="T44" fmla="*/ 145 w 187"/>
                <a:gd name="T45" fmla="*/ 8 h 94"/>
                <a:gd name="T46" fmla="*/ 137 w 187"/>
                <a:gd name="T47" fmla="*/ 5 h 94"/>
                <a:gd name="T48" fmla="*/ 128 w 187"/>
                <a:gd name="T49" fmla="*/ 3 h 94"/>
                <a:gd name="T50" fmla="*/ 119 w 187"/>
                <a:gd name="T51" fmla="*/ 2 h 94"/>
                <a:gd name="T52" fmla="*/ 110 w 187"/>
                <a:gd name="T53" fmla="*/ 1 h 94"/>
                <a:gd name="T54" fmla="*/ 100 w 187"/>
                <a:gd name="T55" fmla="*/ 0 h 94"/>
                <a:gd name="T56" fmla="*/ 90 w 187"/>
                <a:gd name="T57" fmla="*/ 0 h 94"/>
                <a:gd name="T58" fmla="*/ 79 w 187"/>
                <a:gd name="T59" fmla="*/ 1 h 94"/>
                <a:gd name="T60" fmla="*/ 71 w 187"/>
                <a:gd name="T61" fmla="*/ 1 h 94"/>
                <a:gd name="T62" fmla="*/ 61 w 187"/>
                <a:gd name="T63" fmla="*/ 3 h 94"/>
                <a:gd name="T64" fmla="*/ 53 w 187"/>
                <a:gd name="T65" fmla="*/ 5 h 94"/>
                <a:gd name="T66" fmla="*/ 45 w 187"/>
                <a:gd name="T67" fmla="*/ 7 h 94"/>
                <a:gd name="T68" fmla="*/ 37 w 187"/>
                <a:gd name="T69" fmla="*/ 9 h 94"/>
                <a:gd name="T70" fmla="*/ 29 w 187"/>
                <a:gd name="T71" fmla="*/ 13 h 94"/>
                <a:gd name="T72" fmla="*/ 22 w 187"/>
                <a:gd name="T73" fmla="*/ 16 h 94"/>
                <a:gd name="T74" fmla="*/ 16 w 187"/>
                <a:gd name="T75" fmla="*/ 21 h 94"/>
                <a:gd name="T76" fmla="*/ 11 w 187"/>
                <a:gd name="T77" fmla="*/ 25 h 94"/>
                <a:gd name="T78" fmla="*/ 5 w 187"/>
                <a:gd name="T79" fmla="*/ 31 h 94"/>
                <a:gd name="T80" fmla="*/ 2 w 187"/>
                <a:gd name="T81" fmla="*/ 38 h 94"/>
                <a:gd name="T82" fmla="*/ 0 w 187"/>
                <a:gd name="T83" fmla="*/ 45 h 94"/>
                <a:gd name="T84" fmla="*/ 1 w 187"/>
                <a:gd name="T85" fmla="*/ 53 h 94"/>
                <a:gd name="T86" fmla="*/ 5 w 187"/>
                <a:gd name="T87" fmla="*/ 61 h 94"/>
                <a:gd name="T88" fmla="*/ 9 w 187"/>
                <a:gd name="T89" fmla="*/ 67 h 94"/>
                <a:gd name="T90" fmla="*/ 14 w 187"/>
                <a:gd name="T91" fmla="*/ 72 h 94"/>
                <a:gd name="T92" fmla="*/ 21 w 187"/>
                <a:gd name="T93" fmla="*/ 77 h 94"/>
                <a:gd name="T94" fmla="*/ 27 w 187"/>
                <a:gd name="T95" fmla="*/ 80 h 94"/>
                <a:gd name="T96" fmla="*/ 34 w 187"/>
                <a:gd name="T97" fmla="*/ 83 h 94"/>
                <a:gd name="T98" fmla="*/ 42 w 187"/>
                <a:gd name="T99" fmla="*/ 86 h 94"/>
                <a:gd name="T100" fmla="*/ 50 w 187"/>
                <a:gd name="T101" fmla="*/ 88 h 94"/>
                <a:gd name="T102" fmla="*/ 59 w 187"/>
                <a:gd name="T103" fmla="*/ 90 h 94"/>
                <a:gd name="T104" fmla="*/ 69 w 187"/>
                <a:gd name="T105" fmla="*/ 92 h 94"/>
                <a:gd name="T106" fmla="*/ 77 w 187"/>
                <a:gd name="T107" fmla="*/ 9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7" h="94">
                  <a:moveTo>
                    <a:pt x="79" y="93"/>
                  </a:moveTo>
                  <a:lnTo>
                    <a:pt x="82" y="93"/>
                  </a:lnTo>
                  <a:lnTo>
                    <a:pt x="84" y="93"/>
                  </a:lnTo>
                  <a:lnTo>
                    <a:pt x="87" y="94"/>
                  </a:lnTo>
                  <a:lnTo>
                    <a:pt x="90" y="94"/>
                  </a:lnTo>
                  <a:lnTo>
                    <a:pt x="92" y="94"/>
                  </a:lnTo>
                  <a:lnTo>
                    <a:pt x="95" y="94"/>
                  </a:lnTo>
                  <a:lnTo>
                    <a:pt x="98" y="94"/>
                  </a:lnTo>
                  <a:lnTo>
                    <a:pt x="100" y="94"/>
                  </a:lnTo>
                  <a:lnTo>
                    <a:pt x="103" y="93"/>
                  </a:lnTo>
                  <a:lnTo>
                    <a:pt x="106" y="93"/>
                  </a:lnTo>
                  <a:lnTo>
                    <a:pt x="108" y="93"/>
                  </a:lnTo>
                  <a:lnTo>
                    <a:pt x="110" y="93"/>
                  </a:lnTo>
                  <a:lnTo>
                    <a:pt x="111" y="93"/>
                  </a:lnTo>
                  <a:lnTo>
                    <a:pt x="113" y="93"/>
                  </a:lnTo>
                  <a:lnTo>
                    <a:pt x="116" y="92"/>
                  </a:lnTo>
                  <a:lnTo>
                    <a:pt x="119" y="92"/>
                  </a:lnTo>
                  <a:lnTo>
                    <a:pt x="121" y="92"/>
                  </a:lnTo>
                  <a:lnTo>
                    <a:pt x="124" y="91"/>
                  </a:lnTo>
                  <a:lnTo>
                    <a:pt x="127" y="91"/>
                  </a:lnTo>
                  <a:lnTo>
                    <a:pt x="128" y="90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5" y="89"/>
                  </a:lnTo>
                  <a:lnTo>
                    <a:pt x="137" y="88"/>
                  </a:lnTo>
                  <a:lnTo>
                    <a:pt x="140" y="88"/>
                  </a:lnTo>
                  <a:lnTo>
                    <a:pt x="140" y="88"/>
                  </a:lnTo>
                  <a:lnTo>
                    <a:pt x="142" y="87"/>
                  </a:lnTo>
                  <a:lnTo>
                    <a:pt x="145" y="86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50" y="84"/>
                  </a:lnTo>
                  <a:lnTo>
                    <a:pt x="153" y="83"/>
                  </a:lnTo>
                  <a:lnTo>
                    <a:pt x="155" y="82"/>
                  </a:lnTo>
                  <a:lnTo>
                    <a:pt x="156" y="82"/>
                  </a:lnTo>
                  <a:lnTo>
                    <a:pt x="158" y="81"/>
                  </a:lnTo>
                  <a:lnTo>
                    <a:pt x="160" y="80"/>
                  </a:lnTo>
                  <a:lnTo>
                    <a:pt x="161" y="79"/>
                  </a:lnTo>
                  <a:lnTo>
                    <a:pt x="164" y="78"/>
                  </a:lnTo>
                  <a:lnTo>
                    <a:pt x="165" y="77"/>
                  </a:lnTo>
                  <a:lnTo>
                    <a:pt x="166" y="77"/>
                  </a:lnTo>
                  <a:lnTo>
                    <a:pt x="169" y="75"/>
                  </a:lnTo>
                  <a:lnTo>
                    <a:pt x="169" y="74"/>
                  </a:lnTo>
                  <a:lnTo>
                    <a:pt x="171" y="73"/>
                  </a:lnTo>
                  <a:lnTo>
                    <a:pt x="173" y="72"/>
                  </a:lnTo>
                  <a:lnTo>
                    <a:pt x="174" y="71"/>
                  </a:lnTo>
                  <a:lnTo>
                    <a:pt x="176" y="69"/>
                  </a:lnTo>
                  <a:lnTo>
                    <a:pt x="177" y="69"/>
                  </a:lnTo>
                  <a:lnTo>
                    <a:pt x="179" y="67"/>
                  </a:lnTo>
                  <a:lnTo>
                    <a:pt x="179" y="66"/>
                  </a:lnTo>
                  <a:lnTo>
                    <a:pt x="181" y="64"/>
                  </a:lnTo>
                  <a:lnTo>
                    <a:pt x="182" y="62"/>
                  </a:lnTo>
                  <a:lnTo>
                    <a:pt x="183" y="61"/>
                  </a:lnTo>
                  <a:lnTo>
                    <a:pt x="184" y="59"/>
                  </a:lnTo>
                  <a:lnTo>
                    <a:pt x="185" y="58"/>
                  </a:lnTo>
                  <a:lnTo>
                    <a:pt x="186" y="56"/>
                  </a:lnTo>
                  <a:lnTo>
                    <a:pt x="186" y="53"/>
                  </a:lnTo>
                  <a:lnTo>
                    <a:pt x="187" y="51"/>
                  </a:lnTo>
                  <a:lnTo>
                    <a:pt x="187" y="49"/>
                  </a:lnTo>
                  <a:lnTo>
                    <a:pt x="187" y="48"/>
                  </a:lnTo>
                  <a:lnTo>
                    <a:pt x="187" y="45"/>
                  </a:lnTo>
                  <a:lnTo>
                    <a:pt x="187" y="44"/>
                  </a:lnTo>
                  <a:lnTo>
                    <a:pt x="187" y="43"/>
                  </a:lnTo>
                  <a:lnTo>
                    <a:pt x="186" y="40"/>
                  </a:lnTo>
                  <a:lnTo>
                    <a:pt x="186" y="38"/>
                  </a:lnTo>
                  <a:lnTo>
                    <a:pt x="185" y="35"/>
                  </a:lnTo>
                  <a:lnTo>
                    <a:pt x="184" y="35"/>
                  </a:lnTo>
                  <a:lnTo>
                    <a:pt x="183" y="32"/>
                  </a:lnTo>
                  <a:lnTo>
                    <a:pt x="182" y="31"/>
                  </a:lnTo>
                  <a:lnTo>
                    <a:pt x="181" y="30"/>
                  </a:lnTo>
                  <a:lnTo>
                    <a:pt x="179" y="28"/>
                  </a:lnTo>
                  <a:lnTo>
                    <a:pt x="179" y="27"/>
                  </a:lnTo>
                  <a:lnTo>
                    <a:pt x="177" y="25"/>
                  </a:lnTo>
                  <a:lnTo>
                    <a:pt x="176" y="24"/>
                  </a:lnTo>
                  <a:lnTo>
                    <a:pt x="174" y="23"/>
                  </a:lnTo>
                  <a:lnTo>
                    <a:pt x="173" y="22"/>
                  </a:lnTo>
                  <a:lnTo>
                    <a:pt x="171" y="21"/>
                  </a:lnTo>
                  <a:lnTo>
                    <a:pt x="169" y="19"/>
                  </a:lnTo>
                  <a:lnTo>
                    <a:pt x="169" y="19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6"/>
                  </a:lnTo>
                  <a:lnTo>
                    <a:pt x="161" y="14"/>
                  </a:lnTo>
                  <a:lnTo>
                    <a:pt x="160" y="14"/>
                  </a:lnTo>
                  <a:lnTo>
                    <a:pt x="158" y="13"/>
                  </a:lnTo>
                  <a:lnTo>
                    <a:pt x="156" y="12"/>
                  </a:lnTo>
                  <a:lnTo>
                    <a:pt x="155" y="11"/>
                  </a:lnTo>
                  <a:lnTo>
                    <a:pt x="153" y="11"/>
                  </a:lnTo>
                  <a:lnTo>
                    <a:pt x="150" y="9"/>
                  </a:lnTo>
                  <a:lnTo>
                    <a:pt x="148" y="9"/>
                  </a:lnTo>
                  <a:lnTo>
                    <a:pt x="148" y="9"/>
                  </a:lnTo>
                  <a:lnTo>
                    <a:pt x="145" y="8"/>
                  </a:lnTo>
                  <a:lnTo>
                    <a:pt x="142" y="7"/>
                  </a:lnTo>
                  <a:lnTo>
                    <a:pt x="140" y="6"/>
                  </a:lnTo>
                  <a:lnTo>
                    <a:pt x="140" y="6"/>
                  </a:lnTo>
                  <a:lnTo>
                    <a:pt x="137" y="5"/>
                  </a:lnTo>
                  <a:lnTo>
                    <a:pt x="135" y="5"/>
                  </a:lnTo>
                  <a:lnTo>
                    <a:pt x="132" y="4"/>
                  </a:lnTo>
                  <a:lnTo>
                    <a:pt x="129" y="3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4" y="2"/>
                  </a:lnTo>
                  <a:lnTo>
                    <a:pt x="121" y="2"/>
                  </a:lnTo>
                  <a:lnTo>
                    <a:pt x="119" y="2"/>
                  </a:lnTo>
                  <a:lnTo>
                    <a:pt x="116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0" y="1"/>
                  </a:lnTo>
                  <a:lnTo>
                    <a:pt x="108" y="1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79" y="1"/>
                  </a:lnTo>
                  <a:lnTo>
                    <a:pt x="77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1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3" y="2"/>
                  </a:lnTo>
                  <a:lnTo>
                    <a:pt x="61" y="3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5" y="4"/>
                  </a:lnTo>
                  <a:lnTo>
                    <a:pt x="53" y="5"/>
                  </a:lnTo>
                  <a:lnTo>
                    <a:pt x="50" y="5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5" y="7"/>
                  </a:lnTo>
                  <a:lnTo>
                    <a:pt x="42" y="8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9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7" y="14"/>
                  </a:lnTo>
                  <a:lnTo>
                    <a:pt x="26" y="14"/>
                  </a:lnTo>
                  <a:lnTo>
                    <a:pt x="24" y="16"/>
                  </a:lnTo>
                  <a:lnTo>
                    <a:pt x="22" y="16"/>
                  </a:lnTo>
                  <a:lnTo>
                    <a:pt x="21" y="17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21"/>
                  </a:lnTo>
                  <a:lnTo>
                    <a:pt x="14" y="22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9" y="27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2" y="38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1" y="53"/>
                  </a:lnTo>
                  <a:lnTo>
                    <a:pt x="2" y="56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6" y="64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3" y="71"/>
                  </a:lnTo>
                  <a:lnTo>
                    <a:pt x="14" y="72"/>
                  </a:lnTo>
                  <a:lnTo>
                    <a:pt x="16" y="73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21" y="77"/>
                  </a:lnTo>
                  <a:lnTo>
                    <a:pt x="22" y="77"/>
                  </a:lnTo>
                  <a:lnTo>
                    <a:pt x="24" y="78"/>
                  </a:lnTo>
                  <a:lnTo>
                    <a:pt x="26" y="79"/>
                  </a:lnTo>
                  <a:lnTo>
                    <a:pt x="27" y="80"/>
                  </a:lnTo>
                  <a:lnTo>
                    <a:pt x="29" y="81"/>
                  </a:lnTo>
                  <a:lnTo>
                    <a:pt x="32" y="82"/>
                  </a:lnTo>
                  <a:lnTo>
                    <a:pt x="33" y="82"/>
                  </a:lnTo>
                  <a:lnTo>
                    <a:pt x="34" y="83"/>
                  </a:lnTo>
                  <a:lnTo>
                    <a:pt x="37" y="84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2" y="86"/>
                  </a:lnTo>
                  <a:lnTo>
                    <a:pt x="45" y="87"/>
                  </a:lnTo>
                  <a:lnTo>
                    <a:pt x="47" y="88"/>
                  </a:lnTo>
                  <a:lnTo>
                    <a:pt x="48" y="88"/>
                  </a:lnTo>
                  <a:lnTo>
                    <a:pt x="50" y="88"/>
                  </a:lnTo>
                  <a:lnTo>
                    <a:pt x="53" y="89"/>
                  </a:lnTo>
                  <a:lnTo>
                    <a:pt x="55" y="90"/>
                  </a:lnTo>
                  <a:lnTo>
                    <a:pt x="58" y="90"/>
                  </a:lnTo>
                  <a:lnTo>
                    <a:pt x="59" y="90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6" y="92"/>
                  </a:lnTo>
                  <a:lnTo>
                    <a:pt x="69" y="92"/>
                  </a:lnTo>
                  <a:lnTo>
                    <a:pt x="71" y="92"/>
                  </a:lnTo>
                  <a:lnTo>
                    <a:pt x="74" y="93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19" name="Freeform 248"/>
            <p:cNvSpPr>
              <a:spLocks/>
            </p:cNvSpPr>
            <p:nvPr/>
          </p:nvSpPr>
          <p:spPr bwMode="auto">
            <a:xfrm>
              <a:off x="2036" y="2090"/>
              <a:ext cx="1051" cy="518"/>
            </a:xfrm>
            <a:custGeom>
              <a:avLst/>
              <a:gdLst>
                <a:gd name="T0" fmla="*/ 503 w 1051"/>
                <a:gd name="T1" fmla="*/ 518 h 518"/>
                <a:gd name="T2" fmla="*/ 554 w 1051"/>
                <a:gd name="T3" fmla="*/ 518 h 518"/>
                <a:gd name="T4" fmla="*/ 586 w 1051"/>
                <a:gd name="T5" fmla="*/ 518 h 518"/>
                <a:gd name="T6" fmla="*/ 637 w 1051"/>
                <a:gd name="T7" fmla="*/ 511 h 518"/>
                <a:gd name="T8" fmla="*/ 688 w 1051"/>
                <a:gd name="T9" fmla="*/ 505 h 518"/>
                <a:gd name="T10" fmla="*/ 720 w 1051"/>
                <a:gd name="T11" fmla="*/ 499 h 518"/>
                <a:gd name="T12" fmla="*/ 771 w 1051"/>
                <a:gd name="T13" fmla="*/ 486 h 518"/>
                <a:gd name="T14" fmla="*/ 803 w 1051"/>
                <a:gd name="T15" fmla="*/ 480 h 518"/>
                <a:gd name="T16" fmla="*/ 841 w 1051"/>
                <a:gd name="T17" fmla="*/ 467 h 518"/>
                <a:gd name="T18" fmla="*/ 879 w 1051"/>
                <a:gd name="T19" fmla="*/ 448 h 518"/>
                <a:gd name="T20" fmla="*/ 911 w 1051"/>
                <a:gd name="T21" fmla="*/ 429 h 518"/>
                <a:gd name="T22" fmla="*/ 943 w 1051"/>
                <a:gd name="T23" fmla="*/ 417 h 518"/>
                <a:gd name="T24" fmla="*/ 975 w 1051"/>
                <a:gd name="T25" fmla="*/ 398 h 518"/>
                <a:gd name="T26" fmla="*/ 1000 w 1051"/>
                <a:gd name="T27" fmla="*/ 366 h 518"/>
                <a:gd name="T28" fmla="*/ 1019 w 1051"/>
                <a:gd name="T29" fmla="*/ 341 h 518"/>
                <a:gd name="T30" fmla="*/ 1039 w 1051"/>
                <a:gd name="T31" fmla="*/ 309 h 518"/>
                <a:gd name="T32" fmla="*/ 1051 w 1051"/>
                <a:gd name="T33" fmla="*/ 265 h 518"/>
                <a:gd name="T34" fmla="*/ 1045 w 1051"/>
                <a:gd name="T35" fmla="*/ 214 h 518"/>
                <a:gd name="T36" fmla="*/ 1026 w 1051"/>
                <a:gd name="T37" fmla="*/ 183 h 518"/>
                <a:gd name="T38" fmla="*/ 1007 w 1051"/>
                <a:gd name="T39" fmla="*/ 151 h 518"/>
                <a:gd name="T40" fmla="*/ 988 w 1051"/>
                <a:gd name="T41" fmla="*/ 132 h 518"/>
                <a:gd name="T42" fmla="*/ 956 w 1051"/>
                <a:gd name="T43" fmla="*/ 107 h 518"/>
                <a:gd name="T44" fmla="*/ 924 w 1051"/>
                <a:gd name="T45" fmla="*/ 88 h 518"/>
                <a:gd name="T46" fmla="*/ 886 w 1051"/>
                <a:gd name="T47" fmla="*/ 69 h 518"/>
                <a:gd name="T48" fmla="*/ 854 w 1051"/>
                <a:gd name="T49" fmla="*/ 56 h 518"/>
                <a:gd name="T50" fmla="*/ 822 w 1051"/>
                <a:gd name="T51" fmla="*/ 44 h 518"/>
                <a:gd name="T52" fmla="*/ 790 w 1051"/>
                <a:gd name="T53" fmla="*/ 31 h 518"/>
                <a:gd name="T54" fmla="*/ 739 w 1051"/>
                <a:gd name="T55" fmla="*/ 19 h 518"/>
                <a:gd name="T56" fmla="*/ 701 w 1051"/>
                <a:gd name="T57" fmla="*/ 12 h 518"/>
                <a:gd name="T58" fmla="*/ 650 w 1051"/>
                <a:gd name="T59" fmla="*/ 6 h 518"/>
                <a:gd name="T60" fmla="*/ 605 w 1051"/>
                <a:gd name="T61" fmla="*/ 0 h 518"/>
                <a:gd name="T62" fmla="*/ 567 w 1051"/>
                <a:gd name="T63" fmla="*/ 0 h 518"/>
                <a:gd name="T64" fmla="*/ 516 w 1051"/>
                <a:gd name="T65" fmla="*/ 0 h 518"/>
                <a:gd name="T66" fmla="*/ 465 w 1051"/>
                <a:gd name="T67" fmla="*/ 0 h 518"/>
                <a:gd name="T68" fmla="*/ 433 w 1051"/>
                <a:gd name="T69" fmla="*/ 0 h 518"/>
                <a:gd name="T70" fmla="*/ 382 w 1051"/>
                <a:gd name="T71" fmla="*/ 6 h 518"/>
                <a:gd name="T72" fmla="*/ 331 w 1051"/>
                <a:gd name="T73" fmla="*/ 19 h 518"/>
                <a:gd name="T74" fmla="*/ 299 w 1051"/>
                <a:gd name="T75" fmla="*/ 25 h 518"/>
                <a:gd name="T76" fmla="*/ 261 w 1051"/>
                <a:gd name="T77" fmla="*/ 31 h 518"/>
                <a:gd name="T78" fmla="*/ 216 w 1051"/>
                <a:gd name="T79" fmla="*/ 50 h 518"/>
                <a:gd name="T80" fmla="*/ 184 w 1051"/>
                <a:gd name="T81" fmla="*/ 63 h 518"/>
                <a:gd name="T82" fmla="*/ 146 w 1051"/>
                <a:gd name="T83" fmla="*/ 75 h 518"/>
                <a:gd name="T84" fmla="*/ 114 w 1051"/>
                <a:gd name="T85" fmla="*/ 94 h 518"/>
                <a:gd name="T86" fmla="*/ 89 w 1051"/>
                <a:gd name="T87" fmla="*/ 113 h 518"/>
                <a:gd name="T88" fmla="*/ 63 w 1051"/>
                <a:gd name="T89" fmla="*/ 132 h 518"/>
                <a:gd name="T90" fmla="*/ 38 w 1051"/>
                <a:gd name="T91" fmla="*/ 164 h 518"/>
                <a:gd name="T92" fmla="*/ 12 w 1051"/>
                <a:gd name="T93" fmla="*/ 202 h 518"/>
                <a:gd name="T94" fmla="*/ 6 w 1051"/>
                <a:gd name="T95" fmla="*/ 233 h 518"/>
                <a:gd name="T96" fmla="*/ 6 w 1051"/>
                <a:gd name="T97" fmla="*/ 284 h 518"/>
                <a:gd name="T98" fmla="*/ 12 w 1051"/>
                <a:gd name="T99" fmla="*/ 316 h 518"/>
                <a:gd name="T100" fmla="*/ 38 w 1051"/>
                <a:gd name="T101" fmla="*/ 347 h 518"/>
                <a:gd name="T102" fmla="*/ 63 w 1051"/>
                <a:gd name="T103" fmla="*/ 379 h 518"/>
                <a:gd name="T104" fmla="*/ 89 w 1051"/>
                <a:gd name="T105" fmla="*/ 398 h 518"/>
                <a:gd name="T106" fmla="*/ 114 w 1051"/>
                <a:gd name="T107" fmla="*/ 417 h 518"/>
                <a:gd name="T108" fmla="*/ 146 w 1051"/>
                <a:gd name="T109" fmla="*/ 436 h 518"/>
                <a:gd name="T110" fmla="*/ 184 w 1051"/>
                <a:gd name="T111" fmla="*/ 455 h 518"/>
                <a:gd name="T112" fmla="*/ 216 w 1051"/>
                <a:gd name="T113" fmla="*/ 467 h 518"/>
                <a:gd name="T114" fmla="*/ 261 w 1051"/>
                <a:gd name="T115" fmla="*/ 480 h 518"/>
                <a:gd name="T116" fmla="*/ 299 w 1051"/>
                <a:gd name="T117" fmla="*/ 492 h 518"/>
                <a:gd name="T118" fmla="*/ 331 w 1051"/>
                <a:gd name="T119" fmla="*/ 499 h 518"/>
                <a:gd name="T120" fmla="*/ 382 w 1051"/>
                <a:gd name="T121" fmla="*/ 505 h 518"/>
                <a:gd name="T122" fmla="*/ 433 w 1051"/>
                <a:gd name="T123" fmla="*/ 51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1" h="518">
                  <a:moveTo>
                    <a:pt x="465" y="518"/>
                  </a:moveTo>
                  <a:lnTo>
                    <a:pt x="484" y="518"/>
                  </a:lnTo>
                  <a:lnTo>
                    <a:pt x="503" y="518"/>
                  </a:lnTo>
                  <a:lnTo>
                    <a:pt x="516" y="518"/>
                  </a:lnTo>
                  <a:lnTo>
                    <a:pt x="535" y="518"/>
                  </a:lnTo>
                  <a:lnTo>
                    <a:pt x="554" y="518"/>
                  </a:lnTo>
                  <a:lnTo>
                    <a:pt x="567" y="518"/>
                  </a:lnTo>
                  <a:lnTo>
                    <a:pt x="586" y="518"/>
                  </a:lnTo>
                  <a:lnTo>
                    <a:pt x="586" y="518"/>
                  </a:lnTo>
                  <a:lnTo>
                    <a:pt x="605" y="518"/>
                  </a:lnTo>
                  <a:lnTo>
                    <a:pt x="618" y="511"/>
                  </a:lnTo>
                  <a:lnTo>
                    <a:pt x="637" y="511"/>
                  </a:lnTo>
                  <a:lnTo>
                    <a:pt x="650" y="511"/>
                  </a:lnTo>
                  <a:lnTo>
                    <a:pt x="669" y="505"/>
                  </a:lnTo>
                  <a:lnTo>
                    <a:pt x="688" y="505"/>
                  </a:lnTo>
                  <a:lnTo>
                    <a:pt x="701" y="505"/>
                  </a:lnTo>
                  <a:lnTo>
                    <a:pt x="720" y="499"/>
                  </a:lnTo>
                  <a:lnTo>
                    <a:pt x="720" y="499"/>
                  </a:lnTo>
                  <a:lnTo>
                    <a:pt x="739" y="492"/>
                  </a:lnTo>
                  <a:lnTo>
                    <a:pt x="752" y="492"/>
                  </a:lnTo>
                  <a:lnTo>
                    <a:pt x="771" y="486"/>
                  </a:lnTo>
                  <a:lnTo>
                    <a:pt x="790" y="480"/>
                  </a:lnTo>
                  <a:lnTo>
                    <a:pt x="790" y="480"/>
                  </a:lnTo>
                  <a:lnTo>
                    <a:pt x="803" y="480"/>
                  </a:lnTo>
                  <a:lnTo>
                    <a:pt x="822" y="474"/>
                  </a:lnTo>
                  <a:lnTo>
                    <a:pt x="835" y="467"/>
                  </a:lnTo>
                  <a:lnTo>
                    <a:pt x="841" y="467"/>
                  </a:lnTo>
                  <a:lnTo>
                    <a:pt x="854" y="461"/>
                  </a:lnTo>
                  <a:lnTo>
                    <a:pt x="873" y="455"/>
                  </a:lnTo>
                  <a:lnTo>
                    <a:pt x="879" y="448"/>
                  </a:lnTo>
                  <a:lnTo>
                    <a:pt x="886" y="448"/>
                  </a:lnTo>
                  <a:lnTo>
                    <a:pt x="905" y="436"/>
                  </a:lnTo>
                  <a:lnTo>
                    <a:pt x="911" y="429"/>
                  </a:lnTo>
                  <a:lnTo>
                    <a:pt x="924" y="429"/>
                  </a:lnTo>
                  <a:lnTo>
                    <a:pt x="937" y="417"/>
                  </a:lnTo>
                  <a:lnTo>
                    <a:pt x="943" y="417"/>
                  </a:lnTo>
                  <a:lnTo>
                    <a:pt x="956" y="404"/>
                  </a:lnTo>
                  <a:lnTo>
                    <a:pt x="968" y="398"/>
                  </a:lnTo>
                  <a:lnTo>
                    <a:pt x="975" y="398"/>
                  </a:lnTo>
                  <a:lnTo>
                    <a:pt x="988" y="385"/>
                  </a:lnTo>
                  <a:lnTo>
                    <a:pt x="988" y="379"/>
                  </a:lnTo>
                  <a:lnTo>
                    <a:pt x="1000" y="366"/>
                  </a:lnTo>
                  <a:lnTo>
                    <a:pt x="1007" y="366"/>
                  </a:lnTo>
                  <a:lnTo>
                    <a:pt x="1019" y="347"/>
                  </a:lnTo>
                  <a:lnTo>
                    <a:pt x="1019" y="341"/>
                  </a:lnTo>
                  <a:lnTo>
                    <a:pt x="1026" y="334"/>
                  </a:lnTo>
                  <a:lnTo>
                    <a:pt x="1039" y="316"/>
                  </a:lnTo>
                  <a:lnTo>
                    <a:pt x="1039" y="309"/>
                  </a:lnTo>
                  <a:lnTo>
                    <a:pt x="1045" y="297"/>
                  </a:lnTo>
                  <a:lnTo>
                    <a:pt x="1051" y="284"/>
                  </a:lnTo>
                  <a:lnTo>
                    <a:pt x="1051" y="265"/>
                  </a:lnTo>
                  <a:lnTo>
                    <a:pt x="1051" y="246"/>
                  </a:lnTo>
                  <a:lnTo>
                    <a:pt x="1051" y="233"/>
                  </a:lnTo>
                  <a:lnTo>
                    <a:pt x="1045" y="214"/>
                  </a:lnTo>
                  <a:lnTo>
                    <a:pt x="1039" y="202"/>
                  </a:lnTo>
                  <a:lnTo>
                    <a:pt x="1039" y="202"/>
                  </a:lnTo>
                  <a:lnTo>
                    <a:pt x="1026" y="183"/>
                  </a:lnTo>
                  <a:lnTo>
                    <a:pt x="1019" y="170"/>
                  </a:lnTo>
                  <a:lnTo>
                    <a:pt x="1019" y="164"/>
                  </a:lnTo>
                  <a:lnTo>
                    <a:pt x="1007" y="151"/>
                  </a:lnTo>
                  <a:lnTo>
                    <a:pt x="1000" y="151"/>
                  </a:lnTo>
                  <a:lnTo>
                    <a:pt x="988" y="132"/>
                  </a:lnTo>
                  <a:lnTo>
                    <a:pt x="988" y="132"/>
                  </a:lnTo>
                  <a:lnTo>
                    <a:pt x="975" y="120"/>
                  </a:lnTo>
                  <a:lnTo>
                    <a:pt x="968" y="113"/>
                  </a:lnTo>
                  <a:lnTo>
                    <a:pt x="956" y="107"/>
                  </a:lnTo>
                  <a:lnTo>
                    <a:pt x="943" y="101"/>
                  </a:lnTo>
                  <a:lnTo>
                    <a:pt x="937" y="94"/>
                  </a:lnTo>
                  <a:lnTo>
                    <a:pt x="924" y="88"/>
                  </a:lnTo>
                  <a:lnTo>
                    <a:pt x="911" y="82"/>
                  </a:lnTo>
                  <a:lnTo>
                    <a:pt x="905" y="75"/>
                  </a:lnTo>
                  <a:lnTo>
                    <a:pt x="886" y="69"/>
                  </a:lnTo>
                  <a:lnTo>
                    <a:pt x="879" y="63"/>
                  </a:lnTo>
                  <a:lnTo>
                    <a:pt x="873" y="63"/>
                  </a:lnTo>
                  <a:lnTo>
                    <a:pt x="854" y="56"/>
                  </a:lnTo>
                  <a:lnTo>
                    <a:pt x="841" y="50"/>
                  </a:lnTo>
                  <a:lnTo>
                    <a:pt x="835" y="50"/>
                  </a:lnTo>
                  <a:lnTo>
                    <a:pt x="822" y="44"/>
                  </a:lnTo>
                  <a:lnTo>
                    <a:pt x="803" y="38"/>
                  </a:lnTo>
                  <a:lnTo>
                    <a:pt x="790" y="31"/>
                  </a:lnTo>
                  <a:lnTo>
                    <a:pt x="790" y="31"/>
                  </a:lnTo>
                  <a:lnTo>
                    <a:pt x="771" y="25"/>
                  </a:lnTo>
                  <a:lnTo>
                    <a:pt x="752" y="25"/>
                  </a:lnTo>
                  <a:lnTo>
                    <a:pt x="739" y="19"/>
                  </a:lnTo>
                  <a:lnTo>
                    <a:pt x="720" y="19"/>
                  </a:lnTo>
                  <a:lnTo>
                    <a:pt x="720" y="19"/>
                  </a:lnTo>
                  <a:lnTo>
                    <a:pt x="701" y="12"/>
                  </a:lnTo>
                  <a:lnTo>
                    <a:pt x="688" y="12"/>
                  </a:lnTo>
                  <a:lnTo>
                    <a:pt x="669" y="6"/>
                  </a:lnTo>
                  <a:lnTo>
                    <a:pt x="650" y="6"/>
                  </a:lnTo>
                  <a:lnTo>
                    <a:pt x="637" y="6"/>
                  </a:lnTo>
                  <a:lnTo>
                    <a:pt x="618" y="0"/>
                  </a:lnTo>
                  <a:lnTo>
                    <a:pt x="605" y="0"/>
                  </a:lnTo>
                  <a:lnTo>
                    <a:pt x="586" y="0"/>
                  </a:lnTo>
                  <a:lnTo>
                    <a:pt x="586" y="0"/>
                  </a:lnTo>
                  <a:lnTo>
                    <a:pt x="567" y="0"/>
                  </a:lnTo>
                  <a:lnTo>
                    <a:pt x="554" y="0"/>
                  </a:lnTo>
                  <a:lnTo>
                    <a:pt x="535" y="0"/>
                  </a:lnTo>
                  <a:lnTo>
                    <a:pt x="516" y="0"/>
                  </a:lnTo>
                  <a:lnTo>
                    <a:pt x="503" y="0"/>
                  </a:lnTo>
                  <a:lnTo>
                    <a:pt x="484" y="0"/>
                  </a:lnTo>
                  <a:lnTo>
                    <a:pt x="465" y="0"/>
                  </a:lnTo>
                  <a:lnTo>
                    <a:pt x="465" y="0"/>
                  </a:lnTo>
                  <a:lnTo>
                    <a:pt x="452" y="0"/>
                  </a:lnTo>
                  <a:lnTo>
                    <a:pt x="433" y="0"/>
                  </a:lnTo>
                  <a:lnTo>
                    <a:pt x="414" y="6"/>
                  </a:lnTo>
                  <a:lnTo>
                    <a:pt x="401" y="6"/>
                  </a:lnTo>
                  <a:lnTo>
                    <a:pt x="382" y="6"/>
                  </a:lnTo>
                  <a:lnTo>
                    <a:pt x="369" y="12"/>
                  </a:lnTo>
                  <a:lnTo>
                    <a:pt x="350" y="12"/>
                  </a:lnTo>
                  <a:lnTo>
                    <a:pt x="331" y="19"/>
                  </a:lnTo>
                  <a:lnTo>
                    <a:pt x="331" y="19"/>
                  </a:lnTo>
                  <a:lnTo>
                    <a:pt x="318" y="19"/>
                  </a:lnTo>
                  <a:lnTo>
                    <a:pt x="299" y="25"/>
                  </a:lnTo>
                  <a:lnTo>
                    <a:pt x="280" y="25"/>
                  </a:lnTo>
                  <a:lnTo>
                    <a:pt x="267" y="31"/>
                  </a:lnTo>
                  <a:lnTo>
                    <a:pt x="261" y="31"/>
                  </a:lnTo>
                  <a:lnTo>
                    <a:pt x="248" y="38"/>
                  </a:lnTo>
                  <a:lnTo>
                    <a:pt x="229" y="44"/>
                  </a:lnTo>
                  <a:lnTo>
                    <a:pt x="216" y="50"/>
                  </a:lnTo>
                  <a:lnTo>
                    <a:pt x="210" y="50"/>
                  </a:lnTo>
                  <a:lnTo>
                    <a:pt x="197" y="56"/>
                  </a:lnTo>
                  <a:lnTo>
                    <a:pt x="184" y="63"/>
                  </a:lnTo>
                  <a:lnTo>
                    <a:pt x="172" y="63"/>
                  </a:lnTo>
                  <a:lnTo>
                    <a:pt x="165" y="69"/>
                  </a:lnTo>
                  <a:lnTo>
                    <a:pt x="146" y="75"/>
                  </a:lnTo>
                  <a:lnTo>
                    <a:pt x="140" y="82"/>
                  </a:lnTo>
                  <a:lnTo>
                    <a:pt x="133" y="88"/>
                  </a:lnTo>
                  <a:lnTo>
                    <a:pt x="114" y="94"/>
                  </a:lnTo>
                  <a:lnTo>
                    <a:pt x="108" y="101"/>
                  </a:lnTo>
                  <a:lnTo>
                    <a:pt x="95" y="107"/>
                  </a:lnTo>
                  <a:lnTo>
                    <a:pt x="89" y="113"/>
                  </a:lnTo>
                  <a:lnTo>
                    <a:pt x="82" y="120"/>
                  </a:lnTo>
                  <a:lnTo>
                    <a:pt x="70" y="132"/>
                  </a:lnTo>
                  <a:lnTo>
                    <a:pt x="63" y="132"/>
                  </a:lnTo>
                  <a:lnTo>
                    <a:pt x="50" y="151"/>
                  </a:lnTo>
                  <a:lnTo>
                    <a:pt x="44" y="151"/>
                  </a:lnTo>
                  <a:lnTo>
                    <a:pt x="38" y="164"/>
                  </a:lnTo>
                  <a:lnTo>
                    <a:pt x="31" y="170"/>
                  </a:lnTo>
                  <a:lnTo>
                    <a:pt x="25" y="183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6" y="214"/>
                  </a:lnTo>
                  <a:lnTo>
                    <a:pt x="6" y="233"/>
                  </a:lnTo>
                  <a:lnTo>
                    <a:pt x="0" y="246"/>
                  </a:lnTo>
                  <a:lnTo>
                    <a:pt x="0" y="265"/>
                  </a:lnTo>
                  <a:lnTo>
                    <a:pt x="6" y="284"/>
                  </a:lnTo>
                  <a:lnTo>
                    <a:pt x="6" y="297"/>
                  </a:lnTo>
                  <a:lnTo>
                    <a:pt x="12" y="309"/>
                  </a:lnTo>
                  <a:lnTo>
                    <a:pt x="12" y="316"/>
                  </a:lnTo>
                  <a:lnTo>
                    <a:pt x="25" y="334"/>
                  </a:lnTo>
                  <a:lnTo>
                    <a:pt x="31" y="341"/>
                  </a:lnTo>
                  <a:lnTo>
                    <a:pt x="38" y="347"/>
                  </a:lnTo>
                  <a:lnTo>
                    <a:pt x="44" y="366"/>
                  </a:lnTo>
                  <a:lnTo>
                    <a:pt x="50" y="366"/>
                  </a:lnTo>
                  <a:lnTo>
                    <a:pt x="63" y="379"/>
                  </a:lnTo>
                  <a:lnTo>
                    <a:pt x="70" y="385"/>
                  </a:lnTo>
                  <a:lnTo>
                    <a:pt x="82" y="398"/>
                  </a:lnTo>
                  <a:lnTo>
                    <a:pt x="89" y="398"/>
                  </a:lnTo>
                  <a:lnTo>
                    <a:pt x="95" y="404"/>
                  </a:lnTo>
                  <a:lnTo>
                    <a:pt x="108" y="417"/>
                  </a:lnTo>
                  <a:lnTo>
                    <a:pt x="114" y="417"/>
                  </a:lnTo>
                  <a:lnTo>
                    <a:pt x="133" y="429"/>
                  </a:lnTo>
                  <a:lnTo>
                    <a:pt x="140" y="429"/>
                  </a:lnTo>
                  <a:lnTo>
                    <a:pt x="146" y="436"/>
                  </a:lnTo>
                  <a:lnTo>
                    <a:pt x="165" y="448"/>
                  </a:lnTo>
                  <a:lnTo>
                    <a:pt x="172" y="448"/>
                  </a:lnTo>
                  <a:lnTo>
                    <a:pt x="184" y="455"/>
                  </a:lnTo>
                  <a:lnTo>
                    <a:pt x="197" y="461"/>
                  </a:lnTo>
                  <a:lnTo>
                    <a:pt x="210" y="467"/>
                  </a:lnTo>
                  <a:lnTo>
                    <a:pt x="216" y="467"/>
                  </a:lnTo>
                  <a:lnTo>
                    <a:pt x="229" y="474"/>
                  </a:lnTo>
                  <a:lnTo>
                    <a:pt x="248" y="480"/>
                  </a:lnTo>
                  <a:lnTo>
                    <a:pt x="261" y="480"/>
                  </a:lnTo>
                  <a:lnTo>
                    <a:pt x="267" y="480"/>
                  </a:lnTo>
                  <a:lnTo>
                    <a:pt x="280" y="486"/>
                  </a:lnTo>
                  <a:lnTo>
                    <a:pt x="299" y="492"/>
                  </a:lnTo>
                  <a:lnTo>
                    <a:pt x="318" y="492"/>
                  </a:lnTo>
                  <a:lnTo>
                    <a:pt x="331" y="499"/>
                  </a:lnTo>
                  <a:lnTo>
                    <a:pt x="331" y="499"/>
                  </a:lnTo>
                  <a:lnTo>
                    <a:pt x="350" y="505"/>
                  </a:lnTo>
                  <a:lnTo>
                    <a:pt x="369" y="505"/>
                  </a:lnTo>
                  <a:lnTo>
                    <a:pt x="382" y="505"/>
                  </a:lnTo>
                  <a:lnTo>
                    <a:pt x="401" y="511"/>
                  </a:lnTo>
                  <a:lnTo>
                    <a:pt x="414" y="511"/>
                  </a:lnTo>
                  <a:lnTo>
                    <a:pt x="433" y="511"/>
                  </a:lnTo>
                  <a:lnTo>
                    <a:pt x="452" y="518"/>
                  </a:lnTo>
                  <a:lnTo>
                    <a:pt x="465" y="51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0" name="Freeform 249"/>
            <p:cNvSpPr>
              <a:spLocks/>
            </p:cNvSpPr>
            <p:nvPr/>
          </p:nvSpPr>
          <p:spPr bwMode="auto">
            <a:xfrm>
              <a:off x="2036" y="2090"/>
              <a:ext cx="1051" cy="518"/>
            </a:xfrm>
            <a:custGeom>
              <a:avLst/>
              <a:gdLst>
                <a:gd name="T0" fmla="*/ 79 w 165"/>
                <a:gd name="T1" fmla="*/ 82 h 82"/>
                <a:gd name="T2" fmla="*/ 87 w 165"/>
                <a:gd name="T3" fmla="*/ 82 h 82"/>
                <a:gd name="T4" fmla="*/ 92 w 165"/>
                <a:gd name="T5" fmla="*/ 82 h 82"/>
                <a:gd name="T6" fmla="*/ 100 w 165"/>
                <a:gd name="T7" fmla="*/ 81 h 82"/>
                <a:gd name="T8" fmla="*/ 108 w 165"/>
                <a:gd name="T9" fmla="*/ 80 h 82"/>
                <a:gd name="T10" fmla="*/ 116 w 165"/>
                <a:gd name="T11" fmla="*/ 78 h 82"/>
                <a:gd name="T12" fmla="*/ 124 w 165"/>
                <a:gd name="T13" fmla="*/ 76 h 82"/>
                <a:gd name="T14" fmla="*/ 129 w 165"/>
                <a:gd name="T15" fmla="*/ 75 h 82"/>
                <a:gd name="T16" fmla="*/ 134 w 165"/>
                <a:gd name="T17" fmla="*/ 73 h 82"/>
                <a:gd name="T18" fmla="*/ 139 w 165"/>
                <a:gd name="T19" fmla="*/ 71 h 82"/>
                <a:gd name="T20" fmla="*/ 145 w 165"/>
                <a:gd name="T21" fmla="*/ 68 h 82"/>
                <a:gd name="T22" fmla="*/ 150 w 165"/>
                <a:gd name="T23" fmla="*/ 64 h 82"/>
                <a:gd name="T24" fmla="*/ 155 w 165"/>
                <a:gd name="T25" fmla="*/ 61 h 82"/>
                <a:gd name="T26" fmla="*/ 158 w 165"/>
                <a:gd name="T27" fmla="*/ 58 h 82"/>
                <a:gd name="T28" fmla="*/ 161 w 165"/>
                <a:gd name="T29" fmla="*/ 53 h 82"/>
                <a:gd name="T30" fmla="*/ 164 w 165"/>
                <a:gd name="T31" fmla="*/ 47 h 82"/>
                <a:gd name="T32" fmla="*/ 165 w 165"/>
                <a:gd name="T33" fmla="*/ 39 h 82"/>
                <a:gd name="T34" fmla="*/ 163 w 165"/>
                <a:gd name="T35" fmla="*/ 32 h 82"/>
                <a:gd name="T36" fmla="*/ 160 w 165"/>
                <a:gd name="T37" fmla="*/ 27 h 82"/>
                <a:gd name="T38" fmla="*/ 157 w 165"/>
                <a:gd name="T39" fmla="*/ 24 h 82"/>
                <a:gd name="T40" fmla="*/ 153 w 165"/>
                <a:gd name="T41" fmla="*/ 19 h 82"/>
                <a:gd name="T42" fmla="*/ 148 w 165"/>
                <a:gd name="T43" fmla="*/ 16 h 82"/>
                <a:gd name="T44" fmla="*/ 143 w 165"/>
                <a:gd name="T45" fmla="*/ 13 h 82"/>
                <a:gd name="T46" fmla="*/ 138 w 165"/>
                <a:gd name="T47" fmla="*/ 10 h 82"/>
                <a:gd name="T48" fmla="*/ 132 w 165"/>
                <a:gd name="T49" fmla="*/ 8 h 82"/>
                <a:gd name="T50" fmla="*/ 126 w 165"/>
                <a:gd name="T51" fmla="*/ 6 h 82"/>
                <a:gd name="T52" fmla="*/ 121 w 165"/>
                <a:gd name="T53" fmla="*/ 4 h 82"/>
                <a:gd name="T54" fmla="*/ 113 w 165"/>
                <a:gd name="T55" fmla="*/ 3 h 82"/>
                <a:gd name="T56" fmla="*/ 105 w 165"/>
                <a:gd name="T57" fmla="*/ 1 h 82"/>
                <a:gd name="T58" fmla="*/ 97 w 165"/>
                <a:gd name="T59" fmla="*/ 0 h 82"/>
                <a:gd name="T60" fmla="*/ 92 w 165"/>
                <a:gd name="T61" fmla="*/ 0 h 82"/>
                <a:gd name="T62" fmla="*/ 84 w 165"/>
                <a:gd name="T63" fmla="*/ 0 h 82"/>
                <a:gd name="T64" fmla="*/ 76 w 165"/>
                <a:gd name="T65" fmla="*/ 0 h 82"/>
                <a:gd name="T66" fmla="*/ 68 w 165"/>
                <a:gd name="T67" fmla="*/ 0 h 82"/>
                <a:gd name="T68" fmla="*/ 60 w 165"/>
                <a:gd name="T69" fmla="*/ 1 h 82"/>
                <a:gd name="T70" fmla="*/ 52 w 165"/>
                <a:gd name="T71" fmla="*/ 3 h 82"/>
                <a:gd name="T72" fmla="*/ 47 w 165"/>
                <a:gd name="T73" fmla="*/ 4 h 82"/>
                <a:gd name="T74" fmla="*/ 41 w 165"/>
                <a:gd name="T75" fmla="*/ 5 h 82"/>
                <a:gd name="T76" fmla="*/ 34 w 165"/>
                <a:gd name="T77" fmla="*/ 8 h 82"/>
                <a:gd name="T78" fmla="*/ 29 w 165"/>
                <a:gd name="T79" fmla="*/ 10 h 82"/>
                <a:gd name="T80" fmla="*/ 23 w 165"/>
                <a:gd name="T81" fmla="*/ 12 h 82"/>
                <a:gd name="T82" fmla="*/ 18 w 165"/>
                <a:gd name="T83" fmla="*/ 15 h 82"/>
                <a:gd name="T84" fmla="*/ 14 w 165"/>
                <a:gd name="T85" fmla="*/ 18 h 82"/>
                <a:gd name="T86" fmla="*/ 10 w 165"/>
                <a:gd name="T87" fmla="*/ 21 h 82"/>
                <a:gd name="T88" fmla="*/ 6 w 165"/>
                <a:gd name="T89" fmla="*/ 26 h 82"/>
                <a:gd name="T90" fmla="*/ 2 w 165"/>
                <a:gd name="T91" fmla="*/ 32 h 82"/>
                <a:gd name="T92" fmla="*/ 1 w 165"/>
                <a:gd name="T93" fmla="*/ 37 h 82"/>
                <a:gd name="T94" fmla="*/ 1 w 165"/>
                <a:gd name="T95" fmla="*/ 45 h 82"/>
                <a:gd name="T96" fmla="*/ 2 w 165"/>
                <a:gd name="T97" fmla="*/ 50 h 82"/>
                <a:gd name="T98" fmla="*/ 6 w 165"/>
                <a:gd name="T99" fmla="*/ 55 h 82"/>
                <a:gd name="T100" fmla="*/ 10 w 165"/>
                <a:gd name="T101" fmla="*/ 60 h 82"/>
                <a:gd name="T102" fmla="*/ 14 w 165"/>
                <a:gd name="T103" fmla="*/ 63 h 82"/>
                <a:gd name="T104" fmla="*/ 18 w 165"/>
                <a:gd name="T105" fmla="*/ 66 h 82"/>
                <a:gd name="T106" fmla="*/ 23 w 165"/>
                <a:gd name="T107" fmla="*/ 69 h 82"/>
                <a:gd name="T108" fmla="*/ 29 w 165"/>
                <a:gd name="T109" fmla="*/ 72 h 82"/>
                <a:gd name="T110" fmla="*/ 34 w 165"/>
                <a:gd name="T111" fmla="*/ 74 h 82"/>
                <a:gd name="T112" fmla="*/ 41 w 165"/>
                <a:gd name="T113" fmla="*/ 76 h 82"/>
                <a:gd name="T114" fmla="*/ 47 w 165"/>
                <a:gd name="T115" fmla="*/ 78 h 82"/>
                <a:gd name="T116" fmla="*/ 52 w 165"/>
                <a:gd name="T117" fmla="*/ 79 h 82"/>
                <a:gd name="T118" fmla="*/ 60 w 165"/>
                <a:gd name="T119" fmla="*/ 80 h 82"/>
                <a:gd name="T120" fmla="*/ 68 w 165"/>
                <a:gd name="T12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5" h="82">
                  <a:moveTo>
                    <a:pt x="73" y="82"/>
                  </a:moveTo>
                  <a:lnTo>
                    <a:pt x="76" y="82"/>
                  </a:lnTo>
                  <a:lnTo>
                    <a:pt x="79" y="82"/>
                  </a:lnTo>
                  <a:lnTo>
                    <a:pt x="81" y="82"/>
                  </a:lnTo>
                  <a:lnTo>
                    <a:pt x="84" y="82"/>
                  </a:lnTo>
                  <a:lnTo>
                    <a:pt x="87" y="82"/>
                  </a:lnTo>
                  <a:lnTo>
                    <a:pt x="89" y="82"/>
                  </a:lnTo>
                  <a:lnTo>
                    <a:pt x="92" y="82"/>
                  </a:lnTo>
                  <a:lnTo>
                    <a:pt x="92" y="82"/>
                  </a:lnTo>
                  <a:lnTo>
                    <a:pt x="95" y="82"/>
                  </a:lnTo>
                  <a:lnTo>
                    <a:pt x="97" y="81"/>
                  </a:lnTo>
                  <a:lnTo>
                    <a:pt x="100" y="81"/>
                  </a:lnTo>
                  <a:lnTo>
                    <a:pt x="102" y="81"/>
                  </a:lnTo>
                  <a:lnTo>
                    <a:pt x="105" y="80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13" y="79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21" y="77"/>
                  </a:lnTo>
                  <a:lnTo>
                    <a:pt x="124" y="76"/>
                  </a:lnTo>
                  <a:lnTo>
                    <a:pt x="124" y="76"/>
                  </a:lnTo>
                  <a:lnTo>
                    <a:pt x="126" y="76"/>
                  </a:lnTo>
                  <a:lnTo>
                    <a:pt x="129" y="75"/>
                  </a:lnTo>
                  <a:lnTo>
                    <a:pt x="131" y="74"/>
                  </a:lnTo>
                  <a:lnTo>
                    <a:pt x="132" y="74"/>
                  </a:lnTo>
                  <a:lnTo>
                    <a:pt x="134" y="73"/>
                  </a:lnTo>
                  <a:lnTo>
                    <a:pt x="137" y="72"/>
                  </a:lnTo>
                  <a:lnTo>
                    <a:pt x="138" y="71"/>
                  </a:lnTo>
                  <a:lnTo>
                    <a:pt x="139" y="71"/>
                  </a:lnTo>
                  <a:lnTo>
                    <a:pt x="142" y="69"/>
                  </a:lnTo>
                  <a:lnTo>
                    <a:pt x="143" y="68"/>
                  </a:lnTo>
                  <a:lnTo>
                    <a:pt x="145" y="68"/>
                  </a:lnTo>
                  <a:lnTo>
                    <a:pt x="147" y="66"/>
                  </a:lnTo>
                  <a:lnTo>
                    <a:pt x="148" y="66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3" y="63"/>
                  </a:lnTo>
                  <a:lnTo>
                    <a:pt x="155" y="61"/>
                  </a:lnTo>
                  <a:lnTo>
                    <a:pt x="155" y="60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60" y="55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3" y="50"/>
                  </a:lnTo>
                  <a:lnTo>
                    <a:pt x="163" y="49"/>
                  </a:lnTo>
                  <a:lnTo>
                    <a:pt x="164" y="47"/>
                  </a:lnTo>
                  <a:lnTo>
                    <a:pt x="165" y="45"/>
                  </a:lnTo>
                  <a:lnTo>
                    <a:pt x="165" y="42"/>
                  </a:lnTo>
                  <a:lnTo>
                    <a:pt x="165" y="39"/>
                  </a:lnTo>
                  <a:lnTo>
                    <a:pt x="165" y="37"/>
                  </a:lnTo>
                  <a:lnTo>
                    <a:pt x="164" y="34"/>
                  </a:lnTo>
                  <a:lnTo>
                    <a:pt x="163" y="32"/>
                  </a:lnTo>
                  <a:lnTo>
                    <a:pt x="163" y="32"/>
                  </a:lnTo>
                  <a:lnTo>
                    <a:pt x="161" y="29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5" y="21"/>
                  </a:lnTo>
                  <a:lnTo>
                    <a:pt x="155" y="21"/>
                  </a:lnTo>
                  <a:lnTo>
                    <a:pt x="153" y="19"/>
                  </a:lnTo>
                  <a:lnTo>
                    <a:pt x="152" y="18"/>
                  </a:lnTo>
                  <a:lnTo>
                    <a:pt x="150" y="17"/>
                  </a:lnTo>
                  <a:lnTo>
                    <a:pt x="148" y="16"/>
                  </a:lnTo>
                  <a:lnTo>
                    <a:pt x="147" y="15"/>
                  </a:lnTo>
                  <a:lnTo>
                    <a:pt x="145" y="14"/>
                  </a:lnTo>
                  <a:lnTo>
                    <a:pt x="143" y="13"/>
                  </a:lnTo>
                  <a:lnTo>
                    <a:pt x="142" y="12"/>
                  </a:lnTo>
                  <a:lnTo>
                    <a:pt x="139" y="11"/>
                  </a:lnTo>
                  <a:lnTo>
                    <a:pt x="138" y="10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2" y="8"/>
                  </a:lnTo>
                  <a:lnTo>
                    <a:pt x="131" y="8"/>
                  </a:lnTo>
                  <a:lnTo>
                    <a:pt x="129" y="7"/>
                  </a:lnTo>
                  <a:lnTo>
                    <a:pt x="126" y="6"/>
                  </a:lnTo>
                  <a:lnTo>
                    <a:pt x="124" y="5"/>
                  </a:lnTo>
                  <a:lnTo>
                    <a:pt x="124" y="5"/>
                  </a:lnTo>
                  <a:lnTo>
                    <a:pt x="121" y="4"/>
                  </a:lnTo>
                  <a:lnTo>
                    <a:pt x="118" y="4"/>
                  </a:lnTo>
                  <a:lnTo>
                    <a:pt x="116" y="3"/>
                  </a:lnTo>
                  <a:lnTo>
                    <a:pt x="113" y="3"/>
                  </a:lnTo>
                  <a:lnTo>
                    <a:pt x="110" y="2"/>
                  </a:lnTo>
                  <a:lnTo>
                    <a:pt x="108" y="2"/>
                  </a:lnTo>
                  <a:lnTo>
                    <a:pt x="105" y="1"/>
                  </a:lnTo>
                  <a:lnTo>
                    <a:pt x="102" y="1"/>
                  </a:lnTo>
                  <a:lnTo>
                    <a:pt x="100" y="1"/>
                  </a:lnTo>
                  <a:lnTo>
                    <a:pt x="97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9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0" y="3"/>
                  </a:lnTo>
                  <a:lnTo>
                    <a:pt x="47" y="4"/>
                  </a:lnTo>
                  <a:lnTo>
                    <a:pt x="44" y="4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39" y="6"/>
                  </a:lnTo>
                  <a:lnTo>
                    <a:pt x="36" y="7"/>
                  </a:lnTo>
                  <a:lnTo>
                    <a:pt x="34" y="8"/>
                  </a:lnTo>
                  <a:lnTo>
                    <a:pt x="33" y="8"/>
                  </a:lnTo>
                  <a:lnTo>
                    <a:pt x="31" y="9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3" y="12"/>
                  </a:lnTo>
                  <a:lnTo>
                    <a:pt x="22" y="13"/>
                  </a:lnTo>
                  <a:lnTo>
                    <a:pt x="21" y="14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4" y="53"/>
                  </a:lnTo>
                  <a:lnTo>
                    <a:pt x="5" y="54"/>
                  </a:lnTo>
                  <a:lnTo>
                    <a:pt x="6" y="55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10" y="60"/>
                  </a:lnTo>
                  <a:lnTo>
                    <a:pt x="11" y="61"/>
                  </a:lnTo>
                  <a:lnTo>
                    <a:pt x="13" y="63"/>
                  </a:lnTo>
                  <a:lnTo>
                    <a:pt x="14" y="63"/>
                  </a:lnTo>
                  <a:lnTo>
                    <a:pt x="15" y="64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21" y="68"/>
                  </a:lnTo>
                  <a:lnTo>
                    <a:pt x="22" y="68"/>
                  </a:lnTo>
                  <a:lnTo>
                    <a:pt x="23" y="69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29" y="72"/>
                  </a:lnTo>
                  <a:lnTo>
                    <a:pt x="31" y="73"/>
                  </a:lnTo>
                  <a:lnTo>
                    <a:pt x="33" y="74"/>
                  </a:lnTo>
                  <a:lnTo>
                    <a:pt x="34" y="74"/>
                  </a:lnTo>
                  <a:lnTo>
                    <a:pt x="36" y="75"/>
                  </a:lnTo>
                  <a:lnTo>
                    <a:pt x="39" y="76"/>
                  </a:lnTo>
                  <a:lnTo>
                    <a:pt x="41" y="76"/>
                  </a:lnTo>
                  <a:lnTo>
                    <a:pt x="42" y="76"/>
                  </a:lnTo>
                  <a:lnTo>
                    <a:pt x="44" y="77"/>
                  </a:lnTo>
                  <a:lnTo>
                    <a:pt x="47" y="78"/>
                  </a:lnTo>
                  <a:lnTo>
                    <a:pt x="50" y="78"/>
                  </a:lnTo>
                  <a:lnTo>
                    <a:pt x="52" y="79"/>
                  </a:lnTo>
                  <a:lnTo>
                    <a:pt x="52" y="79"/>
                  </a:lnTo>
                  <a:lnTo>
                    <a:pt x="55" y="80"/>
                  </a:lnTo>
                  <a:lnTo>
                    <a:pt x="58" y="80"/>
                  </a:lnTo>
                  <a:lnTo>
                    <a:pt x="60" y="80"/>
                  </a:lnTo>
                  <a:lnTo>
                    <a:pt x="63" y="81"/>
                  </a:lnTo>
                  <a:lnTo>
                    <a:pt x="65" y="81"/>
                  </a:lnTo>
                  <a:lnTo>
                    <a:pt x="68" y="81"/>
                  </a:lnTo>
                  <a:lnTo>
                    <a:pt x="71" y="82"/>
                  </a:lnTo>
                  <a:lnTo>
                    <a:pt x="73" y="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1" name="Freeform 250"/>
            <p:cNvSpPr>
              <a:spLocks/>
            </p:cNvSpPr>
            <p:nvPr/>
          </p:nvSpPr>
          <p:spPr bwMode="auto">
            <a:xfrm>
              <a:off x="2106" y="2121"/>
              <a:ext cx="911" cy="455"/>
            </a:xfrm>
            <a:custGeom>
              <a:avLst/>
              <a:gdLst>
                <a:gd name="T0" fmla="*/ 446 w 911"/>
                <a:gd name="T1" fmla="*/ 455 h 455"/>
                <a:gd name="T2" fmla="*/ 497 w 911"/>
                <a:gd name="T3" fmla="*/ 449 h 455"/>
                <a:gd name="T4" fmla="*/ 535 w 911"/>
                <a:gd name="T5" fmla="*/ 449 h 455"/>
                <a:gd name="T6" fmla="*/ 580 w 911"/>
                <a:gd name="T7" fmla="*/ 443 h 455"/>
                <a:gd name="T8" fmla="*/ 631 w 911"/>
                <a:gd name="T9" fmla="*/ 436 h 455"/>
                <a:gd name="T10" fmla="*/ 669 w 911"/>
                <a:gd name="T11" fmla="*/ 430 h 455"/>
                <a:gd name="T12" fmla="*/ 701 w 911"/>
                <a:gd name="T13" fmla="*/ 417 h 455"/>
                <a:gd name="T14" fmla="*/ 745 w 911"/>
                <a:gd name="T15" fmla="*/ 398 h 455"/>
                <a:gd name="T16" fmla="*/ 784 w 911"/>
                <a:gd name="T17" fmla="*/ 386 h 455"/>
                <a:gd name="T18" fmla="*/ 816 w 911"/>
                <a:gd name="T19" fmla="*/ 367 h 455"/>
                <a:gd name="T20" fmla="*/ 835 w 911"/>
                <a:gd name="T21" fmla="*/ 354 h 455"/>
                <a:gd name="T22" fmla="*/ 867 w 911"/>
                <a:gd name="T23" fmla="*/ 322 h 455"/>
                <a:gd name="T24" fmla="*/ 886 w 911"/>
                <a:gd name="T25" fmla="*/ 303 h 455"/>
                <a:gd name="T26" fmla="*/ 905 w 911"/>
                <a:gd name="T27" fmla="*/ 266 h 455"/>
                <a:gd name="T28" fmla="*/ 911 w 911"/>
                <a:gd name="T29" fmla="*/ 215 h 455"/>
                <a:gd name="T30" fmla="*/ 905 w 911"/>
                <a:gd name="T31" fmla="*/ 177 h 455"/>
                <a:gd name="T32" fmla="*/ 886 w 911"/>
                <a:gd name="T33" fmla="*/ 146 h 455"/>
                <a:gd name="T34" fmla="*/ 860 w 911"/>
                <a:gd name="T35" fmla="*/ 120 h 455"/>
                <a:gd name="T36" fmla="*/ 835 w 911"/>
                <a:gd name="T37" fmla="*/ 101 h 455"/>
                <a:gd name="T38" fmla="*/ 803 w 911"/>
                <a:gd name="T39" fmla="*/ 76 h 455"/>
                <a:gd name="T40" fmla="*/ 765 w 911"/>
                <a:gd name="T41" fmla="*/ 63 h 455"/>
                <a:gd name="T42" fmla="*/ 733 w 911"/>
                <a:gd name="T43" fmla="*/ 44 h 455"/>
                <a:gd name="T44" fmla="*/ 701 w 911"/>
                <a:gd name="T45" fmla="*/ 32 h 455"/>
                <a:gd name="T46" fmla="*/ 650 w 911"/>
                <a:gd name="T47" fmla="*/ 19 h 455"/>
                <a:gd name="T48" fmla="*/ 618 w 911"/>
                <a:gd name="T49" fmla="*/ 13 h 455"/>
                <a:gd name="T50" fmla="*/ 567 w 911"/>
                <a:gd name="T51" fmla="*/ 7 h 455"/>
                <a:gd name="T52" fmla="*/ 516 w 911"/>
                <a:gd name="T53" fmla="*/ 0 h 455"/>
                <a:gd name="T54" fmla="*/ 484 w 911"/>
                <a:gd name="T55" fmla="*/ 0 h 455"/>
                <a:gd name="T56" fmla="*/ 433 w 911"/>
                <a:gd name="T57" fmla="*/ 0 h 455"/>
                <a:gd name="T58" fmla="*/ 395 w 911"/>
                <a:gd name="T59" fmla="*/ 0 h 455"/>
                <a:gd name="T60" fmla="*/ 344 w 911"/>
                <a:gd name="T61" fmla="*/ 7 h 455"/>
                <a:gd name="T62" fmla="*/ 299 w 911"/>
                <a:gd name="T63" fmla="*/ 13 h 455"/>
                <a:gd name="T64" fmla="*/ 261 w 911"/>
                <a:gd name="T65" fmla="*/ 19 h 455"/>
                <a:gd name="T66" fmla="*/ 210 w 911"/>
                <a:gd name="T67" fmla="*/ 32 h 455"/>
                <a:gd name="T68" fmla="*/ 178 w 911"/>
                <a:gd name="T69" fmla="*/ 44 h 455"/>
                <a:gd name="T70" fmla="*/ 146 w 911"/>
                <a:gd name="T71" fmla="*/ 63 h 455"/>
                <a:gd name="T72" fmla="*/ 114 w 911"/>
                <a:gd name="T73" fmla="*/ 76 h 455"/>
                <a:gd name="T74" fmla="*/ 76 w 911"/>
                <a:gd name="T75" fmla="*/ 101 h 455"/>
                <a:gd name="T76" fmla="*/ 57 w 911"/>
                <a:gd name="T77" fmla="*/ 120 h 455"/>
                <a:gd name="T78" fmla="*/ 25 w 911"/>
                <a:gd name="T79" fmla="*/ 146 h 455"/>
                <a:gd name="T80" fmla="*/ 12 w 911"/>
                <a:gd name="T81" fmla="*/ 177 h 455"/>
                <a:gd name="T82" fmla="*/ 0 w 911"/>
                <a:gd name="T83" fmla="*/ 215 h 455"/>
                <a:gd name="T84" fmla="*/ 6 w 911"/>
                <a:gd name="T85" fmla="*/ 266 h 455"/>
                <a:gd name="T86" fmla="*/ 25 w 911"/>
                <a:gd name="T87" fmla="*/ 303 h 455"/>
                <a:gd name="T88" fmla="*/ 44 w 911"/>
                <a:gd name="T89" fmla="*/ 322 h 455"/>
                <a:gd name="T90" fmla="*/ 76 w 911"/>
                <a:gd name="T91" fmla="*/ 354 h 455"/>
                <a:gd name="T92" fmla="*/ 102 w 911"/>
                <a:gd name="T93" fmla="*/ 367 h 455"/>
                <a:gd name="T94" fmla="*/ 127 w 911"/>
                <a:gd name="T95" fmla="*/ 386 h 455"/>
                <a:gd name="T96" fmla="*/ 165 w 911"/>
                <a:gd name="T97" fmla="*/ 398 h 455"/>
                <a:gd name="T98" fmla="*/ 210 w 911"/>
                <a:gd name="T99" fmla="*/ 417 h 455"/>
                <a:gd name="T100" fmla="*/ 248 w 911"/>
                <a:gd name="T101" fmla="*/ 430 h 455"/>
                <a:gd name="T102" fmla="*/ 280 w 911"/>
                <a:gd name="T103" fmla="*/ 436 h 455"/>
                <a:gd name="T104" fmla="*/ 331 w 911"/>
                <a:gd name="T105" fmla="*/ 443 h 455"/>
                <a:gd name="T106" fmla="*/ 382 w 911"/>
                <a:gd name="T107" fmla="*/ 449 h 455"/>
                <a:gd name="T108" fmla="*/ 414 w 911"/>
                <a:gd name="T109" fmla="*/ 44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11" h="455">
                  <a:moveTo>
                    <a:pt x="414" y="449"/>
                  </a:moveTo>
                  <a:lnTo>
                    <a:pt x="433" y="455"/>
                  </a:lnTo>
                  <a:lnTo>
                    <a:pt x="446" y="455"/>
                  </a:lnTo>
                  <a:lnTo>
                    <a:pt x="465" y="455"/>
                  </a:lnTo>
                  <a:lnTo>
                    <a:pt x="484" y="455"/>
                  </a:lnTo>
                  <a:lnTo>
                    <a:pt x="497" y="449"/>
                  </a:lnTo>
                  <a:lnTo>
                    <a:pt x="510" y="449"/>
                  </a:lnTo>
                  <a:lnTo>
                    <a:pt x="516" y="449"/>
                  </a:lnTo>
                  <a:lnTo>
                    <a:pt x="535" y="449"/>
                  </a:lnTo>
                  <a:lnTo>
                    <a:pt x="548" y="449"/>
                  </a:lnTo>
                  <a:lnTo>
                    <a:pt x="567" y="449"/>
                  </a:lnTo>
                  <a:lnTo>
                    <a:pt x="580" y="443"/>
                  </a:lnTo>
                  <a:lnTo>
                    <a:pt x="599" y="443"/>
                  </a:lnTo>
                  <a:lnTo>
                    <a:pt x="618" y="436"/>
                  </a:lnTo>
                  <a:lnTo>
                    <a:pt x="631" y="436"/>
                  </a:lnTo>
                  <a:lnTo>
                    <a:pt x="637" y="436"/>
                  </a:lnTo>
                  <a:lnTo>
                    <a:pt x="650" y="430"/>
                  </a:lnTo>
                  <a:lnTo>
                    <a:pt x="669" y="430"/>
                  </a:lnTo>
                  <a:lnTo>
                    <a:pt x="682" y="424"/>
                  </a:lnTo>
                  <a:lnTo>
                    <a:pt x="701" y="417"/>
                  </a:lnTo>
                  <a:lnTo>
                    <a:pt x="701" y="417"/>
                  </a:lnTo>
                  <a:lnTo>
                    <a:pt x="720" y="411"/>
                  </a:lnTo>
                  <a:lnTo>
                    <a:pt x="733" y="405"/>
                  </a:lnTo>
                  <a:lnTo>
                    <a:pt x="745" y="398"/>
                  </a:lnTo>
                  <a:lnTo>
                    <a:pt x="752" y="398"/>
                  </a:lnTo>
                  <a:lnTo>
                    <a:pt x="765" y="392"/>
                  </a:lnTo>
                  <a:lnTo>
                    <a:pt x="784" y="386"/>
                  </a:lnTo>
                  <a:lnTo>
                    <a:pt x="784" y="386"/>
                  </a:lnTo>
                  <a:lnTo>
                    <a:pt x="803" y="373"/>
                  </a:lnTo>
                  <a:lnTo>
                    <a:pt x="816" y="367"/>
                  </a:lnTo>
                  <a:lnTo>
                    <a:pt x="816" y="367"/>
                  </a:lnTo>
                  <a:lnTo>
                    <a:pt x="835" y="354"/>
                  </a:lnTo>
                  <a:lnTo>
                    <a:pt x="835" y="354"/>
                  </a:lnTo>
                  <a:lnTo>
                    <a:pt x="854" y="341"/>
                  </a:lnTo>
                  <a:lnTo>
                    <a:pt x="860" y="335"/>
                  </a:lnTo>
                  <a:lnTo>
                    <a:pt x="867" y="322"/>
                  </a:lnTo>
                  <a:lnTo>
                    <a:pt x="873" y="316"/>
                  </a:lnTo>
                  <a:lnTo>
                    <a:pt x="886" y="303"/>
                  </a:lnTo>
                  <a:lnTo>
                    <a:pt x="886" y="303"/>
                  </a:lnTo>
                  <a:lnTo>
                    <a:pt x="898" y="285"/>
                  </a:lnTo>
                  <a:lnTo>
                    <a:pt x="905" y="278"/>
                  </a:lnTo>
                  <a:lnTo>
                    <a:pt x="905" y="266"/>
                  </a:lnTo>
                  <a:lnTo>
                    <a:pt x="911" y="253"/>
                  </a:lnTo>
                  <a:lnTo>
                    <a:pt x="911" y="234"/>
                  </a:lnTo>
                  <a:lnTo>
                    <a:pt x="911" y="215"/>
                  </a:lnTo>
                  <a:lnTo>
                    <a:pt x="911" y="202"/>
                  </a:lnTo>
                  <a:lnTo>
                    <a:pt x="905" y="183"/>
                  </a:lnTo>
                  <a:lnTo>
                    <a:pt x="905" y="177"/>
                  </a:lnTo>
                  <a:lnTo>
                    <a:pt x="898" y="171"/>
                  </a:lnTo>
                  <a:lnTo>
                    <a:pt x="886" y="152"/>
                  </a:lnTo>
                  <a:lnTo>
                    <a:pt x="886" y="146"/>
                  </a:lnTo>
                  <a:lnTo>
                    <a:pt x="873" y="133"/>
                  </a:lnTo>
                  <a:lnTo>
                    <a:pt x="867" y="127"/>
                  </a:lnTo>
                  <a:lnTo>
                    <a:pt x="860" y="120"/>
                  </a:lnTo>
                  <a:lnTo>
                    <a:pt x="854" y="114"/>
                  </a:lnTo>
                  <a:lnTo>
                    <a:pt x="835" y="101"/>
                  </a:lnTo>
                  <a:lnTo>
                    <a:pt x="835" y="101"/>
                  </a:lnTo>
                  <a:lnTo>
                    <a:pt x="816" y="89"/>
                  </a:lnTo>
                  <a:lnTo>
                    <a:pt x="816" y="82"/>
                  </a:lnTo>
                  <a:lnTo>
                    <a:pt x="803" y="76"/>
                  </a:lnTo>
                  <a:lnTo>
                    <a:pt x="784" y="70"/>
                  </a:lnTo>
                  <a:lnTo>
                    <a:pt x="784" y="70"/>
                  </a:lnTo>
                  <a:lnTo>
                    <a:pt x="765" y="63"/>
                  </a:lnTo>
                  <a:lnTo>
                    <a:pt x="752" y="51"/>
                  </a:lnTo>
                  <a:lnTo>
                    <a:pt x="745" y="51"/>
                  </a:lnTo>
                  <a:lnTo>
                    <a:pt x="733" y="44"/>
                  </a:lnTo>
                  <a:lnTo>
                    <a:pt x="720" y="38"/>
                  </a:lnTo>
                  <a:lnTo>
                    <a:pt x="701" y="32"/>
                  </a:lnTo>
                  <a:lnTo>
                    <a:pt x="701" y="32"/>
                  </a:lnTo>
                  <a:lnTo>
                    <a:pt x="682" y="32"/>
                  </a:lnTo>
                  <a:lnTo>
                    <a:pt x="669" y="25"/>
                  </a:lnTo>
                  <a:lnTo>
                    <a:pt x="650" y="19"/>
                  </a:lnTo>
                  <a:lnTo>
                    <a:pt x="637" y="19"/>
                  </a:lnTo>
                  <a:lnTo>
                    <a:pt x="631" y="19"/>
                  </a:lnTo>
                  <a:lnTo>
                    <a:pt x="618" y="13"/>
                  </a:lnTo>
                  <a:lnTo>
                    <a:pt x="599" y="13"/>
                  </a:lnTo>
                  <a:lnTo>
                    <a:pt x="580" y="7"/>
                  </a:lnTo>
                  <a:lnTo>
                    <a:pt x="567" y="7"/>
                  </a:lnTo>
                  <a:lnTo>
                    <a:pt x="548" y="7"/>
                  </a:lnTo>
                  <a:lnTo>
                    <a:pt x="535" y="0"/>
                  </a:lnTo>
                  <a:lnTo>
                    <a:pt x="516" y="0"/>
                  </a:lnTo>
                  <a:lnTo>
                    <a:pt x="510" y="0"/>
                  </a:lnTo>
                  <a:lnTo>
                    <a:pt x="497" y="0"/>
                  </a:lnTo>
                  <a:lnTo>
                    <a:pt x="484" y="0"/>
                  </a:lnTo>
                  <a:lnTo>
                    <a:pt x="465" y="0"/>
                  </a:lnTo>
                  <a:lnTo>
                    <a:pt x="446" y="0"/>
                  </a:lnTo>
                  <a:lnTo>
                    <a:pt x="433" y="0"/>
                  </a:lnTo>
                  <a:lnTo>
                    <a:pt x="414" y="0"/>
                  </a:lnTo>
                  <a:lnTo>
                    <a:pt x="401" y="0"/>
                  </a:lnTo>
                  <a:lnTo>
                    <a:pt x="395" y="0"/>
                  </a:lnTo>
                  <a:lnTo>
                    <a:pt x="382" y="0"/>
                  </a:lnTo>
                  <a:lnTo>
                    <a:pt x="363" y="7"/>
                  </a:lnTo>
                  <a:lnTo>
                    <a:pt x="344" y="7"/>
                  </a:lnTo>
                  <a:lnTo>
                    <a:pt x="331" y="7"/>
                  </a:lnTo>
                  <a:lnTo>
                    <a:pt x="312" y="13"/>
                  </a:lnTo>
                  <a:lnTo>
                    <a:pt x="299" y="13"/>
                  </a:lnTo>
                  <a:lnTo>
                    <a:pt x="280" y="19"/>
                  </a:lnTo>
                  <a:lnTo>
                    <a:pt x="280" y="19"/>
                  </a:lnTo>
                  <a:lnTo>
                    <a:pt x="261" y="19"/>
                  </a:lnTo>
                  <a:lnTo>
                    <a:pt x="248" y="25"/>
                  </a:lnTo>
                  <a:lnTo>
                    <a:pt x="229" y="32"/>
                  </a:lnTo>
                  <a:lnTo>
                    <a:pt x="210" y="32"/>
                  </a:lnTo>
                  <a:lnTo>
                    <a:pt x="210" y="32"/>
                  </a:lnTo>
                  <a:lnTo>
                    <a:pt x="197" y="38"/>
                  </a:lnTo>
                  <a:lnTo>
                    <a:pt x="178" y="44"/>
                  </a:lnTo>
                  <a:lnTo>
                    <a:pt x="165" y="51"/>
                  </a:lnTo>
                  <a:lnTo>
                    <a:pt x="159" y="51"/>
                  </a:lnTo>
                  <a:lnTo>
                    <a:pt x="146" y="63"/>
                  </a:lnTo>
                  <a:lnTo>
                    <a:pt x="127" y="70"/>
                  </a:lnTo>
                  <a:lnTo>
                    <a:pt x="127" y="70"/>
                  </a:lnTo>
                  <a:lnTo>
                    <a:pt x="114" y="76"/>
                  </a:lnTo>
                  <a:lnTo>
                    <a:pt x="102" y="82"/>
                  </a:lnTo>
                  <a:lnTo>
                    <a:pt x="95" y="89"/>
                  </a:lnTo>
                  <a:lnTo>
                    <a:pt x="76" y="101"/>
                  </a:lnTo>
                  <a:lnTo>
                    <a:pt x="76" y="101"/>
                  </a:lnTo>
                  <a:lnTo>
                    <a:pt x="63" y="114"/>
                  </a:lnTo>
                  <a:lnTo>
                    <a:pt x="57" y="120"/>
                  </a:lnTo>
                  <a:lnTo>
                    <a:pt x="44" y="127"/>
                  </a:lnTo>
                  <a:lnTo>
                    <a:pt x="38" y="133"/>
                  </a:lnTo>
                  <a:lnTo>
                    <a:pt x="25" y="146"/>
                  </a:lnTo>
                  <a:lnTo>
                    <a:pt x="25" y="152"/>
                  </a:lnTo>
                  <a:lnTo>
                    <a:pt x="12" y="171"/>
                  </a:lnTo>
                  <a:lnTo>
                    <a:pt x="12" y="177"/>
                  </a:lnTo>
                  <a:lnTo>
                    <a:pt x="6" y="183"/>
                  </a:lnTo>
                  <a:lnTo>
                    <a:pt x="0" y="202"/>
                  </a:lnTo>
                  <a:lnTo>
                    <a:pt x="0" y="215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6" y="266"/>
                  </a:lnTo>
                  <a:lnTo>
                    <a:pt x="12" y="278"/>
                  </a:lnTo>
                  <a:lnTo>
                    <a:pt x="12" y="285"/>
                  </a:lnTo>
                  <a:lnTo>
                    <a:pt x="25" y="303"/>
                  </a:lnTo>
                  <a:lnTo>
                    <a:pt x="25" y="303"/>
                  </a:lnTo>
                  <a:lnTo>
                    <a:pt x="38" y="316"/>
                  </a:lnTo>
                  <a:lnTo>
                    <a:pt x="44" y="322"/>
                  </a:lnTo>
                  <a:lnTo>
                    <a:pt x="57" y="335"/>
                  </a:lnTo>
                  <a:lnTo>
                    <a:pt x="63" y="341"/>
                  </a:lnTo>
                  <a:lnTo>
                    <a:pt x="76" y="354"/>
                  </a:lnTo>
                  <a:lnTo>
                    <a:pt x="76" y="354"/>
                  </a:lnTo>
                  <a:lnTo>
                    <a:pt x="95" y="367"/>
                  </a:lnTo>
                  <a:lnTo>
                    <a:pt x="102" y="367"/>
                  </a:lnTo>
                  <a:lnTo>
                    <a:pt x="114" y="373"/>
                  </a:lnTo>
                  <a:lnTo>
                    <a:pt x="127" y="386"/>
                  </a:lnTo>
                  <a:lnTo>
                    <a:pt x="127" y="386"/>
                  </a:lnTo>
                  <a:lnTo>
                    <a:pt x="146" y="392"/>
                  </a:lnTo>
                  <a:lnTo>
                    <a:pt x="159" y="398"/>
                  </a:lnTo>
                  <a:lnTo>
                    <a:pt x="165" y="398"/>
                  </a:lnTo>
                  <a:lnTo>
                    <a:pt x="178" y="405"/>
                  </a:lnTo>
                  <a:lnTo>
                    <a:pt x="197" y="411"/>
                  </a:lnTo>
                  <a:lnTo>
                    <a:pt x="210" y="417"/>
                  </a:lnTo>
                  <a:lnTo>
                    <a:pt x="210" y="417"/>
                  </a:lnTo>
                  <a:lnTo>
                    <a:pt x="229" y="424"/>
                  </a:lnTo>
                  <a:lnTo>
                    <a:pt x="248" y="430"/>
                  </a:lnTo>
                  <a:lnTo>
                    <a:pt x="261" y="430"/>
                  </a:lnTo>
                  <a:lnTo>
                    <a:pt x="280" y="436"/>
                  </a:lnTo>
                  <a:lnTo>
                    <a:pt x="280" y="436"/>
                  </a:lnTo>
                  <a:lnTo>
                    <a:pt x="299" y="436"/>
                  </a:lnTo>
                  <a:lnTo>
                    <a:pt x="312" y="443"/>
                  </a:lnTo>
                  <a:lnTo>
                    <a:pt x="331" y="443"/>
                  </a:lnTo>
                  <a:lnTo>
                    <a:pt x="344" y="449"/>
                  </a:lnTo>
                  <a:lnTo>
                    <a:pt x="363" y="449"/>
                  </a:lnTo>
                  <a:lnTo>
                    <a:pt x="382" y="449"/>
                  </a:lnTo>
                  <a:lnTo>
                    <a:pt x="395" y="449"/>
                  </a:lnTo>
                  <a:lnTo>
                    <a:pt x="401" y="449"/>
                  </a:lnTo>
                  <a:lnTo>
                    <a:pt x="414" y="44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2" name="Freeform 251"/>
            <p:cNvSpPr>
              <a:spLocks/>
            </p:cNvSpPr>
            <p:nvPr/>
          </p:nvSpPr>
          <p:spPr bwMode="auto">
            <a:xfrm>
              <a:off x="2106" y="2121"/>
              <a:ext cx="911" cy="455"/>
            </a:xfrm>
            <a:custGeom>
              <a:avLst/>
              <a:gdLst>
                <a:gd name="T0" fmla="*/ 70 w 143"/>
                <a:gd name="T1" fmla="*/ 72 h 72"/>
                <a:gd name="T2" fmla="*/ 78 w 143"/>
                <a:gd name="T3" fmla="*/ 71 h 72"/>
                <a:gd name="T4" fmla="*/ 84 w 143"/>
                <a:gd name="T5" fmla="*/ 71 h 72"/>
                <a:gd name="T6" fmla="*/ 91 w 143"/>
                <a:gd name="T7" fmla="*/ 70 h 72"/>
                <a:gd name="T8" fmla="*/ 99 w 143"/>
                <a:gd name="T9" fmla="*/ 69 h 72"/>
                <a:gd name="T10" fmla="*/ 105 w 143"/>
                <a:gd name="T11" fmla="*/ 68 h 72"/>
                <a:gd name="T12" fmla="*/ 110 w 143"/>
                <a:gd name="T13" fmla="*/ 66 h 72"/>
                <a:gd name="T14" fmla="*/ 117 w 143"/>
                <a:gd name="T15" fmla="*/ 63 h 72"/>
                <a:gd name="T16" fmla="*/ 123 w 143"/>
                <a:gd name="T17" fmla="*/ 61 h 72"/>
                <a:gd name="T18" fmla="*/ 128 w 143"/>
                <a:gd name="T19" fmla="*/ 58 h 72"/>
                <a:gd name="T20" fmla="*/ 131 w 143"/>
                <a:gd name="T21" fmla="*/ 56 h 72"/>
                <a:gd name="T22" fmla="*/ 136 w 143"/>
                <a:gd name="T23" fmla="*/ 51 h 72"/>
                <a:gd name="T24" fmla="*/ 139 w 143"/>
                <a:gd name="T25" fmla="*/ 48 h 72"/>
                <a:gd name="T26" fmla="*/ 142 w 143"/>
                <a:gd name="T27" fmla="*/ 42 h 72"/>
                <a:gd name="T28" fmla="*/ 143 w 143"/>
                <a:gd name="T29" fmla="*/ 34 h 72"/>
                <a:gd name="T30" fmla="*/ 142 w 143"/>
                <a:gd name="T31" fmla="*/ 28 h 72"/>
                <a:gd name="T32" fmla="*/ 139 w 143"/>
                <a:gd name="T33" fmla="*/ 23 h 72"/>
                <a:gd name="T34" fmla="*/ 135 w 143"/>
                <a:gd name="T35" fmla="*/ 19 h 72"/>
                <a:gd name="T36" fmla="*/ 131 w 143"/>
                <a:gd name="T37" fmla="*/ 16 h 72"/>
                <a:gd name="T38" fmla="*/ 126 w 143"/>
                <a:gd name="T39" fmla="*/ 12 h 72"/>
                <a:gd name="T40" fmla="*/ 120 w 143"/>
                <a:gd name="T41" fmla="*/ 10 h 72"/>
                <a:gd name="T42" fmla="*/ 115 w 143"/>
                <a:gd name="T43" fmla="*/ 7 h 72"/>
                <a:gd name="T44" fmla="*/ 107 w 143"/>
                <a:gd name="T45" fmla="*/ 5 h 72"/>
                <a:gd name="T46" fmla="*/ 100 w 143"/>
                <a:gd name="T47" fmla="*/ 3 h 72"/>
                <a:gd name="T48" fmla="*/ 94 w 143"/>
                <a:gd name="T49" fmla="*/ 2 h 72"/>
                <a:gd name="T50" fmla="*/ 86 w 143"/>
                <a:gd name="T51" fmla="*/ 1 h 72"/>
                <a:gd name="T52" fmla="*/ 80 w 143"/>
                <a:gd name="T53" fmla="*/ 0 h 72"/>
                <a:gd name="T54" fmla="*/ 73 w 143"/>
                <a:gd name="T55" fmla="*/ 0 h 72"/>
                <a:gd name="T56" fmla="*/ 65 w 143"/>
                <a:gd name="T57" fmla="*/ 0 h 72"/>
                <a:gd name="T58" fmla="*/ 60 w 143"/>
                <a:gd name="T59" fmla="*/ 0 h 72"/>
                <a:gd name="T60" fmla="*/ 52 w 143"/>
                <a:gd name="T61" fmla="*/ 1 h 72"/>
                <a:gd name="T62" fmla="*/ 44 w 143"/>
                <a:gd name="T63" fmla="*/ 3 h 72"/>
                <a:gd name="T64" fmla="*/ 39 w 143"/>
                <a:gd name="T65" fmla="*/ 4 h 72"/>
                <a:gd name="T66" fmla="*/ 33 w 143"/>
                <a:gd name="T67" fmla="*/ 5 h 72"/>
                <a:gd name="T68" fmla="*/ 26 w 143"/>
                <a:gd name="T69" fmla="*/ 8 h 72"/>
                <a:gd name="T70" fmla="*/ 20 w 143"/>
                <a:gd name="T71" fmla="*/ 11 h 72"/>
                <a:gd name="T72" fmla="*/ 16 w 143"/>
                <a:gd name="T73" fmla="*/ 13 h 72"/>
                <a:gd name="T74" fmla="*/ 12 w 143"/>
                <a:gd name="T75" fmla="*/ 16 h 72"/>
                <a:gd name="T76" fmla="*/ 7 w 143"/>
                <a:gd name="T77" fmla="*/ 20 h 72"/>
                <a:gd name="T78" fmla="*/ 4 w 143"/>
                <a:gd name="T79" fmla="*/ 24 h 72"/>
                <a:gd name="T80" fmla="*/ 1 w 143"/>
                <a:gd name="T81" fmla="*/ 29 h 72"/>
                <a:gd name="T82" fmla="*/ 0 w 143"/>
                <a:gd name="T83" fmla="*/ 37 h 72"/>
                <a:gd name="T84" fmla="*/ 2 w 143"/>
                <a:gd name="T85" fmla="*/ 44 h 72"/>
                <a:gd name="T86" fmla="*/ 4 w 143"/>
                <a:gd name="T87" fmla="*/ 48 h 72"/>
                <a:gd name="T88" fmla="*/ 9 w 143"/>
                <a:gd name="T89" fmla="*/ 53 h 72"/>
                <a:gd name="T90" fmla="*/ 12 w 143"/>
                <a:gd name="T91" fmla="*/ 56 h 72"/>
                <a:gd name="T92" fmla="*/ 18 w 143"/>
                <a:gd name="T93" fmla="*/ 59 h 72"/>
                <a:gd name="T94" fmla="*/ 23 w 143"/>
                <a:gd name="T95" fmla="*/ 62 h 72"/>
                <a:gd name="T96" fmla="*/ 28 w 143"/>
                <a:gd name="T97" fmla="*/ 64 h 72"/>
                <a:gd name="T98" fmla="*/ 33 w 143"/>
                <a:gd name="T99" fmla="*/ 66 h 72"/>
                <a:gd name="T100" fmla="*/ 41 w 143"/>
                <a:gd name="T101" fmla="*/ 68 h 72"/>
                <a:gd name="T102" fmla="*/ 47 w 143"/>
                <a:gd name="T103" fmla="*/ 69 h 72"/>
                <a:gd name="T104" fmla="*/ 54 w 143"/>
                <a:gd name="T105" fmla="*/ 71 h 72"/>
                <a:gd name="T106" fmla="*/ 62 w 143"/>
                <a:gd name="T107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3" h="72">
                  <a:moveTo>
                    <a:pt x="65" y="71"/>
                  </a:moveTo>
                  <a:lnTo>
                    <a:pt x="68" y="72"/>
                  </a:lnTo>
                  <a:lnTo>
                    <a:pt x="70" y="72"/>
                  </a:lnTo>
                  <a:lnTo>
                    <a:pt x="73" y="72"/>
                  </a:lnTo>
                  <a:lnTo>
                    <a:pt x="76" y="72"/>
                  </a:lnTo>
                  <a:lnTo>
                    <a:pt x="78" y="71"/>
                  </a:lnTo>
                  <a:lnTo>
                    <a:pt x="80" y="71"/>
                  </a:lnTo>
                  <a:lnTo>
                    <a:pt x="81" y="71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9" y="71"/>
                  </a:lnTo>
                  <a:lnTo>
                    <a:pt x="91" y="70"/>
                  </a:lnTo>
                  <a:lnTo>
                    <a:pt x="94" y="70"/>
                  </a:lnTo>
                  <a:lnTo>
                    <a:pt x="97" y="69"/>
                  </a:lnTo>
                  <a:lnTo>
                    <a:pt x="99" y="69"/>
                  </a:lnTo>
                  <a:lnTo>
                    <a:pt x="100" y="69"/>
                  </a:lnTo>
                  <a:lnTo>
                    <a:pt x="102" y="68"/>
                  </a:lnTo>
                  <a:lnTo>
                    <a:pt x="105" y="68"/>
                  </a:lnTo>
                  <a:lnTo>
                    <a:pt x="107" y="67"/>
                  </a:lnTo>
                  <a:lnTo>
                    <a:pt x="110" y="66"/>
                  </a:lnTo>
                  <a:lnTo>
                    <a:pt x="110" y="66"/>
                  </a:lnTo>
                  <a:lnTo>
                    <a:pt x="113" y="65"/>
                  </a:lnTo>
                  <a:lnTo>
                    <a:pt x="115" y="64"/>
                  </a:lnTo>
                  <a:lnTo>
                    <a:pt x="117" y="63"/>
                  </a:lnTo>
                  <a:lnTo>
                    <a:pt x="118" y="63"/>
                  </a:lnTo>
                  <a:lnTo>
                    <a:pt x="120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6" y="59"/>
                  </a:lnTo>
                  <a:lnTo>
                    <a:pt x="128" y="58"/>
                  </a:lnTo>
                  <a:lnTo>
                    <a:pt x="128" y="58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4" y="54"/>
                  </a:lnTo>
                  <a:lnTo>
                    <a:pt x="135" y="53"/>
                  </a:lnTo>
                  <a:lnTo>
                    <a:pt x="136" y="51"/>
                  </a:lnTo>
                  <a:lnTo>
                    <a:pt x="137" y="50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41" y="45"/>
                  </a:lnTo>
                  <a:lnTo>
                    <a:pt x="142" y="44"/>
                  </a:lnTo>
                  <a:lnTo>
                    <a:pt x="142" y="42"/>
                  </a:lnTo>
                  <a:lnTo>
                    <a:pt x="143" y="40"/>
                  </a:lnTo>
                  <a:lnTo>
                    <a:pt x="143" y="37"/>
                  </a:lnTo>
                  <a:lnTo>
                    <a:pt x="143" y="34"/>
                  </a:lnTo>
                  <a:lnTo>
                    <a:pt x="143" y="32"/>
                  </a:lnTo>
                  <a:lnTo>
                    <a:pt x="142" y="29"/>
                  </a:lnTo>
                  <a:lnTo>
                    <a:pt x="142" y="28"/>
                  </a:lnTo>
                  <a:lnTo>
                    <a:pt x="141" y="27"/>
                  </a:lnTo>
                  <a:lnTo>
                    <a:pt x="139" y="24"/>
                  </a:lnTo>
                  <a:lnTo>
                    <a:pt x="139" y="23"/>
                  </a:lnTo>
                  <a:lnTo>
                    <a:pt x="137" y="21"/>
                  </a:lnTo>
                  <a:lnTo>
                    <a:pt x="136" y="20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1" y="16"/>
                  </a:lnTo>
                  <a:lnTo>
                    <a:pt x="131" y="16"/>
                  </a:lnTo>
                  <a:lnTo>
                    <a:pt x="128" y="14"/>
                  </a:lnTo>
                  <a:lnTo>
                    <a:pt x="128" y="13"/>
                  </a:lnTo>
                  <a:lnTo>
                    <a:pt x="126" y="12"/>
                  </a:lnTo>
                  <a:lnTo>
                    <a:pt x="123" y="11"/>
                  </a:lnTo>
                  <a:lnTo>
                    <a:pt x="123" y="11"/>
                  </a:lnTo>
                  <a:lnTo>
                    <a:pt x="120" y="10"/>
                  </a:lnTo>
                  <a:lnTo>
                    <a:pt x="118" y="8"/>
                  </a:lnTo>
                  <a:lnTo>
                    <a:pt x="117" y="8"/>
                  </a:lnTo>
                  <a:lnTo>
                    <a:pt x="115" y="7"/>
                  </a:lnTo>
                  <a:lnTo>
                    <a:pt x="113" y="6"/>
                  </a:lnTo>
                  <a:lnTo>
                    <a:pt x="110" y="5"/>
                  </a:lnTo>
                  <a:lnTo>
                    <a:pt x="107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9" y="3"/>
                  </a:lnTo>
                  <a:lnTo>
                    <a:pt x="97" y="2"/>
                  </a:lnTo>
                  <a:lnTo>
                    <a:pt x="94" y="2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57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28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8" y="12"/>
                  </a:lnTo>
                  <a:lnTo>
                    <a:pt x="16" y="13"/>
                  </a:lnTo>
                  <a:lnTo>
                    <a:pt x="15" y="14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9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9" y="53"/>
                  </a:lnTo>
                  <a:lnTo>
                    <a:pt x="10" y="54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3" y="62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28" y="64"/>
                  </a:lnTo>
                  <a:lnTo>
                    <a:pt x="31" y="65"/>
                  </a:lnTo>
                  <a:lnTo>
                    <a:pt x="33" y="66"/>
                  </a:lnTo>
                  <a:lnTo>
                    <a:pt x="33" y="66"/>
                  </a:lnTo>
                  <a:lnTo>
                    <a:pt x="36" y="67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7" y="69"/>
                  </a:lnTo>
                  <a:lnTo>
                    <a:pt x="49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7" y="71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3" y="71"/>
                  </a:lnTo>
                  <a:lnTo>
                    <a:pt x="65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3" name="Freeform 252"/>
            <p:cNvSpPr>
              <a:spLocks/>
            </p:cNvSpPr>
            <p:nvPr/>
          </p:nvSpPr>
          <p:spPr bwMode="auto">
            <a:xfrm>
              <a:off x="2169" y="2153"/>
              <a:ext cx="784" cy="385"/>
            </a:xfrm>
            <a:custGeom>
              <a:avLst/>
              <a:gdLst>
                <a:gd name="T0" fmla="*/ 370 w 784"/>
                <a:gd name="T1" fmla="*/ 385 h 385"/>
                <a:gd name="T2" fmla="*/ 421 w 784"/>
                <a:gd name="T3" fmla="*/ 385 h 385"/>
                <a:gd name="T4" fmla="*/ 453 w 784"/>
                <a:gd name="T5" fmla="*/ 385 h 385"/>
                <a:gd name="T6" fmla="*/ 504 w 784"/>
                <a:gd name="T7" fmla="*/ 379 h 385"/>
                <a:gd name="T8" fmla="*/ 555 w 784"/>
                <a:gd name="T9" fmla="*/ 373 h 385"/>
                <a:gd name="T10" fmla="*/ 587 w 784"/>
                <a:gd name="T11" fmla="*/ 360 h 385"/>
                <a:gd name="T12" fmla="*/ 619 w 784"/>
                <a:gd name="T13" fmla="*/ 354 h 385"/>
                <a:gd name="T14" fmla="*/ 663 w 784"/>
                <a:gd name="T15" fmla="*/ 335 h 385"/>
                <a:gd name="T16" fmla="*/ 695 w 784"/>
                <a:gd name="T17" fmla="*/ 322 h 385"/>
                <a:gd name="T18" fmla="*/ 721 w 784"/>
                <a:gd name="T19" fmla="*/ 303 h 385"/>
                <a:gd name="T20" fmla="*/ 753 w 784"/>
                <a:gd name="T21" fmla="*/ 271 h 385"/>
                <a:gd name="T22" fmla="*/ 772 w 784"/>
                <a:gd name="T23" fmla="*/ 246 h 385"/>
                <a:gd name="T24" fmla="*/ 784 w 784"/>
                <a:gd name="T25" fmla="*/ 202 h 385"/>
                <a:gd name="T26" fmla="*/ 778 w 784"/>
                <a:gd name="T27" fmla="*/ 151 h 385"/>
                <a:gd name="T28" fmla="*/ 753 w 784"/>
                <a:gd name="T29" fmla="*/ 120 h 385"/>
                <a:gd name="T30" fmla="*/ 740 w 784"/>
                <a:gd name="T31" fmla="*/ 101 h 385"/>
                <a:gd name="T32" fmla="*/ 702 w 784"/>
                <a:gd name="T33" fmla="*/ 76 h 385"/>
                <a:gd name="T34" fmla="*/ 670 w 784"/>
                <a:gd name="T35" fmla="*/ 57 h 385"/>
                <a:gd name="T36" fmla="*/ 638 w 784"/>
                <a:gd name="T37" fmla="*/ 44 h 385"/>
                <a:gd name="T38" fmla="*/ 606 w 784"/>
                <a:gd name="T39" fmla="*/ 31 h 385"/>
                <a:gd name="T40" fmla="*/ 561 w 784"/>
                <a:gd name="T41" fmla="*/ 19 h 385"/>
                <a:gd name="T42" fmla="*/ 517 w 784"/>
                <a:gd name="T43" fmla="*/ 12 h 385"/>
                <a:gd name="T44" fmla="*/ 472 w 784"/>
                <a:gd name="T45" fmla="*/ 6 h 385"/>
                <a:gd name="T46" fmla="*/ 434 w 784"/>
                <a:gd name="T47" fmla="*/ 0 h 385"/>
                <a:gd name="T48" fmla="*/ 383 w 784"/>
                <a:gd name="T49" fmla="*/ 0 h 385"/>
                <a:gd name="T50" fmla="*/ 332 w 784"/>
                <a:gd name="T51" fmla="*/ 0 h 385"/>
                <a:gd name="T52" fmla="*/ 300 w 784"/>
                <a:gd name="T53" fmla="*/ 6 h 385"/>
                <a:gd name="T54" fmla="*/ 249 w 784"/>
                <a:gd name="T55" fmla="*/ 12 h 385"/>
                <a:gd name="T56" fmla="*/ 217 w 784"/>
                <a:gd name="T57" fmla="*/ 19 h 385"/>
                <a:gd name="T58" fmla="*/ 166 w 784"/>
                <a:gd name="T59" fmla="*/ 38 h 385"/>
                <a:gd name="T60" fmla="*/ 134 w 784"/>
                <a:gd name="T61" fmla="*/ 50 h 385"/>
                <a:gd name="T62" fmla="*/ 96 w 784"/>
                <a:gd name="T63" fmla="*/ 69 h 385"/>
                <a:gd name="T64" fmla="*/ 70 w 784"/>
                <a:gd name="T65" fmla="*/ 88 h 385"/>
                <a:gd name="T66" fmla="*/ 51 w 784"/>
                <a:gd name="T67" fmla="*/ 101 h 385"/>
                <a:gd name="T68" fmla="*/ 19 w 784"/>
                <a:gd name="T69" fmla="*/ 139 h 385"/>
                <a:gd name="T70" fmla="*/ 7 w 784"/>
                <a:gd name="T71" fmla="*/ 170 h 385"/>
                <a:gd name="T72" fmla="*/ 7 w 784"/>
                <a:gd name="T73" fmla="*/ 221 h 385"/>
                <a:gd name="T74" fmla="*/ 19 w 784"/>
                <a:gd name="T75" fmla="*/ 253 h 385"/>
                <a:gd name="T76" fmla="*/ 51 w 784"/>
                <a:gd name="T77" fmla="*/ 284 h 385"/>
                <a:gd name="T78" fmla="*/ 70 w 784"/>
                <a:gd name="T79" fmla="*/ 303 h 385"/>
                <a:gd name="T80" fmla="*/ 96 w 784"/>
                <a:gd name="T81" fmla="*/ 322 h 385"/>
                <a:gd name="T82" fmla="*/ 134 w 784"/>
                <a:gd name="T83" fmla="*/ 341 h 385"/>
                <a:gd name="T84" fmla="*/ 166 w 784"/>
                <a:gd name="T85" fmla="*/ 354 h 385"/>
                <a:gd name="T86" fmla="*/ 217 w 784"/>
                <a:gd name="T87" fmla="*/ 366 h 385"/>
                <a:gd name="T88" fmla="*/ 249 w 784"/>
                <a:gd name="T89" fmla="*/ 373 h 385"/>
                <a:gd name="T90" fmla="*/ 300 w 784"/>
                <a:gd name="T91" fmla="*/ 385 h 385"/>
                <a:gd name="T92" fmla="*/ 332 w 784"/>
                <a:gd name="T93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4" h="385">
                  <a:moveTo>
                    <a:pt x="332" y="385"/>
                  </a:moveTo>
                  <a:lnTo>
                    <a:pt x="351" y="385"/>
                  </a:lnTo>
                  <a:lnTo>
                    <a:pt x="370" y="385"/>
                  </a:lnTo>
                  <a:lnTo>
                    <a:pt x="383" y="385"/>
                  </a:lnTo>
                  <a:lnTo>
                    <a:pt x="402" y="385"/>
                  </a:lnTo>
                  <a:lnTo>
                    <a:pt x="421" y="385"/>
                  </a:lnTo>
                  <a:lnTo>
                    <a:pt x="434" y="385"/>
                  </a:lnTo>
                  <a:lnTo>
                    <a:pt x="453" y="385"/>
                  </a:lnTo>
                  <a:lnTo>
                    <a:pt x="453" y="385"/>
                  </a:lnTo>
                  <a:lnTo>
                    <a:pt x="472" y="385"/>
                  </a:lnTo>
                  <a:lnTo>
                    <a:pt x="485" y="385"/>
                  </a:lnTo>
                  <a:lnTo>
                    <a:pt x="504" y="379"/>
                  </a:lnTo>
                  <a:lnTo>
                    <a:pt x="517" y="379"/>
                  </a:lnTo>
                  <a:lnTo>
                    <a:pt x="536" y="373"/>
                  </a:lnTo>
                  <a:lnTo>
                    <a:pt x="555" y="373"/>
                  </a:lnTo>
                  <a:lnTo>
                    <a:pt x="561" y="366"/>
                  </a:lnTo>
                  <a:lnTo>
                    <a:pt x="568" y="366"/>
                  </a:lnTo>
                  <a:lnTo>
                    <a:pt x="587" y="360"/>
                  </a:lnTo>
                  <a:lnTo>
                    <a:pt x="606" y="360"/>
                  </a:lnTo>
                  <a:lnTo>
                    <a:pt x="619" y="354"/>
                  </a:lnTo>
                  <a:lnTo>
                    <a:pt x="619" y="354"/>
                  </a:lnTo>
                  <a:lnTo>
                    <a:pt x="638" y="347"/>
                  </a:lnTo>
                  <a:lnTo>
                    <a:pt x="657" y="341"/>
                  </a:lnTo>
                  <a:lnTo>
                    <a:pt x="663" y="335"/>
                  </a:lnTo>
                  <a:lnTo>
                    <a:pt x="670" y="328"/>
                  </a:lnTo>
                  <a:lnTo>
                    <a:pt x="689" y="322"/>
                  </a:lnTo>
                  <a:lnTo>
                    <a:pt x="695" y="322"/>
                  </a:lnTo>
                  <a:lnTo>
                    <a:pt x="702" y="309"/>
                  </a:lnTo>
                  <a:lnTo>
                    <a:pt x="721" y="303"/>
                  </a:lnTo>
                  <a:lnTo>
                    <a:pt x="721" y="303"/>
                  </a:lnTo>
                  <a:lnTo>
                    <a:pt x="740" y="284"/>
                  </a:lnTo>
                  <a:lnTo>
                    <a:pt x="740" y="284"/>
                  </a:lnTo>
                  <a:lnTo>
                    <a:pt x="753" y="271"/>
                  </a:lnTo>
                  <a:lnTo>
                    <a:pt x="753" y="271"/>
                  </a:lnTo>
                  <a:lnTo>
                    <a:pt x="765" y="253"/>
                  </a:lnTo>
                  <a:lnTo>
                    <a:pt x="772" y="246"/>
                  </a:lnTo>
                  <a:lnTo>
                    <a:pt x="778" y="234"/>
                  </a:lnTo>
                  <a:lnTo>
                    <a:pt x="784" y="221"/>
                  </a:lnTo>
                  <a:lnTo>
                    <a:pt x="784" y="202"/>
                  </a:lnTo>
                  <a:lnTo>
                    <a:pt x="784" y="183"/>
                  </a:lnTo>
                  <a:lnTo>
                    <a:pt x="784" y="170"/>
                  </a:lnTo>
                  <a:lnTo>
                    <a:pt x="778" y="151"/>
                  </a:lnTo>
                  <a:lnTo>
                    <a:pt x="772" y="145"/>
                  </a:lnTo>
                  <a:lnTo>
                    <a:pt x="765" y="139"/>
                  </a:lnTo>
                  <a:lnTo>
                    <a:pt x="753" y="120"/>
                  </a:lnTo>
                  <a:lnTo>
                    <a:pt x="753" y="120"/>
                  </a:lnTo>
                  <a:lnTo>
                    <a:pt x="740" y="101"/>
                  </a:lnTo>
                  <a:lnTo>
                    <a:pt x="740" y="101"/>
                  </a:lnTo>
                  <a:lnTo>
                    <a:pt x="721" y="88"/>
                  </a:lnTo>
                  <a:lnTo>
                    <a:pt x="721" y="88"/>
                  </a:lnTo>
                  <a:lnTo>
                    <a:pt x="702" y="76"/>
                  </a:lnTo>
                  <a:lnTo>
                    <a:pt x="695" y="69"/>
                  </a:lnTo>
                  <a:lnTo>
                    <a:pt x="689" y="69"/>
                  </a:lnTo>
                  <a:lnTo>
                    <a:pt x="670" y="57"/>
                  </a:lnTo>
                  <a:lnTo>
                    <a:pt x="663" y="50"/>
                  </a:lnTo>
                  <a:lnTo>
                    <a:pt x="657" y="50"/>
                  </a:lnTo>
                  <a:lnTo>
                    <a:pt x="638" y="44"/>
                  </a:lnTo>
                  <a:lnTo>
                    <a:pt x="619" y="38"/>
                  </a:lnTo>
                  <a:lnTo>
                    <a:pt x="619" y="38"/>
                  </a:lnTo>
                  <a:lnTo>
                    <a:pt x="606" y="31"/>
                  </a:lnTo>
                  <a:lnTo>
                    <a:pt x="587" y="25"/>
                  </a:lnTo>
                  <a:lnTo>
                    <a:pt x="568" y="19"/>
                  </a:lnTo>
                  <a:lnTo>
                    <a:pt x="561" y="19"/>
                  </a:lnTo>
                  <a:lnTo>
                    <a:pt x="555" y="19"/>
                  </a:lnTo>
                  <a:lnTo>
                    <a:pt x="536" y="12"/>
                  </a:lnTo>
                  <a:lnTo>
                    <a:pt x="517" y="12"/>
                  </a:lnTo>
                  <a:lnTo>
                    <a:pt x="504" y="6"/>
                  </a:lnTo>
                  <a:lnTo>
                    <a:pt x="485" y="6"/>
                  </a:lnTo>
                  <a:lnTo>
                    <a:pt x="472" y="6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34" y="0"/>
                  </a:lnTo>
                  <a:lnTo>
                    <a:pt x="421" y="0"/>
                  </a:lnTo>
                  <a:lnTo>
                    <a:pt x="402" y="0"/>
                  </a:lnTo>
                  <a:lnTo>
                    <a:pt x="383" y="0"/>
                  </a:lnTo>
                  <a:lnTo>
                    <a:pt x="370" y="0"/>
                  </a:lnTo>
                  <a:lnTo>
                    <a:pt x="351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19" y="6"/>
                  </a:lnTo>
                  <a:lnTo>
                    <a:pt x="300" y="6"/>
                  </a:lnTo>
                  <a:lnTo>
                    <a:pt x="281" y="6"/>
                  </a:lnTo>
                  <a:lnTo>
                    <a:pt x="268" y="12"/>
                  </a:lnTo>
                  <a:lnTo>
                    <a:pt x="249" y="12"/>
                  </a:lnTo>
                  <a:lnTo>
                    <a:pt x="236" y="19"/>
                  </a:lnTo>
                  <a:lnTo>
                    <a:pt x="223" y="19"/>
                  </a:lnTo>
                  <a:lnTo>
                    <a:pt x="217" y="19"/>
                  </a:lnTo>
                  <a:lnTo>
                    <a:pt x="198" y="25"/>
                  </a:lnTo>
                  <a:lnTo>
                    <a:pt x="185" y="31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47" y="44"/>
                  </a:lnTo>
                  <a:lnTo>
                    <a:pt x="134" y="50"/>
                  </a:lnTo>
                  <a:lnTo>
                    <a:pt x="128" y="50"/>
                  </a:lnTo>
                  <a:lnTo>
                    <a:pt x="115" y="57"/>
                  </a:lnTo>
                  <a:lnTo>
                    <a:pt x="96" y="69"/>
                  </a:lnTo>
                  <a:lnTo>
                    <a:pt x="96" y="69"/>
                  </a:lnTo>
                  <a:lnTo>
                    <a:pt x="83" y="76"/>
                  </a:lnTo>
                  <a:lnTo>
                    <a:pt x="70" y="88"/>
                  </a:lnTo>
                  <a:lnTo>
                    <a:pt x="64" y="88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9" y="139"/>
                  </a:lnTo>
                  <a:lnTo>
                    <a:pt x="13" y="145"/>
                  </a:lnTo>
                  <a:lnTo>
                    <a:pt x="13" y="151"/>
                  </a:lnTo>
                  <a:lnTo>
                    <a:pt x="7" y="170"/>
                  </a:lnTo>
                  <a:lnTo>
                    <a:pt x="0" y="183"/>
                  </a:lnTo>
                  <a:lnTo>
                    <a:pt x="0" y="202"/>
                  </a:lnTo>
                  <a:lnTo>
                    <a:pt x="7" y="221"/>
                  </a:lnTo>
                  <a:lnTo>
                    <a:pt x="13" y="234"/>
                  </a:lnTo>
                  <a:lnTo>
                    <a:pt x="13" y="246"/>
                  </a:lnTo>
                  <a:lnTo>
                    <a:pt x="19" y="253"/>
                  </a:lnTo>
                  <a:lnTo>
                    <a:pt x="32" y="271"/>
                  </a:lnTo>
                  <a:lnTo>
                    <a:pt x="32" y="271"/>
                  </a:lnTo>
                  <a:lnTo>
                    <a:pt x="51" y="284"/>
                  </a:lnTo>
                  <a:lnTo>
                    <a:pt x="51" y="284"/>
                  </a:lnTo>
                  <a:lnTo>
                    <a:pt x="64" y="303"/>
                  </a:lnTo>
                  <a:lnTo>
                    <a:pt x="70" y="303"/>
                  </a:lnTo>
                  <a:lnTo>
                    <a:pt x="83" y="309"/>
                  </a:lnTo>
                  <a:lnTo>
                    <a:pt x="96" y="322"/>
                  </a:lnTo>
                  <a:lnTo>
                    <a:pt x="96" y="322"/>
                  </a:lnTo>
                  <a:lnTo>
                    <a:pt x="115" y="328"/>
                  </a:lnTo>
                  <a:lnTo>
                    <a:pt x="128" y="335"/>
                  </a:lnTo>
                  <a:lnTo>
                    <a:pt x="134" y="341"/>
                  </a:lnTo>
                  <a:lnTo>
                    <a:pt x="147" y="347"/>
                  </a:lnTo>
                  <a:lnTo>
                    <a:pt x="166" y="354"/>
                  </a:lnTo>
                  <a:lnTo>
                    <a:pt x="166" y="354"/>
                  </a:lnTo>
                  <a:lnTo>
                    <a:pt x="185" y="360"/>
                  </a:lnTo>
                  <a:lnTo>
                    <a:pt x="198" y="360"/>
                  </a:lnTo>
                  <a:lnTo>
                    <a:pt x="217" y="366"/>
                  </a:lnTo>
                  <a:lnTo>
                    <a:pt x="223" y="366"/>
                  </a:lnTo>
                  <a:lnTo>
                    <a:pt x="236" y="373"/>
                  </a:lnTo>
                  <a:lnTo>
                    <a:pt x="249" y="373"/>
                  </a:lnTo>
                  <a:lnTo>
                    <a:pt x="268" y="379"/>
                  </a:lnTo>
                  <a:lnTo>
                    <a:pt x="281" y="379"/>
                  </a:lnTo>
                  <a:lnTo>
                    <a:pt x="300" y="385"/>
                  </a:lnTo>
                  <a:lnTo>
                    <a:pt x="319" y="385"/>
                  </a:lnTo>
                  <a:lnTo>
                    <a:pt x="332" y="385"/>
                  </a:lnTo>
                  <a:lnTo>
                    <a:pt x="332" y="385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4" name="Freeform 253"/>
            <p:cNvSpPr>
              <a:spLocks/>
            </p:cNvSpPr>
            <p:nvPr/>
          </p:nvSpPr>
          <p:spPr bwMode="auto">
            <a:xfrm>
              <a:off x="2169" y="2153"/>
              <a:ext cx="784" cy="385"/>
            </a:xfrm>
            <a:custGeom>
              <a:avLst/>
              <a:gdLst>
                <a:gd name="T0" fmla="*/ 58 w 123"/>
                <a:gd name="T1" fmla="*/ 61 h 61"/>
                <a:gd name="T2" fmla="*/ 66 w 123"/>
                <a:gd name="T3" fmla="*/ 61 h 61"/>
                <a:gd name="T4" fmla="*/ 71 w 123"/>
                <a:gd name="T5" fmla="*/ 61 h 61"/>
                <a:gd name="T6" fmla="*/ 79 w 123"/>
                <a:gd name="T7" fmla="*/ 60 h 61"/>
                <a:gd name="T8" fmla="*/ 87 w 123"/>
                <a:gd name="T9" fmla="*/ 59 h 61"/>
                <a:gd name="T10" fmla="*/ 92 w 123"/>
                <a:gd name="T11" fmla="*/ 57 h 61"/>
                <a:gd name="T12" fmla="*/ 97 w 123"/>
                <a:gd name="T13" fmla="*/ 56 h 61"/>
                <a:gd name="T14" fmla="*/ 104 w 123"/>
                <a:gd name="T15" fmla="*/ 53 h 61"/>
                <a:gd name="T16" fmla="*/ 109 w 123"/>
                <a:gd name="T17" fmla="*/ 51 h 61"/>
                <a:gd name="T18" fmla="*/ 113 w 123"/>
                <a:gd name="T19" fmla="*/ 48 h 61"/>
                <a:gd name="T20" fmla="*/ 118 w 123"/>
                <a:gd name="T21" fmla="*/ 43 h 61"/>
                <a:gd name="T22" fmla="*/ 121 w 123"/>
                <a:gd name="T23" fmla="*/ 39 h 61"/>
                <a:gd name="T24" fmla="*/ 123 w 123"/>
                <a:gd name="T25" fmla="*/ 32 h 61"/>
                <a:gd name="T26" fmla="*/ 122 w 123"/>
                <a:gd name="T27" fmla="*/ 24 h 61"/>
                <a:gd name="T28" fmla="*/ 118 w 123"/>
                <a:gd name="T29" fmla="*/ 19 h 61"/>
                <a:gd name="T30" fmla="*/ 113 w 123"/>
                <a:gd name="T31" fmla="*/ 14 h 61"/>
                <a:gd name="T32" fmla="*/ 109 w 123"/>
                <a:gd name="T33" fmla="*/ 11 h 61"/>
                <a:gd name="T34" fmla="*/ 104 w 123"/>
                <a:gd name="T35" fmla="*/ 8 h 61"/>
                <a:gd name="T36" fmla="*/ 97 w 123"/>
                <a:gd name="T37" fmla="*/ 6 h 61"/>
                <a:gd name="T38" fmla="*/ 92 w 123"/>
                <a:gd name="T39" fmla="*/ 4 h 61"/>
                <a:gd name="T40" fmla="*/ 87 w 123"/>
                <a:gd name="T41" fmla="*/ 3 h 61"/>
                <a:gd name="T42" fmla="*/ 79 w 123"/>
                <a:gd name="T43" fmla="*/ 1 h 61"/>
                <a:gd name="T44" fmla="*/ 71 w 123"/>
                <a:gd name="T45" fmla="*/ 0 h 61"/>
                <a:gd name="T46" fmla="*/ 66 w 123"/>
                <a:gd name="T47" fmla="*/ 0 h 61"/>
                <a:gd name="T48" fmla="*/ 58 w 123"/>
                <a:gd name="T49" fmla="*/ 0 h 61"/>
                <a:gd name="T50" fmla="*/ 52 w 123"/>
                <a:gd name="T51" fmla="*/ 0 h 61"/>
                <a:gd name="T52" fmla="*/ 44 w 123"/>
                <a:gd name="T53" fmla="*/ 1 h 61"/>
                <a:gd name="T54" fmla="*/ 37 w 123"/>
                <a:gd name="T55" fmla="*/ 3 h 61"/>
                <a:gd name="T56" fmla="*/ 31 w 123"/>
                <a:gd name="T57" fmla="*/ 4 h 61"/>
                <a:gd name="T58" fmla="*/ 26 w 123"/>
                <a:gd name="T59" fmla="*/ 6 h 61"/>
                <a:gd name="T60" fmla="*/ 20 w 123"/>
                <a:gd name="T61" fmla="*/ 8 h 61"/>
                <a:gd name="T62" fmla="*/ 15 w 123"/>
                <a:gd name="T63" fmla="*/ 11 h 61"/>
                <a:gd name="T64" fmla="*/ 10 w 123"/>
                <a:gd name="T65" fmla="*/ 14 h 61"/>
                <a:gd name="T66" fmla="*/ 5 w 123"/>
                <a:gd name="T67" fmla="*/ 19 h 61"/>
                <a:gd name="T68" fmla="*/ 2 w 123"/>
                <a:gd name="T69" fmla="*/ 23 h 61"/>
                <a:gd name="T70" fmla="*/ 0 w 123"/>
                <a:gd name="T71" fmla="*/ 29 h 61"/>
                <a:gd name="T72" fmla="*/ 2 w 123"/>
                <a:gd name="T73" fmla="*/ 37 h 61"/>
                <a:gd name="T74" fmla="*/ 5 w 123"/>
                <a:gd name="T75" fmla="*/ 43 h 61"/>
                <a:gd name="T76" fmla="*/ 8 w 123"/>
                <a:gd name="T77" fmla="*/ 45 h 61"/>
                <a:gd name="T78" fmla="*/ 13 w 123"/>
                <a:gd name="T79" fmla="*/ 49 h 61"/>
                <a:gd name="T80" fmla="*/ 18 w 123"/>
                <a:gd name="T81" fmla="*/ 52 h 61"/>
                <a:gd name="T82" fmla="*/ 23 w 123"/>
                <a:gd name="T83" fmla="*/ 55 h 61"/>
                <a:gd name="T84" fmla="*/ 29 w 123"/>
                <a:gd name="T85" fmla="*/ 57 h 61"/>
                <a:gd name="T86" fmla="*/ 35 w 123"/>
                <a:gd name="T87" fmla="*/ 58 h 61"/>
                <a:gd name="T88" fmla="*/ 42 w 123"/>
                <a:gd name="T89" fmla="*/ 60 h 61"/>
                <a:gd name="T90" fmla="*/ 50 w 123"/>
                <a:gd name="T9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3" h="61">
                  <a:moveTo>
                    <a:pt x="52" y="61"/>
                  </a:moveTo>
                  <a:lnTo>
                    <a:pt x="55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3" y="61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4" y="61"/>
                  </a:lnTo>
                  <a:lnTo>
                    <a:pt x="76" y="61"/>
                  </a:lnTo>
                  <a:lnTo>
                    <a:pt x="79" y="60"/>
                  </a:lnTo>
                  <a:lnTo>
                    <a:pt x="81" y="60"/>
                  </a:lnTo>
                  <a:lnTo>
                    <a:pt x="84" y="59"/>
                  </a:lnTo>
                  <a:lnTo>
                    <a:pt x="87" y="59"/>
                  </a:lnTo>
                  <a:lnTo>
                    <a:pt x="88" y="58"/>
                  </a:lnTo>
                  <a:lnTo>
                    <a:pt x="89" y="58"/>
                  </a:lnTo>
                  <a:lnTo>
                    <a:pt x="92" y="57"/>
                  </a:lnTo>
                  <a:lnTo>
                    <a:pt x="95" y="57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100" y="55"/>
                  </a:lnTo>
                  <a:lnTo>
                    <a:pt x="103" y="54"/>
                  </a:lnTo>
                  <a:lnTo>
                    <a:pt x="104" y="53"/>
                  </a:lnTo>
                  <a:lnTo>
                    <a:pt x="105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9"/>
                  </a:lnTo>
                  <a:lnTo>
                    <a:pt x="113" y="48"/>
                  </a:lnTo>
                  <a:lnTo>
                    <a:pt x="113" y="48"/>
                  </a:lnTo>
                  <a:lnTo>
                    <a:pt x="116" y="45"/>
                  </a:lnTo>
                  <a:lnTo>
                    <a:pt x="116" y="45"/>
                  </a:lnTo>
                  <a:lnTo>
                    <a:pt x="118" y="43"/>
                  </a:lnTo>
                  <a:lnTo>
                    <a:pt x="118" y="43"/>
                  </a:lnTo>
                  <a:lnTo>
                    <a:pt x="120" y="40"/>
                  </a:lnTo>
                  <a:lnTo>
                    <a:pt x="121" y="39"/>
                  </a:lnTo>
                  <a:lnTo>
                    <a:pt x="122" y="37"/>
                  </a:lnTo>
                  <a:lnTo>
                    <a:pt x="123" y="35"/>
                  </a:lnTo>
                  <a:lnTo>
                    <a:pt x="123" y="32"/>
                  </a:lnTo>
                  <a:lnTo>
                    <a:pt x="123" y="29"/>
                  </a:lnTo>
                  <a:lnTo>
                    <a:pt x="123" y="27"/>
                  </a:lnTo>
                  <a:lnTo>
                    <a:pt x="122" y="24"/>
                  </a:lnTo>
                  <a:lnTo>
                    <a:pt x="121" y="23"/>
                  </a:lnTo>
                  <a:lnTo>
                    <a:pt x="120" y="22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16" y="16"/>
                  </a:lnTo>
                  <a:lnTo>
                    <a:pt x="113" y="14"/>
                  </a:lnTo>
                  <a:lnTo>
                    <a:pt x="113" y="14"/>
                  </a:lnTo>
                  <a:lnTo>
                    <a:pt x="110" y="12"/>
                  </a:lnTo>
                  <a:lnTo>
                    <a:pt x="109" y="11"/>
                  </a:lnTo>
                  <a:lnTo>
                    <a:pt x="108" y="11"/>
                  </a:lnTo>
                  <a:lnTo>
                    <a:pt x="105" y="9"/>
                  </a:lnTo>
                  <a:lnTo>
                    <a:pt x="104" y="8"/>
                  </a:lnTo>
                  <a:lnTo>
                    <a:pt x="103" y="8"/>
                  </a:lnTo>
                  <a:lnTo>
                    <a:pt x="100" y="7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95" y="5"/>
                  </a:lnTo>
                  <a:lnTo>
                    <a:pt x="92" y="4"/>
                  </a:lnTo>
                  <a:lnTo>
                    <a:pt x="89" y="3"/>
                  </a:lnTo>
                  <a:lnTo>
                    <a:pt x="88" y="3"/>
                  </a:lnTo>
                  <a:lnTo>
                    <a:pt x="87" y="3"/>
                  </a:lnTo>
                  <a:lnTo>
                    <a:pt x="84" y="2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0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2"/>
                  </a:lnTo>
                  <a:lnTo>
                    <a:pt x="39" y="2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9" y="5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1" y="27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1" y="35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8" y="45"/>
                  </a:lnTo>
                  <a:lnTo>
                    <a:pt x="8" y="45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3" y="49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8" y="52"/>
                  </a:lnTo>
                  <a:lnTo>
                    <a:pt x="20" y="53"/>
                  </a:lnTo>
                  <a:lnTo>
                    <a:pt x="21" y="54"/>
                  </a:lnTo>
                  <a:lnTo>
                    <a:pt x="23" y="55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9" y="57"/>
                  </a:lnTo>
                  <a:lnTo>
                    <a:pt x="31" y="57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2" y="61"/>
                  </a:lnTo>
                  <a:lnTo>
                    <a:pt x="52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5" name="Freeform 254"/>
            <p:cNvSpPr>
              <a:spLocks/>
            </p:cNvSpPr>
            <p:nvPr/>
          </p:nvSpPr>
          <p:spPr bwMode="auto">
            <a:xfrm>
              <a:off x="2239" y="2184"/>
              <a:ext cx="644" cy="323"/>
            </a:xfrm>
            <a:custGeom>
              <a:avLst/>
              <a:gdLst>
                <a:gd name="T0" fmla="*/ 300 w 644"/>
                <a:gd name="T1" fmla="*/ 323 h 323"/>
                <a:gd name="T2" fmla="*/ 332 w 644"/>
                <a:gd name="T3" fmla="*/ 323 h 323"/>
                <a:gd name="T4" fmla="*/ 364 w 644"/>
                <a:gd name="T5" fmla="*/ 323 h 323"/>
                <a:gd name="T6" fmla="*/ 383 w 644"/>
                <a:gd name="T7" fmla="*/ 323 h 323"/>
                <a:gd name="T8" fmla="*/ 415 w 644"/>
                <a:gd name="T9" fmla="*/ 316 h 323"/>
                <a:gd name="T10" fmla="*/ 447 w 644"/>
                <a:gd name="T11" fmla="*/ 310 h 323"/>
                <a:gd name="T12" fmla="*/ 479 w 644"/>
                <a:gd name="T13" fmla="*/ 304 h 323"/>
                <a:gd name="T14" fmla="*/ 498 w 644"/>
                <a:gd name="T15" fmla="*/ 297 h 323"/>
                <a:gd name="T16" fmla="*/ 530 w 644"/>
                <a:gd name="T17" fmla="*/ 291 h 323"/>
                <a:gd name="T18" fmla="*/ 549 w 644"/>
                <a:gd name="T19" fmla="*/ 278 h 323"/>
                <a:gd name="T20" fmla="*/ 568 w 644"/>
                <a:gd name="T21" fmla="*/ 272 h 323"/>
                <a:gd name="T22" fmla="*/ 587 w 644"/>
                <a:gd name="T23" fmla="*/ 253 h 323"/>
                <a:gd name="T24" fmla="*/ 612 w 644"/>
                <a:gd name="T25" fmla="*/ 240 h 323"/>
                <a:gd name="T26" fmla="*/ 625 w 644"/>
                <a:gd name="T27" fmla="*/ 222 h 323"/>
                <a:gd name="T28" fmla="*/ 638 w 644"/>
                <a:gd name="T29" fmla="*/ 203 h 323"/>
                <a:gd name="T30" fmla="*/ 644 w 644"/>
                <a:gd name="T31" fmla="*/ 171 h 323"/>
                <a:gd name="T32" fmla="*/ 644 w 644"/>
                <a:gd name="T33" fmla="*/ 139 h 323"/>
                <a:gd name="T34" fmla="*/ 632 w 644"/>
                <a:gd name="T35" fmla="*/ 120 h 323"/>
                <a:gd name="T36" fmla="*/ 619 w 644"/>
                <a:gd name="T37" fmla="*/ 95 h 323"/>
                <a:gd name="T38" fmla="*/ 600 w 644"/>
                <a:gd name="T39" fmla="*/ 83 h 323"/>
                <a:gd name="T40" fmla="*/ 587 w 644"/>
                <a:gd name="T41" fmla="*/ 70 h 323"/>
                <a:gd name="T42" fmla="*/ 561 w 644"/>
                <a:gd name="T43" fmla="*/ 57 h 323"/>
                <a:gd name="T44" fmla="*/ 536 w 644"/>
                <a:gd name="T45" fmla="*/ 38 h 323"/>
                <a:gd name="T46" fmla="*/ 517 w 644"/>
                <a:gd name="T47" fmla="*/ 32 h 323"/>
                <a:gd name="T48" fmla="*/ 485 w 644"/>
                <a:gd name="T49" fmla="*/ 26 h 323"/>
                <a:gd name="T50" fmla="*/ 466 w 644"/>
                <a:gd name="T51" fmla="*/ 19 h 323"/>
                <a:gd name="T52" fmla="*/ 434 w 644"/>
                <a:gd name="T53" fmla="*/ 13 h 323"/>
                <a:gd name="T54" fmla="*/ 402 w 644"/>
                <a:gd name="T55" fmla="*/ 7 h 323"/>
                <a:gd name="T56" fmla="*/ 383 w 644"/>
                <a:gd name="T57" fmla="*/ 7 h 323"/>
                <a:gd name="T58" fmla="*/ 351 w 644"/>
                <a:gd name="T59" fmla="*/ 0 h 323"/>
                <a:gd name="T60" fmla="*/ 313 w 644"/>
                <a:gd name="T61" fmla="*/ 0 h 323"/>
                <a:gd name="T62" fmla="*/ 281 w 644"/>
                <a:gd name="T63" fmla="*/ 7 h 323"/>
                <a:gd name="T64" fmla="*/ 262 w 644"/>
                <a:gd name="T65" fmla="*/ 7 h 323"/>
                <a:gd name="T66" fmla="*/ 230 w 644"/>
                <a:gd name="T67" fmla="*/ 7 h 323"/>
                <a:gd name="T68" fmla="*/ 198 w 644"/>
                <a:gd name="T69" fmla="*/ 13 h 323"/>
                <a:gd name="T70" fmla="*/ 173 w 644"/>
                <a:gd name="T71" fmla="*/ 19 h 323"/>
                <a:gd name="T72" fmla="*/ 147 w 644"/>
                <a:gd name="T73" fmla="*/ 26 h 323"/>
                <a:gd name="T74" fmla="*/ 122 w 644"/>
                <a:gd name="T75" fmla="*/ 38 h 323"/>
                <a:gd name="T76" fmla="*/ 96 w 644"/>
                <a:gd name="T77" fmla="*/ 51 h 323"/>
                <a:gd name="T78" fmla="*/ 77 w 644"/>
                <a:gd name="T79" fmla="*/ 57 h 323"/>
                <a:gd name="T80" fmla="*/ 58 w 644"/>
                <a:gd name="T81" fmla="*/ 70 h 323"/>
                <a:gd name="T82" fmla="*/ 39 w 644"/>
                <a:gd name="T83" fmla="*/ 89 h 323"/>
                <a:gd name="T84" fmla="*/ 20 w 644"/>
                <a:gd name="T85" fmla="*/ 108 h 323"/>
                <a:gd name="T86" fmla="*/ 7 w 644"/>
                <a:gd name="T87" fmla="*/ 120 h 323"/>
                <a:gd name="T88" fmla="*/ 0 w 644"/>
                <a:gd name="T89" fmla="*/ 152 h 323"/>
                <a:gd name="T90" fmla="*/ 0 w 644"/>
                <a:gd name="T91" fmla="*/ 190 h 323"/>
                <a:gd name="T92" fmla="*/ 13 w 644"/>
                <a:gd name="T93" fmla="*/ 209 h 323"/>
                <a:gd name="T94" fmla="*/ 26 w 644"/>
                <a:gd name="T95" fmla="*/ 234 h 323"/>
                <a:gd name="T96" fmla="*/ 45 w 644"/>
                <a:gd name="T97" fmla="*/ 247 h 323"/>
                <a:gd name="T98" fmla="*/ 64 w 644"/>
                <a:gd name="T99" fmla="*/ 259 h 323"/>
                <a:gd name="T100" fmla="*/ 83 w 644"/>
                <a:gd name="T101" fmla="*/ 272 h 323"/>
                <a:gd name="T102" fmla="*/ 115 w 644"/>
                <a:gd name="T103" fmla="*/ 285 h 323"/>
                <a:gd name="T104" fmla="*/ 128 w 644"/>
                <a:gd name="T105" fmla="*/ 291 h 323"/>
                <a:gd name="T106" fmla="*/ 166 w 644"/>
                <a:gd name="T107" fmla="*/ 304 h 323"/>
                <a:gd name="T108" fmla="*/ 179 w 644"/>
                <a:gd name="T109" fmla="*/ 310 h 323"/>
                <a:gd name="T110" fmla="*/ 211 w 644"/>
                <a:gd name="T111" fmla="*/ 316 h 323"/>
                <a:gd name="T112" fmla="*/ 249 w 644"/>
                <a:gd name="T113" fmla="*/ 323 h 323"/>
                <a:gd name="T114" fmla="*/ 268 w 644"/>
                <a:gd name="T115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4" h="323">
                  <a:moveTo>
                    <a:pt x="281" y="323"/>
                  </a:moveTo>
                  <a:lnTo>
                    <a:pt x="300" y="323"/>
                  </a:lnTo>
                  <a:lnTo>
                    <a:pt x="313" y="323"/>
                  </a:lnTo>
                  <a:lnTo>
                    <a:pt x="332" y="323"/>
                  </a:lnTo>
                  <a:lnTo>
                    <a:pt x="351" y="323"/>
                  </a:lnTo>
                  <a:lnTo>
                    <a:pt x="364" y="323"/>
                  </a:lnTo>
                  <a:lnTo>
                    <a:pt x="383" y="323"/>
                  </a:lnTo>
                  <a:lnTo>
                    <a:pt x="383" y="323"/>
                  </a:lnTo>
                  <a:lnTo>
                    <a:pt x="402" y="323"/>
                  </a:lnTo>
                  <a:lnTo>
                    <a:pt x="415" y="316"/>
                  </a:lnTo>
                  <a:lnTo>
                    <a:pt x="434" y="316"/>
                  </a:lnTo>
                  <a:lnTo>
                    <a:pt x="447" y="310"/>
                  </a:lnTo>
                  <a:lnTo>
                    <a:pt x="466" y="310"/>
                  </a:lnTo>
                  <a:lnTo>
                    <a:pt x="479" y="304"/>
                  </a:lnTo>
                  <a:lnTo>
                    <a:pt x="485" y="304"/>
                  </a:lnTo>
                  <a:lnTo>
                    <a:pt x="498" y="297"/>
                  </a:lnTo>
                  <a:lnTo>
                    <a:pt x="517" y="291"/>
                  </a:lnTo>
                  <a:lnTo>
                    <a:pt x="530" y="291"/>
                  </a:lnTo>
                  <a:lnTo>
                    <a:pt x="536" y="285"/>
                  </a:lnTo>
                  <a:lnTo>
                    <a:pt x="549" y="278"/>
                  </a:lnTo>
                  <a:lnTo>
                    <a:pt x="561" y="272"/>
                  </a:lnTo>
                  <a:lnTo>
                    <a:pt x="568" y="272"/>
                  </a:lnTo>
                  <a:lnTo>
                    <a:pt x="587" y="259"/>
                  </a:lnTo>
                  <a:lnTo>
                    <a:pt x="587" y="253"/>
                  </a:lnTo>
                  <a:lnTo>
                    <a:pt x="600" y="247"/>
                  </a:lnTo>
                  <a:lnTo>
                    <a:pt x="612" y="240"/>
                  </a:lnTo>
                  <a:lnTo>
                    <a:pt x="619" y="234"/>
                  </a:lnTo>
                  <a:lnTo>
                    <a:pt x="625" y="222"/>
                  </a:lnTo>
                  <a:lnTo>
                    <a:pt x="632" y="209"/>
                  </a:lnTo>
                  <a:lnTo>
                    <a:pt x="638" y="203"/>
                  </a:lnTo>
                  <a:lnTo>
                    <a:pt x="644" y="190"/>
                  </a:lnTo>
                  <a:lnTo>
                    <a:pt x="644" y="171"/>
                  </a:lnTo>
                  <a:lnTo>
                    <a:pt x="644" y="152"/>
                  </a:lnTo>
                  <a:lnTo>
                    <a:pt x="644" y="139"/>
                  </a:lnTo>
                  <a:lnTo>
                    <a:pt x="638" y="120"/>
                  </a:lnTo>
                  <a:lnTo>
                    <a:pt x="632" y="120"/>
                  </a:lnTo>
                  <a:lnTo>
                    <a:pt x="625" y="108"/>
                  </a:lnTo>
                  <a:lnTo>
                    <a:pt x="619" y="95"/>
                  </a:lnTo>
                  <a:lnTo>
                    <a:pt x="612" y="89"/>
                  </a:lnTo>
                  <a:lnTo>
                    <a:pt x="600" y="83"/>
                  </a:lnTo>
                  <a:lnTo>
                    <a:pt x="587" y="70"/>
                  </a:lnTo>
                  <a:lnTo>
                    <a:pt x="587" y="70"/>
                  </a:lnTo>
                  <a:lnTo>
                    <a:pt x="568" y="57"/>
                  </a:lnTo>
                  <a:lnTo>
                    <a:pt x="561" y="57"/>
                  </a:lnTo>
                  <a:lnTo>
                    <a:pt x="549" y="51"/>
                  </a:lnTo>
                  <a:lnTo>
                    <a:pt x="536" y="38"/>
                  </a:lnTo>
                  <a:lnTo>
                    <a:pt x="530" y="38"/>
                  </a:lnTo>
                  <a:lnTo>
                    <a:pt x="517" y="32"/>
                  </a:lnTo>
                  <a:lnTo>
                    <a:pt x="498" y="26"/>
                  </a:lnTo>
                  <a:lnTo>
                    <a:pt x="485" y="26"/>
                  </a:lnTo>
                  <a:lnTo>
                    <a:pt x="479" y="19"/>
                  </a:lnTo>
                  <a:lnTo>
                    <a:pt x="466" y="19"/>
                  </a:lnTo>
                  <a:lnTo>
                    <a:pt x="447" y="13"/>
                  </a:lnTo>
                  <a:lnTo>
                    <a:pt x="434" y="13"/>
                  </a:lnTo>
                  <a:lnTo>
                    <a:pt x="415" y="7"/>
                  </a:lnTo>
                  <a:lnTo>
                    <a:pt x="402" y="7"/>
                  </a:lnTo>
                  <a:lnTo>
                    <a:pt x="383" y="7"/>
                  </a:lnTo>
                  <a:lnTo>
                    <a:pt x="383" y="7"/>
                  </a:lnTo>
                  <a:lnTo>
                    <a:pt x="364" y="7"/>
                  </a:lnTo>
                  <a:lnTo>
                    <a:pt x="351" y="0"/>
                  </a:lnTo>
                  <a:lnTo>
                    <a:pt x="332" y="0"/>
                  </a:lnTo>
                  <a:lnTo>
                    <a:pt x="313" y="0"/>
                  </a:lnTo>
                  <a:lnTo>
                    <a:pt x="300" y="0"/>
                  </a:lnTo>
                  <a:lnTo>
                    <a:pt x="281" y="7"/>
                  </a:lnTo>
                  <a:lnTo>
                    <a:pt x="268" y="7"/>
                  </a:lnTo>
                  <a:lnTo>
                    <a:pt x="262" y="7"/>
                  </a:lnTo>
                  <a:lnTo>
                    <a:pt x="249" y="7"/>
                  </a:lnTo>
                  <a:lnTo>
                    <a:pt x="230" y="7"/>
                  </a:lnTo>
                  <a:lnTo>
                    <a:pt x="211" y="13"/>
                  </a:lnTo>
                  <a:lnTo>
                    <a:pt x="198" y="13"/>
                  </a:lnTo>
                  <a:lnTo>
                    <a:pt x="179" y="19"/>
                  </a:lnTo>
                  <a:lnTo>
                    <a:pt x="173" y="19"/>
                  </a:lnTo>
                  <a:lnTo>
                    <a:pt x="166" y="26"/>
                  </a:lnTo>
                  <a:lnTo>
                    <a:pt x="147" y="26"/>
                  </a:lnTo>
                  <a:lnTo>
                    <a:pt x="128" y="32"/>
                  </a:lnTo>
                  <a:lnTo>
                    <a:pt x="122" y="38"/>
                  </a:lnTo>
                  <a:lnTo>
                    <a:pt x="115" y="38"/>
                  </a:lnTo>
                  <a:lnTo>
                    <a:pt x="96" y="51"/>
                  </a:lnTo>
                  <a:lnTo>
                    <a:pt x="83" y="57"/>
                  </a:lnTo>
                  <a:lnTo>
                    <a:pt x="77" y="57"/>
                  </a:lnTo>
                  <a:lnTo>
                    <a:pt x="64" y="70"/>
                  </a:lnTo>
                  <a:lnTo>
                    <a:pt x="58" y="70"/>
                  </a:lnTo>
                  <a:lnTo>
                    <a:pt x="45" y="83"/>
                  </a:lnTo>
                  <a:lnTo>
                    <a:pt x="39" y="89"/>
                  </a:lnTo>
                  <a:lnTo>
                    <a:pt x="26" y="95"/>
                  </a:lnTo>
                  <a:lnTo>
                    <a:pt x="20" y="108"/>
                  </a:lnTo>
                  <a:lnTo>
                    <a:pt x="13" y="120"/>
                  </a:lnTo>
                  <a:lnTo>
                    <a:pt x="7" y="120"/>
                  </a:lnTo>
                  <a:lnTo>
                    <a:pt x="0" y="139"/>
                  </a:lnTo>
                  <a:lnTo>
                    <a:pt x="0" y="152"/>
                  </a:lnTo>
                  <a:lnTo>
                    <a:pt x="0" y="171"/>
                  </a:lnTo>
                  <a:lnTo>
                    <a:pt x="0" y="190"/>
                  </a:lnTo>
                  <a:lnTo>
                    <a:pt x="7" y="203"/>
                  </a:lnTo>
                  <a:lnTo>
                    <a:pt x="13" y="209"/>
                  </a:lnTo>
                  <a:lnTo>
                    <a:pt x="20" y="222"/>
                  </a:lnTo>
                  <a:lnTo>
                    <a:pt x="26" y="234"/>
                  </a:lnTo>
                  <a:lnTo>
                    <a:pt x="39" y="240"/>
                  </a:lnTo>
                  <a:lnTo>
                    <a:pt x="45" y="247"/>
                  </a:lnTo>
                  <a:lnTo>
                    <a:pt x="58" y="253"/>
                  </a:lnTo>
                  <a:lnTo>
                    <a:pt x="64" y="259"/>
                  </a:lnTo>
                  <a:lnTo>
                    <a:pt x="77" y="272"/>
                  </a:lnTo>
                  <a:lnTo>
                    <a:pt x="83" y="272"/>
                  </a:lnTo>
                  <a:lnTo>
                    <a:pt x="96" y="278"/>
                  </a:lnTo>
                  <a:lnTo>
                    <a:pt x="115" y="285"/>
                  </a:lnTo>
                  <a:lnTo>
                    <a:pt x="122" y="291"/>
                  </a:lnTo>
                  <a:lnTo>
                    <a:pt x="128" y="291"/>
                  </a:lnTo>
                  <a:lnTo>
                    <a:pt x="147" y="297"/>
                  </a:lnTo>
                  <a:lnTo>
                    <a:pt x="166" y="304"/>
                  </a:lnTo>
                  <a:lnTo>
                    <a:pt x="173" y="304"/>
                  </a:lnTo>
                  <a:lnTo>
                    <a:pt x="179" y="310"/>
                  </a:lnTo>
                  <a:lnTo>
                    <a:pt x="198" y="310"/>
                  </a:lnTo>
                  <a:lnTo>
                    <a:pt x="211" y="316"/>
                  </a:lnTo>
                  <a:lnTo>
                    <a:pt x="230" y="316"/>
                  </a:lnTo>
                  <a:lnTo>
                    <a:pt x="249" y="323"/>
                  </a:lnTo>
                  <a:lnTo>
                    <a:pt x="262" y="323"/>
                  </a:lnTo>
                  <a:lnTo>
                    <a:pt x="268" y="323"/>
                  </a:lnTo>
                  <a:lnTo>
                    <a:pt x="281" y="32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6" name="Freeform 255"/>
            <p:cNvSpPr>
              <a:spLocks/>
            </p:cNvSpPr>
            <p:nvPr/>
          </p:nvSpPr>
          <p:spPr bwMode="auto">
            <a:xfrm>
              <a:off x="2239" y="2184"/>
              <a:ext cx="644" cy="323"/>
            </a:xfrm>
            <a:custGeom>
              <a:avLst/>
              <a:gdLst>
                <a:gd name="T0" fmla="*/ 47 w 101"/>
                <a:gd name="T1" fmla="*/ 51 h 51"/>
                <a:gd name="T2" fmla="*/ 52 w 101"/>
                <a:gd name="T3" fmla="*/ 51 h 51"/>
                <a:gd name="T4" fmla="*/ 57 w 101"/>
                <a:gd name="T5" fmla="*/ 51 h 51"/>
                <a:gd name="T6" fmla="*/ 60 w 101"/>
                <a:gd name="T7" fmla="*/ 51 h 51"/>
                <a:gd name="T8" fmla="*/ 65 w 101"/>
                <a:gd name="T9" fmla="*/ 50 h 51"/>
                <a:gd name="T10" fmla="*/ 70 w 101"/>
                <a:gd name="T11" fmla="*/ 49 h 51"/>
                <a:gd name="T12" fmla="*/ 75 w 101"/>
                <a:gd name="T13" fmla="*/ 48 h 51"/>
                <a:gd name="T14" fmla="*/ 78 w 101"/>
                <a:gd name="T15" fmla="*/ 47 h 51"/>
                <a:gd name="T16" fmla="*/ 83 w 101"/>
                <a:gd name="T17" fmla="*/ 46 h 51"/>
                <a:gd name="T18" fmla="*/ 86 w 101"/>
                <a:gd name="T19" fmla="*/ 44 h 51"/>
                <a:gd name="T20" fmla="*/ 89 w 101"/>
                <a:gd name="T21" fmla="*/ 43 h 51"/>
                <a:gd name="T22" fmla="*/ 92 w 101"/>
                <a:gd name="T23" fmla="*/ 40 h 51"/>
                <a:gd name="T24" fmla="*/ 96 w 101"/>
                <a:gd name="T25" fmla="*/ 38 h 51"/>
                <a:gd name="T26" fmla="*/ 98 w 101"/>
                <a:gd name="T27" fmla="*/ 35 h 51"/>
                <a:gd name="T28" fmla="*/ 100 w 101"/>
                <a:gd name="T29" fmla="*/ 32 h 51"/>
                <a:gd name="T30" fmla="*/ 101 w 101"/>
                <a:gd name="T31" fmla="*/ 27 h 51"/>
                <a:gd name="T32" fmla="*/ 101 w 101"/>
                <a:gd name="T33" fmla="*/ 22 h 51"/>
                <a:gd name="T34" fmla="*/ 99 w 101"/>
                <a:gd name="T35" fmla="*/ 19 h 51"/>
                <a:gd name="T36" fmla="*/ 97 w 101"/>
                <a:gd name="T37" fmla="*/ 15 h 51"/>
                <a:gd name="T38" fmla="*/ 94 w 101"/>
                <a:gd name="T39" fmla="*/ 13 h 51"/>
                <a:gd name="T40" fmla="*/ 92 w 101"/>
                <a:gd name="T41" fmla="*/ 11 h 51"/>
                <a:gd name="T42" fmla="*/ 88 w 101"/>
                <a:gd name="T43" fmla="*/ 9 h 51"/>
                <a:gd name="T44" fmla="*/ 84 w 101"/>
                <a:gd name="T45" fmla="*/ 6 h 51"/>
                <a:gd name="T46" fmla="*/ 81 w 101"/>
                <a:gd name="T47" fmla="*/ 5 h 51"/>
                <a:gd name="T48" fmla="*/ 76 w 101"/>
                <a:gd name="T49" fmla="*/ 4 h 51"/>
                <a:gd name="T50" fmla="*/ 73 w 101"/>
                <a:gd name="T51" fmla="*/ 3 h 51"/>
                <a:gd name="T52" fmla="*/ 68 w 101"/>
                <a:gd name="T53" fmla="*/ 2 h 51"/>
                <a:gd name="T54" fmla="*/ 63 w 101"/>
                <a:gd name="T55" fmla="*/ 1 h 51"/>
                <a:gd name="T56" fmla="*/ 60 w 101"/>
                <a:gd name="T57" fmla="*/ 1 h 51"/>
                <a:gd name="T58" fmla="*/ 55 w 101"/>
                <a:gd name="T59" fmla="*/ 0 h 51"/>
                <a:gd name="T60" fmla="*/ 49 w 101"/>
                <a:gd name="T61" fmla="*/ 0 h 51"/>
                <a:gd name="T62" fmla="*/ 44 w 101"/>
                <a:gd name="T63" fmla="*/ 1 h 51"/>
                <a:gd name="T64" fmla="*/ 41 w 101"/>
                <a:gd name="T65" fmla="*/ 1 h 51"/>
                <a:gd name="T66" fmla="*/ 36 w 101"/>
                <a:gd name="T67" fmla="*/ 1 h 51"/>
                <a:gd name="T68" fmla="*/ 31 w 101"/>
                <a:gd name="T69" fmla="*/ 2 h 51"/>
                <a:gd name="T70" fmla="*/ 27 w 101"/>
                <a:gd name="T71" fmla="*/ 3 h 51"/>
                <a:gd name="T72" fmla="*/ 23 w 101"/>
                <a:gd name="T73" fmla="*/ 4 h 51"/>
                <a:gd name="T74" fmla="*/ 19 w 101"/>
                <a:gd name="T75" fmla="*/ 6 h 51"/>
                <a:gd name="T76" fmla="*/ 15 w 101"/>
                <a:gd name="T77" fmla="*/ 8 h 51"/>
                <a:gd name="T78" fmla="*/ 12 w 101"/>
                <a:gd name="T79" fmla="*/ 9 h 51"/>
                <a:gd name="T80" fmla="*/ 9 w 101"/>
                <a:gd name="T81" fmla="*/ 11 h 51"/>
                <a:gd name="T82" fmla="*/ 6 w 101"/>
                <a:gd name="T83" fmla="*/ 14 h 51"/>
                <a:gd name="T84" fmla="*/ 3 w 101"/>
                <a:gd name="T85" fmla="*/ 17 h 51"/>
                <a:gd name="T86" fmla="*/ 1 w 101"/>
                <a:gd name="T87" fmla="*/ 19 h 51"/>
                <a:gd name="T88" fmla="*/ 0 w 101"/>
                <a:gd name="T89" fmla="*/ 24 h 51"/>
                <a:gd name="T90" fmla="*/ 0 w 101"/>
                <a:gd name="T91" fmla="*/ 30 h 51"/>
                <a:gd name="T92" fmla="*/ 2 w 101"/>
                <a:gd name="T93" fmla="*/ 33 h 51"/>
                <a:gd name="T94" fmla="*/ 4 w 101"/>
                <a:gd name="T95" fmla="*/ 37 h 51"/>
                <a:gd name="T96" fmla="*/ 7 w 101"/>
                <a:gd name="T97" fmla="*/ 39 h 51"/>
                <a:gd name="T98" fmla="*/ 10 w 101"/>
                <a:gd name="T99" fmla="*/ 41 h 51"/>
                <a:gd name="T100" fmla="*/ 13 w 101"/>
                <a:gd name="T101" fmla="*/ 43 h 51"/>
                <a:gd name="T102" fmla="*/ 18 w 101"/>
                <a:gd name="T103" fmla="*/ 45 h 51"/>
                <a:gd name="T104" fmla="*/ 20 w 101"/>
                <a:gd name="T105" fmla="*/ 46 h 51"/>
                <a:gd name="T106" fmla="*/ 26 w 101"/>
                <a:gd name="T107" fmla="*/ 48 h 51"/>
                <a:gd name="T108" fmla="*/ 28 w 101"/>
                <a:gd name="T109" fmla="*/ 49 h 51"/>
                <a:gd name="T110" fmla="*/ 33 w 101"/>
                <a:gd name="T111" fmla="*/ 50 h 51"/>
                <a:gd name="T112" fmla="*/ 39 w 101"/>
                <a:gd name="T113" fmla="*/ 51 h 51"/>
                <a:gd name="T114" fmla="*/ 42 w 101"/>
                <a:gd name="T11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51">
                  <a:moveTo>
                    <a:pt x="44" y="51"/>
                  </a:moveTo>
                  <a:lnTo>
                    <a:pt x="47" y="51"/>
                  </a:lnTo>
                  <a:lnTo>
                    <a:pt x="49" y="51"/>
                  </a:lnTo>
                  <a:lnTo>
                    <a:pt x="52" y="51"/>
                  </a:lnTo>
                  <a:lnTo>
                    <a:pt x="55" y="51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60" y="51"/>
                  </a:lnTo>
                  <a:lnTo>
                    <a:pt x="63" y="51"/>
                  </a:lnTo>
                  <a:lnTo>
                    <a:pt x="65" y="50"/>
                  </a:lnTo>
                  <a:lnTo>
                    <a:pt x="68" y="50"/>
                  </a:lnTo>
                  <a:lnTo>
                    <a:pt x="70" y="49"/>
                  </a:lnTo>
                  <a:lnTo>
                    <a:pt x="73" y="49"/>
                  </a:lnTo>
                  <a:lnTo>
                    <a:pt x="75" y="48"/>
                  </a:lnTo>
                  <a:lnTo>
                    <a:pt x="76" y="48"/>
                  </a:lnTo>
                  <a:lnTo>
                    <a:pt x="78" y="47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4" y="45"/>
                  </a:lnTo>
                  <a:lnTo>
                    <a:pt x="86" y="44"/>
                  </a:lnTo>
                  <a:lnTo>
                    <a:pt x="88" y="43"/>
                  </a:lnTo>
                  <a:lnTo>
                    <a:pt x="89" y="43"/>
                  </a:lnTo>
                  <a:lnTo>
                    <a:pt x="92" y="41"/>
                  </a:lnTo>
                  <a:lnTo>
                    <a:pt x="92" y="40"/>
                  </a:lnTo>
                  <a:lnTo>
                    <a:pt x="94" y="39"/>
                  </a:lnTo>
                  <a:lnTo>
                    <a:pt x="96" y="38"/>
                  </a:lnTo>
                  <a:lnTo>
                    <a:pt x="97" y="37"/>
                  </a:lnTo>
                  <a:lnTo>
                    <a:pt x="98" y="35"/>
                  </a:lnTo>
                  <a:lnTo>
                    <a:pt x="99" y="33"/>
                  </a:lnTo>
                  <a:lnTo>
                    <a:pt x="100" y="32"/>
                  </a:lnTo>
                  <a:lnTo>
                    <a:pt x="101" y="30"/>
                  </a:lnTo>
                  <a:lnTo>
                    <a:pt x="101" y="27"/>
                  </a:lnTo>
                  <a:lnTo>
                    <a:pt x="101" y="24"/>
                  </a:lnTo>
                  <a:lnTo>
                    <a:pt x="101" y="22"/>
                  </a:lnTo>
                  <a:lnTo>
                    <a:pt x="100" y="19"/>
                  </a:lnTo>
                  <a:lnTo>
                    <a:pt x="99" y="19"/>
                  </a:lnTo>
                  <a:lnTo>
                    <a:pt x="98" y="17"/>
                  </a:lnTo>
                  <a:lnTo>
                    <a:pt x="97" y="15"/>
                  </a:lnTo>
                  <a:lnTo>
                    <a:pt x="96" y="14"/>
                  </a:lnTo>
                  <a:lnTo>
                    <a:pt x="94" y="13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8"/>
                  </a:lnTo>
                  <a:lnTo>
                    <a:pt x="84" y="6"/>
                  </a:lnTo>
                  <a:lnTo>
                    <a:pt x="83" y="6"/>
                  </a:lnTo>
                  <a:lnTo>
                    <a:pt x="81" y="5"/>
                  </a:lnTo>
                  <a:lnTo>
                    <a:pt x="78" y="4"/>
                  </a:lnTo>
                  <a:lnTo>
                    <a:pt x="76" y="4"/>
                  </a:lnTo>
                  <a:lnTo>
                    <a:pt x="75" y="3"/>
                  </a:lnTo>
                  <a:lnTo>
                    <a:pt x="73" y="3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7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4" y="1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9" y="1"/>
                  </a:lnTo>
                  <a:lnTo>
                    <a:pt x="36" y="1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6" y="4"/>
                  </a:lnTo>
                  <a:lnTo>
                    <a:pt x="23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5" y="8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4" y="15"/>
                  </a:lnTo>
                  <a:lnTo>
                    <a:pt x="3" y="17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2" y="33"/>
                  </a:lnTo>
                  <a:lnTo>
                    <a:pt x="3" y="35"/>
                  </a:lnTo>
                  <a:lnTo>
                    <a:pt x="4" y="37"/>
                  </a:lnTo>
                  <a:lnTo>
                    <a:pt x="6" y="38"/>
                  </a:lnTo>
                  <a:lnTo>
                    <a:pt x="7" y="39"/>
                  </a:lnTo>
                  <a:lnTo>
                    <a:pt x="9" y="40"/>
                  </a:lnTo>
                  <a:lnTo>
                    <a:pt x="10" y="41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4"/>
                  </a:lnTo>
                  <a:lnTo>
                    <a:pt x="18" y="45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3" y="47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50"/>
                  </a:lnTo>
                  <a:lnTo>
                    <a:pt x="36" y="50"/>
                  </a:lnTo>
                  <a:lnTo>
                    <a:pt x="39" y="51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4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7" name="Freeform 256"/>
            <p:cNvSpPr>
              <a:spLocks/>
            </p:cNvSpPr>
            <p:nvPr/>
          </p:nvSpPr>
          <p:spPr bwMode="auto">
            <a:xfrm>
              <a:off x="2310" y="2222"/>
              <a:ext cx="503" cy="253"/>
            </a:xfrm>
            <a:custGeom>
              <a:avLst/>
              <a:gdLst>
                <a:gd name="T0" fmla="*/ 159 w 503"/>
                <a:gd name="T1" fmla="*/ 240 h 253"/>
                <a:gd name="T2" fmla="*/ 191 w 503"/>
                <a:gd name="T3" fmla="*/ 247 h 253"/>
                <a:gd name="T4" fmla="*/ 229 w 503"/>
                <a:gd name="T5" fmla="*/ 247 h 253"/>
                <a:gd name="T6" fmla="*/ 261 w 503"/>
                <a:gd name="T7" fmla="*/ 253 h 253"/>
                <a:gd name="T8" fmla="*/ 293 w 503"/>
                <a:gd name="T9" fmla="*/ 247 h 253"/>
                <a:gd name="T10" fmla="*/ 331 w 503"/>
                <a:gd name="T11" fmla="*/ 247 h 253"/>
                <a:gd name="T12" fmla="*/ 363 w 503"/>
                <a:gd name="T13" fmla="*/ 240 h 253"/>
                <a:gd name="T14" fmla="*/ 376 w 503"/>
                <a:gd name="T15" fmla="*/ 234 h 253"/>
                <a:gd name="T16" fmla="*/ 414 w 503"/>
                <a:gd name="T17" fmla="*/ 221 h 253"/>
                <a:gd name="T18" fmla="*/ 427 w 503"/>
                <a:gd name="T19" fmla="*/ 215 h 253"/>
                <a:gd name="T20" fmla="*/ 452 w 503"/>
                <a:gd name="T21" fmla="*/ 202 h 253"/>
                <a:gd name="T22" fmla="*/ 471 w 503"/>
                <a:gd name="T23" fmla="*/ 184 h 253"/>
                <a:gd name="T24" fmla="*/ 490 w 503"/>
                <a:gd name="T25" fmla="*/ 165 h 253"/>
                <a:gd name="T26" fmla="*/ 497 w 503"/>
                <a:gd name="T27" fmla="*/ 152 h 253"/>
                <a:gd name="T28" fmla="*/ 503 w 503"/>
                <a:gd name="T29" fmla="*/ 114 h 253"/>
                <a:gd name="T30" fmla="*/ 497 w 503"/>
                <a:gd name="T31" fmla="*/ 95 h 253"/>
                <a:gd name="T32" fmla="*/ 478 w 503"/>
                <a:gd name="T33" fmla="*/ 70 h 253"/>
                <a:gd name="T34" fmla="*/ 465 w 503"/>
                <a:gd name="T35" fmla="*/ 57 h 253"/>
                <a:gd name="T36" fmla="*/ 446 w 503"/>
                <a:gd name="T37" fmla="*/ 45 h 253"/>
                <a:gd name="T38" fmla="*/ 420 w 503"/>
                <a:gd name="T39" fmla="*/ 32 h 253"/>
                <a:gd name="T40" fmla="*/ 395 w 503"/>
                <a:gd name="T41" fmla="*/ 26 h 253"/>
                <a:gd name="T42" fmla="*/ 376 w 503"/>
                <a:gd name="T43" fmla="*/ 19 h 253"/>
                <a:gd name="T44" fmla="*/ 344 w 503"/>
                <a:gd name="T45" fmla="*/ 7 h 253"/>
                <a:gd name="T46" fmla="*/ 312 w 503"/>
                <a:gd name="T47" fmla="*/ 7 h 253"/>
                <a:gd name="T48" fmla="*/ 280 w 503"/>
                <a:gd name="T49" fmla="*/ 0 h 253"/>
                <a:gd name="T50" fmla="*/ 242 w 503"/>
                <a:gd name="T51" fmla="*/ 0 h 253"/>
                <a:gd name="T52" fmla="*/ 210 w 503"/>
                <a:gd name="T53" fmla="*/ 0 h 253"/>
                <a:gd name="T54" fmla="*/ 178 w 503"/>
                <a:gd name="T55" fmla="*/ 7 h 253"/>
                <a:gd name="T56" fmla="*/ 140 w 503"/>
                <a:gd name="T57" fmla="*/ 13 h 253"/>
                <a:gd name="T58" fmla="*/ 127 w 503"/>
                <a:gd name="T59" fmla="*/ 19 h 253"/>
                <a:gd name="T60" fmla="*/ 95 w 503"/>
                <a:gd name="T61" fmla="*/ 32 h 253"/>
                <a:gd name="T62" fmla="*/ 76 w 503"/>
                <a:gd name="T63" fmla="*/ 38 h 253"/>
                <a:gd name="T64" fmla="*/ 51 w 503"/>
                <a:gd name="T65" fmla="*/ 51 h 253"/>
                <a:gd name="T66" fmla="*/ 31 w 503"/>
                <a:gd name="T67" fmla="*/ 70 h 253"/>
                <a:gd name="T68" fmla="*/ 12 w 503"/>
                <a:gd name="T69" fmla="*/ 82 h 253"/>
                <a:gd name="T70" fmla="*/ 6 w 503"/>
                <a:gd name="T71" fmla="*/ 101 h 253"/>
                <a:gd name="T72" fmla="*/ 0 w 503"/>
                <a:gd name="T73" fmla="*/ 133 h 253"/>
                <a:gd name="T74" fmla="*/ 6 w 503"/>
                <a:gd name="T75" fmla="*/ 158 h 253"/>
                <a:gd name="T76" fmla="*/ 25 w 503"/>
                <a:gd name="T77" fmla="*/ 177 h 253"/>
                <a:gd name="T78" fmla="*/ 44 w 503"/>
                <a:gd name="T79" fmla="*/ 196 h 253"/>
                <a:gd name="T80" fmla="*/ 57 w 503"/>
                <a:gd name="T81" fmla="*/ 202 h 253"/>
                <a:gd name="T82" fmla="*/ 82 w 503"/>
                <a:gd name="T83" fmla="*/ 215 h 253"/>
                <a:gd name="T84" fmla="*/ 108 w 503"/>
                <a:gd name="T85" fmla="*/ 228 h 253"/>
                <a:gd name="T86" fmla="*/ 127 w 503"/>
                <a:gd name="T87" fmla="*/ 2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3" h="253">
                  <a:moveTo>
                    <a:pt x="140" y="240"/>
                  </a:moveTo>
                  <a:lnTo>
                    <a:pt x="159" y="240"/>
                  </a:lnTo>
                  <a:lnTo>
                    <a:pt x="178" y="247"/>
                  </a:lnTo>
                  <a:lnTo>
                    <a:pt x="191" y="247"/>
                  </a:lnTo>
                  <a:lnTo>
                    <a:pt x="210" y="247"/>
                  </a:lnTo>
                  <a:lnTo>
                    <a:pt x="229" y="247"/>
                  </a:lnTo>
                  <a:lnTo>
                    <a:pt x="242" y="253"/>
                  </a:lnTo>
                  <a:lnTo>
                    <a:pt x="261" y="253"/>
                  </a:lnTo>
                  <a:lnTo>
                    <a:pt x="280" y="247"/>
                  </a:lnTo>
                  <a:lnTo>
                    <a:pt x="293" y="247"/>
                  </a:lnTo>
                  <a:lnTo>
                    <a:pt x="312" y="247"/>
                  </a:lnTo>
                  <a:lnTo>
                    <a:pt x="331" y="247"/>
                  </a:lnTo>
                  <a:lnTo>
                    <a:pt x="344" y="240"/>
                  </a:lnTo>
                  <a:lnTo>
                    <a:pt x="363" y="240"/>
                  </a:lnTo>
                  <a:lnTo>
                    <a:pt x="376" y="234"/>
                  </a:lnTo>
                  <a:lnTo>
                    <a:pt x="376" y="234"/>
                  </a:lnTo>
                  <a:lnTo>
                    <a:pt x="395" y="228"/>
                  </a:lnTo>
                  <a:lnTo>
                    <a:pt x="414" y="221"/>
                  </a:lnTo>
                  <a:lnTo>
                    <a:pt x="420" y="215"/>
                  </a:lnTo>
                  <a:lnTo>
                    <a:pt x="427" y="215"/>
                  </a:lnTo>
                  <a:lnTo>
                    <a:pt x="446" y="202"/>
                  </a:lnTo>
                  <a:lnTo>
                    <a:pt x="452" y="202"/>
                  </a:lnTo>
                  <a:lnTo>
                    <a:pt x="465" y="196"/>
                  </a:lnTo>
                  <a:lnTo>
                    <a:pt x="471" y="184"/>
                  </a:lnTo>
                  <a:lnTo>
                    <a:pt x="478" y="177"/>
                  </a:lnTo>
                  <a:lnTo>
                    <a:pt x="490" y="165"/>
                  </a:lnTo>
                  <a:lnTo>
                    <a:pt x="497" y="158"/>
                  </a:lnTo>
                  <a:lnTo>
                    <a:pt x="497" y="152"/>
                  </a:lnTo>
                  <a:lnTo>
                    <a:pt x="503" y="133"/>
                  </a:lnTo>
                  <a:lnTo>
                    <a:pt x="503" y="114"/>
                  </a:lnTo>
                  <a:lnTo>
                    <a:pt x="497" y="101"/>
                  </a:lnTo>
                  <a:lnTo>
                    <a:pt x="497" y="95"/>
                  </a:lnTo>
                  <a:lnTo>
                    <a:pt x="490" y="82"/>
                  </a:lnTo>
                  <a:lnTo>
                    <a:pt x="478" y="70"/>
                  </a:lnTo>
                  <a:lnTo>
                    <a:pt x="471" y="70"/>
                  </a:lnTo>
                  <a:lnTo>
                    <a:pt x="465" y="57"/>
                  </a:lnTo>
                  <a:lnTo>
                    <a:pt x="452" y="51"/>
                  </a:lnTo>
                  <a:lnTo>
                    <a:pt x="446" y="45"/>
                  </a:lnTo>
                  <a:lnTo>
                    <a:pt x="427" y="38"/>
                  </a:lnTo>
                  <a:lnTo>
                    <a:pt x="420" y="32"/>
                  </a:lnTo>
                  <a:lnTo>
                    <a:pt x="414" y="32"/>
                  </a:lnTo>
                  <a:lnTo>
                    <a:pt x="395" y="26"/>
                  </a:lnTo>
                  <a:lnTo>
                    <a:pt x="376" y="19"/>
                  </a:lnTo>
                  <a:lnTo>
                    <a:pt x="376" y="19"/>
                  </a:lnTo>
                  <a:lnTo>
                    <a:pt x="363" y="13"/>
                  </a:lnTo>
                  <a:lnTo>
                    <a:pt x="344" y="7"/>
                  </a:lnTo>
                  <a:lnTo>
                    <a:pt x="331" y="7"/>
                  </a:lnTo>
                  <a:lnTo>
                    <a:pt x="312" y="7"/>
                  </a:lnTo>
                  <a:lnTo>
                    <a:pt x="293" y="0"/>
                  </a:lnTo>
                  <a:lnTo>
                    <a:pt x="280" y="0"/>
                  </a:lnTo>
                  <a:lnTo>
                    <a:pt x="261" y="0"/>
                  </a:lnTo>
                  <a:lnTo>
                    <a:pt x="242" y="0"/>
                  </a:lnTo>
                  <a:lnTo>
                    <a:pt x="229" y="0"/>
                  </a:lnTo>
                  <a:lnTo>
                    <a:pt x="210" y="0"/>
                  </a:lnTo>
                  <a:lnTo>
                    <a:pt x="191" y="7"/>
                  </a:lnTo>
                  <a:lnTo>
                    <a:pt x="178" y="7"/>
                  </a:lnTo>
                  <a:lnTo>
                    <a:pt x="159" y="7"/>
                  </a:lnTo>
                  <a:lnTo>
                    <a:pt x="140" y="13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08" y="26"/>
                  </a:lnTo>
                  <a:lnTo>
                    <a:pt x="95" y="32"/>
                  </a:lnTo>
                  <a:lnTo>
                    <a:pt x="82" y="32"/>
                  </a:lnTo>
                  <a:lnTo>
                    <a:pt x="76" y="38"/>
                  </a:lnTo>
                  <a:lnTo>
                    <a:pt x="57" y="45"/>
                  </a:lnTo>
                  <a:lnTo>
                    <a:pt x="51" y="51"/>
                  </a:lnTo>
                  <a:lnTo>
                    <a:pt x="44" y="57"/>
                  </a:lnTo>
                  <a:lnTo>
                    <a:pt x="31" y="70"/>
                  </a:lnTo>
                  <a:lnTo>
                    <a:pt x="25" y="70"/>
                  </a:lnTo>
                  <a:lnTo>
                    <a:pt x="12" y="82"/>
                  </a:lnTo>
                  <a:lnTo>
                    <a:pt x="6" y="95"/>
                  </a:lnTo>
                  <a:lnTo>
                    <a:pt x="6" y="101"/>
                  </a:lnTo>
                  <a:lnTo>
                    <a:pt x="0" y="114"/>
                  </a:lnTo>
                  <a:lnTo>
                    <a:pt x="0" y="133"/>
                  </a:lnTo>
                  <a:lnTo>
                    <a:pt x="6" y="152"/>
                  </a:lnTo>
                  <a:lnTo>
                    <a:pt x="6" y="158"/>
                  </a:lnTo>
                  <a:lnTo>
                    <a:pt x="12" y="165"/>
                  </a:lnTo>
                  <a:lnTo>
                    <a:pt x="25" y="177"/>
                  </a:lnTo>
                  <a:lnTo>
                    <a:pt x="31" y="184"/>
                  </a:lnTo>
                  <a:lnTo>
                    <a:pt x="44" y="196"/>
                  </a:lnTo>
                  <a:lnTo>
                    <a:pt x="51" y="202"/>
                  </a:lnTo>
                  <a:lnTo>
                    <a:pt x="57" y="202"/>
                  </a:lnTo>
                  <a:lnTo>
                    <a:pt x="76" y="215"/>
                  </a:lnTo>
                  <a:lnTo>
                    <a:pt x="82" y="215"/>
                  </a:lnTo>
                  <a:lnTo>
                    <a:pt x="95" y="221"/>
                  </a:lnTo>
                  <a:lnTo>
                    <a:pt x="108" y="228"/>
                  </a:lnTo>
                  <a:lnTo>
                    <a:pt x="127" y="234"/>
                  </a:lnTo>
                  <a:lnTo>
                    <a:pt x="127" y="234"/>
                  </a:lnTo>
                  <a:lnTo>
                    <a:pt x="140" y="24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8" name="Freeform 257"/>
            <p:cNvSpPr>
              <a:spLocks/>
            </p:cNvSpPr>
            <p:nvPr/>
          </p:nvSpPr>
          <p:spPr bwMode="auto">
            <a:xfrm>
              <a:off x="2310" y="2222"/>
              <a:ext cx="503" cy="253"/>
            </a:xfrm>
            <a:custGeom>
              <a:avLst/>
              <a:gdLst>
                <a:gd name="T0" fmla="*/ 25 w 79"/>
                <a:gd name="T1" fmla="*/ 38 h 40"/>
                <a:gd name="T2" fmla="*/ 30 w 79"/>
                <a:gd name="T3" fmla="*/ 39 h 40"/>
                <a:gd name="T4" fmla="*/ 36 w 79"/>
                <a:gd name="T5" fmla="*/ 39 h 40"/>
                <a:gd name="T6" fmla="*/ 41 w 79"/>
                <a:gd name="T7" fmla="*/ 40 h 40"/>
                <a:gd name="T8" fmla="*/ 46 w 79"/>
                <a:gd name="T9" fmla="*/ 39 h 40"/>
                <a:gd name="T10" fmla="*/ 52 w 79"/>
                <a:gd name="T11" fmla="*/ 39 h 40"/>
                <a:gd name="T12" fmla="*/ 57 w 79"/>
                <a:gd name="T13" fmla="*/ 38 h 40"/>
                <a:gd name="T14" fmla="*/ 59 w 79"/>
                <a:gd name="T15" fmla="*/ 37 h 40"/>
                <a:gd name="T16" fmla="*/ 65 w 79"/>
                <a:gd name="T17" fmla="*/ 35 h 40"/>
                <a:gd name="T18" fmla="*/ 67 w 79"/>
                <a:gd name="T19" fmla="*/ 34 h 40"/>
                <a:gd name="T20" fmla="*/ 71 w 79"/>
                <a:gd name="T21" fmla="*/ 32 h 40"/>
                <a:gd name="T22" fmla="*/ 74 w 79"/>
                <a:gd name="T23" fmla="*/ 29 h 40"/>
                <a:gd name="T24" fmla="*/ 77 w 79"/>
                <a:gd name="T25" fmla="*/ 26 h 40"/>
                <a:gd name="T26" fmla="*/ 78 w 79"/>
                <a:gd name="T27" fmla="*/ 24 h 40"/>
                <a:gd name="T28" fmla="*/ 79 w 79"/>
                <a:gd name="T29" fmla="*/ 18 h 40"/>
                <a:gd name="T30" fmla="*/ 78 w 79"/>
                <a:gd name="T31" fmla="*/ 15 h 40"/>
                <a:gd name="T32" fmla="*/ 75 w 79"/>
                <a:gd name="T33" fmla="*/ 11 h 40"/>
                <a:gd name="T34" fmla="*/ 73 w 79"/>
                <a:gd name="T35" fmla="*/ 9 h 40"/>
                <a:gd name="T36" fmla="*/ 70 w 79"/>
                <a:gd name="T37" fmla="*/ 7 h 40"/>
                <a:gd name="T38" fmla="*/ 66 w 79"/>
                <a:gd name="T39" fmla="*/ 5 h 40"/>
                <a:gd name="T40" fmla="*/ 62 w 79"/>
                <a:gd name="T41" fmla="*/ 4 h 40"/>
                <a:gd name="T42" fmla="*/ 59 w 79"/>
                <a:gd name="T43" fmla="*/ 3 h 40"/>
                <a:gd name="T44" fmla="*/ 54 w 79"/>
                <a:gd name="T45" fmla="*/ 1 h 40"/>
                <a:gd name="T46" fmla="*/ 49 w 79"/>
                <a:gd name="T47" fmla="*/ 1 h 40"/>
                <a:gd name="T48" fmla="*/ 44 w 79"/>
                <a:gd name="T49" fmla="*/ 0 h 40"/>
                <a:gd name="T50" fmla="*/ 38 w 79"/>
                <a:gd name="T51" fmla="*/ 0 h 40"/>
                <a:gd name="T52" fmla="*/ 33 w 79"/>
                <a:gd name="T53" fmla="*/ 0 h 40"/>
                <a:gd name="T54" fmla="*/ 28 w 79"/>
                <a:gd name="T55" fmla="*/ 1 h 40"/>
                <a:gd name="T56" fmla="*/ 22 w 79"/>
                <a:gd name="T57" fmla="*/ 2 h 40"/>
                <a:gd name="T58" fmla="*/ 20 w 79"/>
                <a:gd name="T59" fmla="*/ 3 h 40"/>
                <a:gd name="T60" fmla="*/ 15 w 79"/>
                <a:gd name="T61" fmla="*/ 5 h 40"/>
                <a:gd name="T62" fmla="*/ 12 w 79"/>
                <a:gd name="T63" fmla="*/ 6 h 40"/>
                <a:gd name="T64" fmla="*/ 8 w 79"/>
                <a:gd name="T65" fmla="*/ 8 h 40"/>
                <a:gd name="T66" fmla="*/ 5 w 79"/>
                <a:gd name="T67" fmla="*/ 11 h 40"/>
                <a:gd name="T68" fmla="*/ 2 w 79"/>
                <a:gd name="T69" fmla="*/ 13 h 40"/>
                <a:gd name="T70" fmla="*/ 1 w 79"/>
                <a:gd name="T71" fmla="*/ 16 h 40"/>
                <a:gd name="T72" fmla="*/ 0 w 79"/>
                <a:gd name="T73" fmla="*/ 21 h 40"/>
                <a:gd name="T74" fmla="*/ 1 w 79"/>
                <a:gd name="T75" fmla="*/ 25 h 40"/>
                <a:gd name="T76" fmla="*/ 4 w 79"/>
                <a:gd name="T77" fmla="*/ 28 h 40"/>
                <a:gd name="T78" fmla="*/ 7 w 79"/>
                <a:gd name="T79" fmla="*/ 31 h 40"/>
                <a:gd name="T80" fmla="*/ 9 w 79"/>
                <a:gd name="T81" fmla="*/ 32 h 40"/>
                <a:gd name="T82" fmla="*/ 13 w 79"/>
                <a:gd name="T83" fmla="*/ 34 h 40"/>
                <a:gd name="T84" fmla="*/ 17 w 79"/>
                <a:gd name="T85" fmla="*/ 36 h 40"/>
                <a:gd name="T86" fmla="*/ 20 w 79"/>
                <a:gd name="T87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" h="40">
                  <a:moveTo>
                    <a:pt x="22" y="38"/>
                  </a:moveTo>
                  <a:lnTo>
                    <a:pt x="25" y="38"/>
                  </a:lnTo>
                  <a:lnTo>
                    <a:pt x="28" y="39"/>
                  </a:lnTo>
                  <a:lnTo>
                    <a:pt x="30" y="39"/>
                  </a:lnTo>
                  <a:lnTo>
                    <a:pt x="33" y="39"/>
                  </a:lnTo>
                  <a:lnTo>
                    <a:pt x="36" y="39"/>
                  </a:lnTo>
                  <a:lnTo>
                    <a:pt x="38" y="40"/>
                  </a:lnTo>
                  <a:lnTo>
                    <a:pt x="41" y="40"/>
                  </a:lnTo>
                  <a:lnTo>
                    <a:pt x="44" y="39"/>
                  </a:lnTo>
                  <a:lnTo>
                    <a:pt x="46" y="39"/>
                  </a:lnTo>
                  <a:lnTo>
                    <a:pt x="49" y="39"/>
                  </a:lnTo>
                  <a:lnTo>
                    <a:pt x="52" y="39"/>
                  </a:lnTo>
                  <a:lnTo>
                    <a:pt x="54" y="38"/>
                  </a:lnTo>
                  <a:lnTo>
                    <a:pt x="57" y="38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62" y="36"/>
                  </a:lnTo>
                  <a:lnTo>
                    <a:pt x="65" y="35"/>
                  </a:lnTo>
                  <a:lnTo>
                    <a:pt x="66" y="34"/>
                  </a:lnTo>
                  <a:lnTo>
                    <a:pt x="67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3" y="31"/>
                  </a:lnTo>
                  <a:lnTo>
                    <a:pt x="74" y="29"/>
                  </a:lnTo>
                  <a:lnTo>
                    <a:pt x="75" y="28"/>
                  </a:lnTo>
                  <a:lnTo>
                    <a:pt x="77" y="26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9" y="21"/>
                  </a:lnTo>
                  <a:lnTo>
                    <a:pt x="79" y="18"/>
                  </a:lnTo>
                  <a:lnTo>
                    <a:pt x="78" y="16"/>
                  </a:lnTo>
                  <a:lnTo>
                    <a:pt x="78" y="15"/>
                  </a:lnTo>
                  <a:lnTo>
                    <a:pt x="77" y="13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3" y="9"/>
                  </a:lnTo>
                  <a:lnTo>
                    <a:pt x="71" y="8"/>
                  </a:lnTo>
                  <a:lnTo>
                    <a:pt x="70" y="7"/>
                  </a:lnTo>
                  <a:lnTo>
                    <a:pt x="67" y="6"/>
                  </a:lnTo>
                  <a:lnTo>
                    <a:pt x="66" y="5"/>
                  </a:lnTo>
                  <a:lnTo>
                    <a:pt x="65" y="5"/>
                  </a:lnTo>
                  <a:lnTo>
                    <a:pt x="62" y="4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7" y="2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2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4"/>
                  </a:lnTo>
                  <a:lnTo>
                    <a:pt x="15" y="5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9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6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5" y="35"/>
                  </a:lnTo>
                  <a:lnTo>
                    <a:pt x="17" y="36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2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29" name="Freeform 258"/>
            <p:cNvSpPr>
              <a:spLocks/>
            </p:cNvSpPr>
            <p:nvPr/>
          </p:nvSpPr>
          <p:spPr bwMode="auto">
            <a:xfrm>
              <a:off x="2405" y="2267"/>
              <a:ext cx="319" cy="157"/>
            </a:xfrm>
            <a:custGeom>
              <a:avLst/>
              <a:gdLst>
                <a:gd name="T0" fmla="*/ 115 w 319"/>
                <a:gd name="T1" fmla="*/ 157 h 157"/>
                <a:gd name="T2" fmla="*/ 134 w 319"/>
                <a:gd name="T3" fmla="*/ 157 h 157"/>
                <a:gd name="T4" fmla="*/ 147 w 319"/>
                <a:gd name="T5" fmla="*/ 157 h 157"/>
                <a:gd name="T6" fmla="*/ 166 w 319"/>
                <a:gd name="T7" fmla="*/ 157 h 157"/>
                <a:gd name="T8" fmla="*/ 185 w 319"/>
                <a:gd name="T9" fmla="*/ 157 h 157"/>
                <a:gd name="T10" fmla="*/ 198 w 319"/>
                <a:gd name="T11" fmla="*/ 157 h 157"/>
                <a:gd name="T12" fmla="*/ 211 w 319"/>
                <a:gd name="T13" fmla="*/ 157 h 157"/>
                <a:gd name="T14" fmla="*/ 217 w 319"/>
                <a:gd name="T15" fmla="*/ 151 h 157"/>
                <a:gd name="T16" fmla="*/ 236 w 319"/>
                <a:gd name="T17" fmla="*/ 151 h 157"/>
                <a:gd name="T18" fmla="*/ 249 w 319"/>
                <a:gd name="T19" fmla="*/ 145 h 157"/>
                <a:gd name="T20" fmla="*/ 268 w 319"/>
                <a:gd name="T21" fmla="*/ 139 h 157"/>
                <a:gd name="T22" fmla="*/ 268 w 319"/>
                <a:gd name="T23" fmla="*/ 139 h 157"/>
                <a:gd name="T24" fmla="*/ 281 w 319"/>
                <a:gd name="T25" fmla="*/ 132 h 157"/>
                <a:gd name="T26" fmla="*/ 293 w 319"/>
                <a:gd name="T27" fmla="*/ 120 h 157"/>
                <a:gd name="T28" fmla="*/ 300 w 319"/>
                <a:gd name="T29" fmla="*/ 120 h 157"/>
                <a:gd name="T30" fmla="*/ 306 w 319"/>
                <a:gd name="T31" fmla="*/ 107 h 157"/>
                <a:gd name="T32" fmla="*/ 319 w 319"/>
                <a:gd name="T33" fmla="*/ 88 h 157"/>
                <a:gd name="T34" fmla="*/ 319 w 319"/>
                <a:gd name="T35" fmla="*/ 69 h 157"/>
                <a:gd name="T36" fmla="*/ 306 w 319"/>
                <a:gd name="T37" fmla="*/ 56 h 157"/>
                <a:gd name="T38" fmla="*/ 300 w 319"/>
                <a:gd name="T39" fmla="*/ 44 h 157"/>
                <a:gd name="T40" fmla="*/ 293 w 319"/>
                <a:gd name="T41" fmla="*/ 37 h 157"/>
                <a:gd name="T42" fmla="*/ 281 w 319"/>
                <a:gd name="T43" fmla="*/ 31 h 157"/>
                <a:gd name="T44" fmla="*/ 268 w 319"/>
                <a:gd name="T45" fmla="*/ 25 h 157"/>
                <a:gd name="T46" fmla="*/ 268 w 319"/>
                <a:gd name="T47" fmla="*/ 25 h 157"/>
                <a:gd name="T48" fmla="*/ 249 w 319"/>
                <a:gd name="T49" fmla="*/ 18 h 157"/>
                <a:gd name="T50" fmla="*/ 236 w 319"/>
                <a:gd name="T51" fmla="*/ 12 h 157"/>
                <a:gd name="T52" fmla="*/ 217 w 319"/>
                <a:gd name="T53" fmla="*/ 6 h 157"/>
                <a:gd name="T54" fmla="*/ 211 w 319"/>
                <a:gd name="T55" fmla="*/ 6 h 157"/>
                <a:gd name="T56" fmla="*/ 198 w 319"/>
                <a:gd name="T57" fmla="*/ 6 h 157"/>
                <a:gd name="T58" fmla="*/ 185 w 319"/>
                <a:gd name="T59" fmla="*/ 0 h 157"/>
                <a:gd name="T60" fmla="*/ 166 w 319"/>
                <a:gd name="T61" fmla="*/ 0 h 157"/>
                <a:gd name="T62" fmla="*/ 147 w 319"/>
                <a:gd name="T63" fmla="*/ 0 h 157"/>
                <a:gd name="T64" fmla="*/ 134 w 319"/>
                <a:gd name="T65" fmla="*/ 0 h 157"/>
                <a:gd name="T66" fmla="*/ 115 w 319"/>
                <a:gd name="T67" fmla="*/ 6 h 157"/>
                <a:gd name="T68" fmla="*/ 102 w 319"/>
                <a:gd name="T69" fmla="*/ 6 h 157"/>
                <a:gd name="T70" fmla="*/ 96 w 319"/>
                <a:gd name="T71" fmla="*/ 6 h 157"/>
                <a:gd name="T72" fmla="*/ 83 w 319"/>
                <a:gd name="T73" fmla="*/ 12 h 157"/>
                <a:gd name="T74" fmla="*/ 64 w 319"/>
                <a:gd name="T75" fmla="*/ 18 h 157"/>
                <a:gd name="T76" fmla="*/ 51 w 319"/>
                <a:gd name="T77" fmla="*/ 25 h 157"/>
                <a:gd name="T78" fmla="*/ 45 w 319"/>
                <a:gd name="T79" fmla="*/ 25 h 157"/>
                <a:gd name="T80" fmla="*/ 32 w 319"/>
                <a:gd name="T81" fmla="*/ 31 h 157"/>
                <a:gd name="T82" fmla="*/ 19 w 319"/>
                <a:gd name="T83" fmla="*/ 37 h 157"/>
                <a:gd name="T84" fmla="*/ 13 w 319"/>
                <a:gd name="T85" fmla="*/ 44 h 157"/>
                <a:gd name="T86" fmla="*/ 7 w 319"/>
                <a:gd name="T87" fmla="*/ 56 h 157"/>
                <a:gd name="T88" fmla="*/ 0 w 319"/>
                <a:gd name="T89" fmla="*/ 69 h 157"/>
                <a:gd name="T90" fmla="*/ 0 w 319"/>
                <a:gd name="T91" fmla="*/ 88 h 157"/>
                <a:gd name="T92" fmla="*/ 7 w 319"/>
                <a:gd name="T93" fmla="*/ 107 h 157"/>
                <a:gd name="T94" fmla="*/ 13 w 319"/>
                <a:gd name="T95" fmla="*/ 120 h 157"/>
                <a:gd name="T96" fmla="*/ 19 w 319"/>
                <a:gd name="T97" fmla="*/ 120 h 157"/>
                <a:gd name="T98" fmla="*/ 32 w 319"/>
                <a:gd name="T99" fmla="*/ 132 h 157"/>
                <a:gd name="T100" fmla="*/ 45 w 319"/>
                <a:gd name="T101" fmla="*/ 139 h 157"/>
                <a:gd name="T102" fmla="*/ 51 w 319"/>
                <a:gd name="T103" fmla="*/ 139 h 157"/>
                <a:gd name="T104" fmla="*/ 64 w 319"/>
                <a:gd name="T105" fmla="*/ 145 h 157"/>
                <a:gd name="T106" fmla="*/ 83 w 319"/>
                <a:gd name="T107" fmla="*/ 151 h 157"/>
                <a:gd name="T108" fmla="*/ 96 w 319"/>
                <a:gd name="T109" fmla="*/ 151 h 157"/>
                <a:gd name="T110" fmla="*/ 102 w 319"/>
                <a:gd name="T111" fmla="*/ 157 h 157"/>
                <a:gd name="T112" fmla="*/ 115 w 319"/>
                <a:gd name="T11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9" h="157">
                  <a:moveTo>
                    <a:pt x="115" y="157"/>
                  </a:moveTo>
                  <a:lnTo>
                    <a:pt x="134" y="157"/>
                  </a:lnTo>
                  <a:lnTo>
                    <a:pt x="147" y="157"/>
                  </a:lnTo>
                  <a:lnTo>
                    <a:pt x="166" y="157"/>
                  </a:lnTo>
                  <a:lnTo>
                    <a:pt x="185" y="157"/>
                  </a:lnTo>
                  <a:lnTo>
                    <a:pt x="198" y="157"/>
                  </a:lnTo>
                  <a:lnTo>
                    <a:pt x="211" y="157"/>
                  </a:lnTo>
                  <a:lnTo>
                    <a:pt x="217" y="151"/>
                  </a:lnTo>
                  <a:lnTo>
                    <a:pt x="236" y="151"/>
                  </a:lnTo>
                  <a:lnTo>
                    <a:pt x="249" y="145"/>
                  </a:lnTo>
                  <a:lnTo>
                    <a:pt x="268" y="139"/>
                  </a:lnTo>
                  <a:lnTo>
                    <a:pt x="268" y="139"/>
                  </a:lnTo>
                  <a:lnTo>
                    <a:pt x="281" y="132"/>
                  </a:lnTo>
                  <a:lnTo>
                    <a:pt x="293" y="120"/>
                  </a:lnTo>
                  <a:lnTo>
                    <a:pt x="300" y="120"/>
                  </a:lnTo>
                  <a:lnTo>
                    <a:pt x="306" y="107"/>
                  </a:lnTo>
                  <a:lnTo>
                    <a:pt x="319" y="88"/>
                  </a:lnTo>
                  <a:lnTo>
                    <a:pt x="319" y="69"/>
                  </a:lnTo>
                  <a:lnTo>
                    <a:pt x="306" y="56"/>
                  </a:lnTo>
                  <a:lnTo>
                    <a:pt x="300" y="44"/>
                  </a:lnTo>
                  <a:lnTo>
                    <a:pt x="293" y="37"/>
                  </a:lnTo>
                  <a:lnTo>
                    <a:pt x="281" y="31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49" y="18"/>
                  </a:lnTo>
                  <a:lnTo>
                    <a:pt x="236" y="12"/>
                  </a:lnTo>
                  <a:lnTo>
                    <a:pt x="217" y="6"/>
                  </a:lnTo>
                  <a:lnTo>
                    <a:pt x="211" y="6"/>
                  </a:lnTo>
                  <a:lnTo>
                    <a:pt x="198" y="6"/>
                  </a:lnTo>
                  <a:lnTo>
                    <a:pt x="185" y="0"/>
                  </a:lnTo>
                  <a:lnTo>
                    <a:pt x="166" y="0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6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3" y="12"/>
                  </a:lnTo>
                  <a:lnTo>
                    <a:pt x="64" y="18"/>
                  </a:lnTo>
                  <a:lnTo>
                    <a:pt x="51" y="25"/>
                  </a:lnTo>
                  <a:lnTo>
                    <a:pt x="45" y="25"/>
                  </a:lnTo>
                  <a:lnTo>
                    <a:pt x="32" y="31"/>
                  </a:lnTo>
                  <a:lnTo>
                    <a:pt x="19" y="37"/>
                  </a:lnTo>
                  <a:lnTo>
                    <a:pt x="13" y="44"/>
                  </a:lnTo>
                  <a:lnTo>
                    <a:pt x="7" y="56"/>
                  </a:lnTo>
                  <a:lnTo>
                    <a:pt x="0" y="69"/>
                  </a:lnTo>
                  <a:lnTo>
                    <a:pt x="0" y="88"/>
                  </a:lnTo>
                  <a:lnTo>
                    <a:pt x="7" y="107"/>
                  </a:lnTo>
                  <a:lnTo>
                    <a:pt x="13" y="120"/>
                  </a:lnTo>
                  <a:lnTo>
                    <a:pt x="19" y="120"/>
                  </a:lnTo>
                  <a:lnTo>
                    <a:pt x="32" y="132"/>
                  </a:lnTo>
                  <a:lnTo>
                    <a:pt x="45" y="139"/>
                  </a:lnTo>
                  <a:lnTo>
                    <a:pt x="51" y="139"/>
                  </a:lnTo>
                  <a:lnTo>
                    <a:pt x="64" y="145"/>
                  </a:lnTo>
                  <a:lnTo>
                    <a:pt x="83" y="151"/>
                  </a:lnTo>
                  <a:lnTo>
                    <a:pt x="96" y="151"/>
                  </a:lnTo>
                  <a:lnTo>
                    <a:pt x="102" y="157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30" name="Freeform 259"/>
            <p:cNvSpPr>
              <a:spLocks/>
            </p:cNvSpPr>
            <p:nvPr/>
          </p:nvSpPr>
          <p:spPr bwMode="auto">
            <a:xfrm>
              <a:off x="2405" y="2267"/>
              <a:ext cx="319" cy="157"/>
            </a:xfrm>
            <a:custGeom>
              <a:avLst/>
              <a:gdLst>
                <a:gd name="T0" fmla="*/ 18 w 50"/>
                <a:gd name="T1" fmla="*/ 25 h 25"/>
                <a:gd name="T2" fmla="*/ 21 w 50"/>
                <a:gd name="T3" fmla="*/ 25 h 25"/>
                <a:gd name="T4" fmla="*/ 23 w 50"/>
                <a:gd name="T5" fmla="*/ 25 h 25"/>
                <a:gd name="T6" fmla="*/ 26 w 50"/>
                <a:gd name="T7" fmla="*/ 25 h 25"/>
                <a:gd name="T8" fmla="*/ 29 w 50"/>
                <a:gd name="T9" fmla="*/ 25 h 25"/>
                <a:gd name="T10" fmla="*/ 31 w 50"/>
                <a:gd name="T11" fmla="*/ 25 h 25"/>
                <a:gd name="T12" fmla="*/ 33 w 50"/>
                <a:gd name="T13" fmla="*/ 25 h 25"/>
                <a:gd name="T14" fmla="*/ 34 w 50"/>
                <a:gd name="T15" fmla="*/ 24 h 25"/>
                <a:gd name="T16" fmla="*/ 37 w 50"/>
                <a:gd name="T17" fmla="*/ 24 h 25"/>
                <a:gd name="T18" fmla="*/ 39 w 50"/>
                <a:gd name="T19" fmla="*/ 23 h 25"/>
                <a:gd name="T20" fmla="*/ 42 w 50"/>
                <a:gd name="T21" fmla="*/ 22 h 25"/>
                <a:gd name="T22" fmla="*/ 42 w 50"/>
                <a:gd name="T23" fmla="*/ 22 h 25"/>
                <a:gd name="T24" fmla="*/ 44 w 50"/>
                <a:gd name="T25" fmla="*/ 21 h 25"/>
                <a:gd name="T26" fmla="*/ 46 w 50"/>
                <a:gd name="T27" fmla="*/ 19 h 25"/>
                <a:gd name="T28" fmla="*/ 47 w 50"/>
                <a:gd name="T29" fmla="*/ 19 h 25"/>
                <a:gd name="T30" fmla="*/ 48 w 50"/>
                <a:gd name="T31" fmla="*/ 17 h 25"/>
                <a:gd name="T32" fmla="*/ 50 w 50"/>
                <a:gd name="T33" fmla="*/ 14 h 25"/>
                <a:gd name="T34" fmla="*/ 50 w 50"/>
                <a:gd name="T35" fmla="*/ 11 h 25"/>
                <a:gd name="T36" fmla="*/ 48 w 50"/>
                <a:gd name="T37" fmla="*/ 9 h 25"/>
                <a:gd name="T38" fmla="*/ 47 w 50"/>
                <a:gd name="T39" fmla="*/ 7 h 25"/>
                <a:gd name="T40" fmla="*/ 46 w 50"/>
                <a:gd name="T41" fmla="*/ 6 h 25"/>
                <a:gd name="T42" fmla="*/ 44 w 50"/>
                <a:gd name="T43" fmla="*/ 5 h 25"/>
                <a:gd name="T44" fmla="*/ 42 w 50"/>
                <a:gd name="T45" fmla="*/ 4 h 25"/>
                <a:gd name="T46" fmla="*/ 42 w 50"/>
                <a:gd name="T47" fmla="*/ 4 h 25"/>
                <a:gd name="T48" fmla="*/ 39 w 50"/>
                <a:gd name="T49" fmla="*/ 3 h 25"/>
                <a:gd name="T50" fmla="*/ 37 w 50"/>
                <a:gd name="T51" fmla="*/ 2 h 25"/>
                <a:gd name="T52" fmla="*/ 34 w 50"/>
                <a:gd name="T53" fmla="*/ 1 h 25"/>
                <a:gd name="T54" fmla="*/ 33 w 50"/>
                <a:gd name="T55" fmla="*/ 1 h 25"/>
                <a:gd name="T56" fmla="*/ 31 w 50"/>
                <a:gd name="T57" fmla="*/ 1 h 25"/>
                <a:gd name="T58" fmla="*/ 29 w 50"/>
                <a:gd name="T59" fmla="*/ 0 h 25"/>
                <a:gd name="T60" fmla="*/ 26 w 50"/>
                <a:gd name="T61" fmla="*/ 0 h 25"/>
                <a:gd name="T62" fmla="*/ 23 w 50"/>
                <a:gd name="T63" fmla="*/ 0 h 25"/>
                <a:gd name="T64" fmla="*/ 21 w 50"/>
                <a:gd name="T65" fmla="*/ 0 h 25"/>
                <a:gd name="T66" fmla="*/ 18 w 50"/>
                <a:gd name="T67" fmla="*/ 1 h 25"/>
                <a:gd name="T68" fmla="*/ 16 w 50"/>
                <a:gd name="T69" fmla="*/ 1 h 25"/>
                <a:gd name="T70" fmla="*/ 15 w 50"/>
                <a:gd name="T71" fmla="*/ 1 h 25"/>
                <a:gd name="T72" fmla="*/ 13 w 50"/>
                <a:gd name="T73" fmla="*/ 2 h 25"/>
                <a:gd name="T74" fmla="*/ 10 w 50"/>
                <a:gd name="T75" fmla="*/ 3 h 25"/>
                <a:gd name="T76" fmla="*/ 8 w 50"/>
                <a:gd name="T77" fmla="*/ 4 h 25"/>
                <a:gd name="T78" fmla="*/ 7 w 50"/>
                <a:gd name="T79" fmla="*/ 4 h 25"/>
                <a:gd name="T80" fmla="*/ 5 w 50"/>
                <a:gd name="T81" fmla="*/ 5 h 25"/>
                <a:gd name="T82" fmla="*/ 3 w 50"/>
                <a:gd name="T83" fmla="*/ 6 h 25"/>
                <a:gd name="T84" fmla="*/ 2 w 50"/>
                <a:gd name="T85" fmla="*/ 7 h 25"/>
                <a:gd name="T86" fmla="*/ 1 w 50"/>
                <a:gd name="T87" fmla="*/ 9 h 25"/>
                <a:gd name="T88" fmla="*/ 0 w 50"/>
                <a:gd name="T89" fmla="*/ 11 h 25"/>
                <a:gd name="T90" fmla="*/ 0 w 50"/>
                <a:gd name="T91" fmla="*/ 14 h 25"/>
                <a:gd name="T92" fmla="*/ 1 w 50"/>
                <a:gd name="T93" fmla="*/ 17 h 25"/>
                <a:gd name="T94" fmla="*/ 2 w 50"/>
                <a:gd name="T95" fmla="*/ 19 h 25"/>
                <a:gd name="T96" fmla="*/ 3 w 50"/>
                <a:gd name="T97" fmla="*/ 19 h 25"/>
                <a:gd name="T98" fmla="*/ 5 w 50"/>
                <a:gd name="T99" fmla="*/ 21 h 25"/>
                <a:gd name="T100" fmla="*/ 7 w 50"/>
                <a:gd name="T101" fmla="*/ 22 h 25"/>
                <a:gd name="T102" fmla="*/ 8 w 50"/>
                <a:gd name="T103" fmla="*/ 22 h 25"/>
                <a:gd name="T104" fmla="*/ 10 w 50"/>
                <a:gd name="T105" fmla="*/ 23 h 25"/>
                <a:gd name="T106" fmla="*/ 13 w 50"/>
                <a:gd name="T107" fmla="*/ 24 h 25"/>
                <a:gd name="T108" fmla="*/ 15 w 50"/>
                <a:gd name="T109" fmla="*/ 24 h 25"/>
                <a:gd name="T110" fmla="*/ 16 w 50"/>
                <a:gd name="T111" fmla="*/ 25 h 25"/>
                <a:gd name="T112" fmla="*/ 18 w 50"/>
                <a:gd name="T1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" h="25">
                  <a:moveTo>
                    <a:pt x="18" y="25"/>
                  </a:moveTo>
                  <a:lnTo>
                    <a:pt x="21" y="25"/>
                  </a:lnTo>
                  <a:lnTo>
                    <a:pt x="23" y="25"/>
                  </a:lnTo>
                  <a:lnTo>
                    <a:pt x="26" y="25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4"/>
                  </a:lnTo>
                  <a:lnTo>
                    <a:pt x="39" y="23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8" y="17"/>
                  </a:lnTo>
                  <a:lnTo>
                    <a:pt x="50" y="14"/>
                  </a:lnTo>
                  <a:lnTo>
                    <a:pt x="50" y="11"/>
                  </a:lnTo>
                  <a:lnTo>
                    <a:pt x="48" y="9"/>
                  </a:lnTo>
                  <a:lnTo>
                    <a:pt x="47" y="7"/>
                  </a:lnTo>
                  <a:lnTo>
                    <a:pt x="46" y="6"/>
                  </a:lnTo>
                  <a:lnTo>
                    <a:pt x="44" y="5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39" y="3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2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3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5"/>
                  </a:lnTo>
                  <a:lnTo>
                    <a:pt x="18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Rectangle 261"/>
          <p:cNvSpPr>
            <a:spLocks noChangeArrowheads="1"/>
          </p:cNvSpPr>
          <p:nvPr/>
        </p:nvSpPr>
        <p:spPr bwMode="auto">
          <a:xfrm>
            <a:off x="3709988" y="5372100"/>
            <a:ext cx="5715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62"/>
          <p:cNvSpPr>
            <a:spLocks noChangeArrowheads="1"/>
          </p:cNvSpPr>
          <p:nvPr/>
        </p:nvSpPr>
        <p:spPr bwMode="auto">
          <a:xfrm>
            <a:off x="7061201" y="5386388"/>
            <a:ext cx="5715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63"/>
          <p:cNvSpPr>
            <a:spLocks noChangeArrowheads="1"/>
          </p:cNvSpPr>
          <p:nvPr/>
        </p:nvSpPr>
        <p:spPr bwMode="auto">
          <a:xfrm rot="16200000">
            <a:off x="5275263" y="3255963"/>
            <a:ext cx="105727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Frequency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64"/>
          <p:cNvSpPr>
            <a:spLocks noChangeArrowheads="1"/>
          </p:cNvSpPr>
          <p:nvPr/>
        </p:nvSpPr>
        <p:spPr bwMode="auto">
          <a:xfrm rot="16200000">
            <a:off x="1939926" y="3541713"/>
            <a:ext cx="105727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Frequency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0" name="Group 395"/>
          <p:cNvGrpSpPr>
            <a:grpSpLocks/>
          </p:cNvGrpSpPr>
          <p:nvPr/>
        </p:nvGrpSpPr>
        <p:grpSpPr bwMode="auto">
          <a:xfrm>
            <a:off x="5919788" y="2319338"/>
            <a:ext cx="2984500" cy="2949575"/>
            <a:chOff x="3729" y="1461"/>
            <a:chExt cx="1880" cy="1858"/>
          </a:xfrm>
        </p:grpSpPr>
        <p:sp>
          <p:nvSpPr>
            <p:cNvPr id="55377" name="Rectangle 265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8" name="Rectangle 266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9" name="Rectangle 267"/>
            <p:cNvSpPr>
              <a:spLocks noChangeArrowheads="1"/>
            </p:cNvSpPr>
            <p:nvPr/>
          </p:nvSpPr>
          <p:spPr bwMode="auto">
            <a:xfrm>
              <a:off x="3729" y="1461"/>
              <a:ext cx="1835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0" name="Line 268"/>
            <p:cNvSpPr>
              <a:spLocks noChangeShapeType="1"/>
            </p:cNvSpPr>
            <p:nvPr/>
          </p:nvSpPr>
          <p:spPr bwMode="auto">
            <a:xfrm flipV="1">
              <a:off x="3857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1" name="Rectangle 269"/>
            <p:cNvSpPr>
              <a:spLocks noChangeArrowheads="1"/>
            </p:cNvSpPr>
            <p:nvPr/>
          </p:nvSpPr>
          <p:spPr bwMode="auto">
            <a:xfrm>
              <a:off x="3825" y="3205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382" name="Line 270"/>
            <p:cNvSpPr>
              <a:spLocks noChangeShapeType="1"/>
            </p:cNvSpPr>
            <p:nvPr/>
          </p:nvSpPr>
          <p:spPr bwMode="auto">
            <a:xfrm flipV="1">
              <a:off x="4271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3" name="Rectangle 271"/>
            <p:cNvSpPr>
              <a:spLocks noChangeArrowheads="1"/>
            </p:cNvSpPr>
            <p:nvPr/>
          </p:nvSpPr>
          <p:spPr bwMode="auto">
            <a:xfrm>
              <a:off x="4239" y="3205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384" name="Line 272"/>
            <p:cNvSpPr>
              <a:spLocks noChangeShapeType="1"/>
            </p:cNvSpPr>
            <p:nvPr/>
          </p:nvSpPr>
          <p:spPr bwMode="auto">
            <a:xfrm flipV="1">
              <a:off x="4691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5" name="Rectangle 273"/>
            <p:cNvSpPr>
              <a:spLocks noChangeArrowheads="1"/>
            </p:cNvSpPr>
            <p:nvPr/>
          </p:nvSpPr>
          <p:spPr bwMode="auto">
            <a:xfrm>
              <a:off x="4672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386" name="Line 274"/>
            <p:cNvSpPr>
              <a:spLocks noChangeShapeType="1"/>
            </p:cNvSpPr>
            <p:nvPr/>
          </p:nvSpPr>
          <p:spPr bwMode="auto">
            <a:xfrm flipV="1">
              <a:off x="5105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7" name="Rectangle 275"/>
            <p:cNvSpPr>
              <a:spLocks noChangeArrowheads="1"/>
            </p:cNvSpPr>
            <p:nvPr/>
          </p:nvSpPr>
          <p:spPr bwMode="auto">
            <a:xfrm>
              <a:off x="5086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388" name="Line 276"/>
            <p:cNvSpPr>
              <a:spLocks noChangeShapeType="1"/>
            </p:cNvSpPr>
            <p:nvPr/>
          </p:nvSpPr>
          <p:spPr bwMode="auto">
            <a:xfrm flipV="1">
              <a:off x="5520" y="3173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89" name="Rectangle 277"/>
            <p:cNvSpPr>
              <a:spLocks noChangeArrowheads="1"/>
            </p:cNvSpPr>
            <p:nvPr/>
          </p:nvSpPr>
          <p:spPr bwMode="auto">
            <a:xfrm>
              <a:off x="5507" y="3205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390" name="Line 278"/>
            <p:cNvSpPr>
              <a:spLocks noChangeShapeType="1"/>
            </p:cNvSpPr>
            <p:nvPr/>
          </p:nvSpPr>
          <p:spPr bwMode="auto">
            <a:xfrm flipV="1">
              <a:off x="3939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1" name="Line 279"/>
            <p:cNvSpPr>
              <a:spLocks noChangeShapeType="1"/>
            </p:cNvSpPr>
            <p:nvPr/>
          </p:nvSpPr>
          <p:spPr bwMode="auto">
            <a:xfrm flipV="1">
              <a:off x="4022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2" name="Line 280"/>
            <p:cNvSpPr>
              <a:spLocks noChangeShapeType="1"/>
            </p:cNvSpPr>
            <p:nvPr/>
          </p:nvSpPr>
          <p:spPr bwMode="auto">
            <a:xfrm flipV="1">
              <a:off x="4105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3" name="Line 281"/>
            <p:cNvSpPr>
              <a:spLocks noChangeShapeType="1"/>
            </p:cNvSpPr>
            <p:nvPr/>
          </p:nvSpPr>
          <p:spPr bwMode="auto">
            <a:xfrm flipV="1">
              <a:off x="418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4" name="Line 282"/>
            <p:cNvSpPr>
              <a:spLocks noChangeShapeType="1"/>
            </p:cNvSpPr>
            <p:nvPr/>
          </p:nvSpPr>
          <p:spPr bwMode="auto">
            <a:xfrm flipV="1">
              <a:off x="435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5" name="Line 283"/>
            <p:cNvSpPr>
              <a:spLocks noChangeShapeType="1"/>
            </p:cNvSpPr>
            <p:nvPr/>
          </p:nvSpPr>
          <p:spPr bwMode="auto">
            <a:xfrm flipV="1">
              <a:off x="4436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6" name="Line 284"/>
            <p:cNvSpPr>
              <a:spLocks noChangeShapeType="1"/>
            </p:cNvSpPr>
            <p:nvPr/>
          </p:nvSpPr>
          <p:spPr bwMode="auto">
            <a:xfrm flipV="1">
              <a:off x="4526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7" name="Line 285"/>
            <p:cNvSpPr>
              <a:spLocks noChangeShapeType="1"/>
            </p:cNvSpPr>
            <p:nvPr/>
          </p:nvSpPr>
          <p:spPr bwMode="auto">
            <a:xfrm flipV="1">
              <a:off x="460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8" name="Line 286"/>
            <p:cNvSpPr>
              <a:spLocks noChangeShapeType="1"/>
            </p:cNvSpPr>
            <p:nvPr/>
          </p:nvSpPr>
          <p:spPr bwMode="auto">
            <a:xfrm flipV="1">
              <a:off x="477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99" name="Line 287"/>
            <p:cNvSpPr>
              <a:spLocks noChangeShapeType="1"/>
            </p:cNvSpPr>
            <p:nvPr/>
          </p:nvSpPr>
          <p:spPr bwMode="auto">
            <a:xfrm flipV="1">
              <a:off x="4857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0" name="Line 288"/>
            <p:cNvSpPr>
              <a:spLocks noChangeShapeType="1"/>
            </p:cNvSpPr>
            <p:nvPr/>
          </p:nvSpPr>
          <p:spPr bwMode="auto">
            <a:xfrm flipV="1">
              <a:off x="4940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1" name="Line 289"/>
            <p:cNvSpPr>
              <a:spLocks noChangeShapeType="1"/>
            </p:cNvSpPr>
            <p:nvPr/>
          </p:nvSpPr>
          <p:spPr bwMode="auto">
            <a:xfrm flipV="1">
              <a:off x="5023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2" name="Line 290"/>
            <p:cNvSpPr>
              <a:spLocks noChangeShapeType="1"/>
            </p:cNvSpPr>
            <p:nvPr/>
          </p:nvSpPr>
          <p:spPr bwMode="auto">
            <a:xfrm flipV="1">
              <a:off x="5188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3" name="Line 291"/>
            <p:cNvSpPr>
              <a:spLocks noChangeShapeType="1"/>
            </p:cNvSpPr>
            <p:nvPr/>
          </p:nvSpPr>
          <p:spPr bwMode="auto">
            <a:xfrm flipV="1">
              <a:off x="5271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4" name="Line 292"/>
            <p:cNvSpPr>
              <a:spLocks noChangeShapeType="1"/>
            </p:cNvSpPr>
            <p:nvPr/>
          </p:nvSpPr>
          <p:spPr bwMode="auto">
            <a:xfrm flipV="1">
              <a:off x="5354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5" name="Line 293"/>
            <p:cNvSpPr>
              <a:spLocks noChangeShapeType="1"/>
            </p:cNvSpPr>
            <p:nvPr/>
          </p:nvSpPr>
          <p:spPr bwMode="auto">
            <a:xfrm flipV="1">
              <a:off x="5437" y="3180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6" name="Line 294"/>
            <p:cNvSpPr>
              <a:spLocks noChangeShapeType="1"/>
            </p:cNvSpPr>
            <p:nvPr/>
          </p:nvSpPr>
          <p:spPr bwMode="auto">
            <a:xfrm>
              <a:off x="3825" y="3186"/>
              <a:ext cx="17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7" name="Line 295"/>
            <p:cNvSpPr>
              <a:spLocks noChangeShapeType="1"/>
            </p:cNvSpPr>
            <p:nvPr/>
          </p:nvSpPr>
          <p:spPr bwMode="auto">
            <a:xfrm>
              <a:off x="3825" y="3148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08" name="Rectangle 296"/>
            <p:cNvSpPr>
              <a:spLocks noChangeArrowheads="1"/>
            </p:cNvSpPr>
            <p:nvPr/>
          </p:nvSpPr>
          <p:spPr bwMode="auto">
            <a:xfrm>
              <a:off x="3742" y="3110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409" name="Line 297"/>
            <p:cNvSpPr>
              <a:spLocks noChangeShapeType="1"/>
            </p:cNvSpPr>
            <p:nvPr/>
          </p:nvSpPr>
          <p:spPr bwMode="auto">
            <a:xfrm>
              <a:off x="3825" y="2737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0" name="Rectangle 298"/>
            <p:cNvSpPr>
              <a:spLocks noChangeArrowheads="1"/>
            </p:cNvSpPr>
            <p:nvPr/>
          </p:nvSpPr>
          <p:spPr bwMode="auto">
            <a:xfrm>
              <a:off x="3742" y="2699"/>
              <a:ext cx="146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411" name="Line 299"/>
            <p:cNvSpPr>
              <a:spLocks noChangeShapeType="1"/>
            </p:cNvSpPr>
            <p:nvPr/>
          </p:nvSpPr>
          <p:spPr bwMode="auto">
            <a:xfrm>
              <a:off x="3825" y="2327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2" name="Rectangle 300"/>
            <p:cNvSpPr>
              <a:spLocks noChangeArrowheads="1"/>
            </p:cNvSpPr>
            <p:nvPr/>
          </p:nvSpPr>
          <p:spPr bwMode="auto">
            <a:xfrm>
              <a:off x="3774" y="2289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413" name="Line 301"/>
            <p:cNvSpPr>
              <a:spLocks noChangeShapeType="1"/>
            </p:cNvSpPr>
            <p:nvPr/>
          </p:nvSpPr>
          <p:spPr bwMode="auto">
            <a:xfrm>
              <a:off x="3825" y="1916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4" name="Rectangle 302"/>
            <p:cNvSpPr>
              <a:spLocks noChangeArrowheads="1"/>
            </p:cNvSpPr>
            <p:nvPr/>
          </p:nvSpPr>
          <p:spPr bwMode="auto">
            <a:xfrm>
              <a:off x="3774" y="1878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415" name="Line 303"/>
            <p:cNvSpPr>
              <a:spLocks noChangeShapeType="1"/>
            </p:cNvSpPr>
            <p:nvPr/>
          </p:nvSpPr>
          <p:spPr bwMode="auto">
            <a:xfrm>
              <a:off x="3825" y="1499"/>
              <a:ext cx="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6" name="Rectangle 304"/>
            <p:cNvSpPr>
              <a:spLocks noChangeArrowheads="1"/>
            </p:cNvSpPr>
            <p:nvPr/>
          </p:nvSpPr>
          <p:spPr bwMode="auto">
            <a:xfrm>
              <a:off x="3774" y="1461"/>
              <a:ext cx="102" cy="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417" name="Line 305"/>
            <p:cNvSpPr>
              <a:spLocks noChangeShapeType="1"/>
            </p:cNvSpPr>
            <p:nvPr/>
          </p:nvSpPr>
          <p:spPr bwMode="auto">
            <a:xfrm>
              <a:off x="3825" y="306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8" name="Line 306"/>
            <p:cNvSpPr>
              <a:spLocks noChangeShapeType="1"/>
            </p:cNvSpPr>
            <p:nvPr/>
          </p:nvSpPr>
          <p:spPr bwMode="auto">
            <a:xfrm>
              <a:off x="3825" y="29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19" name="Line 307"/>
            <p:cNvSpPr>
              <a:spLocks noChangeShapeType="1"/>
            </p:cNvSpPr>
            <p:nvPr/>
          </p:nvSpPr>
          <p:spPr bwMode="auto">
            <a:xfrm>
              <a:off x="3825" y="29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0" name="Line 308"/>
            <p:cNvSpPr>
              <a:spLocks noChangeShapeType="1"/>
            </p:cNvSpPr>
            <p:nvPr/>
          </p:nvSpPr>
          <p:spPr bwMode="auto">
            <a:xfrm>
              <a:off x="3825" y="28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1" name="Line 309"/>
            <p:cNvSpPr>
              <a:spLocks noChangeShapeType="1"/>
            </p:cNvSpPr>
            <p:nvPr/>
          </p:nvSpPr>
          <p:spPr bwMode="auto">
            <a:xfrm>
              <a:off x="3825" y="265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2" name="Line 310"/>
            <p:cNvSpPr>
              <a:spLocks noChangeShapeType="1"/>
            </p:cNvSpPr>
            <p:nvPr/>
          </p:nvSpPr>
          <p:spPr bwMode="auto">
            <a:xfrm>
              <a:off x="3825" y="257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3" name="Line 311"/>
            <p:cNvSpPr>
              <a:spLocks noChangeShapeType="1"/>
            </p:cNvSpPr>
            <p:nvPr/>
          </p:nvSpPr>
          <p:spPr bwMode="auto">
            <a:xfrm>
              <a:off x="3825" y="249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4" name="Line 312"/>
            <p:cNvSpPr>
              <a:spLocks noChangeShapeType="1"/>
            </p:cNvSpPr>
            <p:nvPr/>
          </p:nvSpPr>
          <p:spPr bwMode="auto">
            <a:xfrm>
              <a:off x="3825" y="240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5" name="Line 313"/>
            <p:cNvSpPr>
              <a:spLocks noChangeShapeType="1"/>
            </p:cNvSpPr>
            <p:nvPr/>
          </p:nvSpPr>
          <p:spPr bwMode="auto">
            <a:xfrm>
              <a:off x="3825" y="22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6" name="Line 314"/>
            <p:cNvSpPr>
              <a:spLocks noChangeShapeType="1"/>
            </p:cNvSpPr>
            <p:nvPr/>
          </p:nvSpPr>
          <p:spPr bwMode="auto">
            <a:xfrm>
              <a:off x="3825" y="216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7" name="Line 315"/>
            <p:cNvSpPr>
              <a:spLocks noChangeShapeType="1"/>
            </p:cNvSpPr>
            <p:nvPr/>
          </p:nvSpPr>
          <p:spPr bwMode="auto">
            <a:xfrm>
              <a:off x="3825" y="208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8" name="Line 316"/>
            <p:cNvSpPr>
              <a:spLocks noChangeShapeType="1"/>
            </p:cNvSpPr>
            <p:nvPr/>
          </p:nvSpPr>
          <p:spPr bwMode="auto">
            <a:xfrm>
              <a:off x="3825" y="199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29" name="Line 317"/>
            <p:cNvSpPr>
              <a:spLocks noChangeShapeType="1"/>
            </p:cNvSpPr>
            <p:nvPr/>
          </p:nvSpPr>
          <p:spPr bwMode="auto">
            <a:xfrm>
              <a:off x="3825" y="182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0" name="Line 318"/>
            <p:cNvSpPr>
              <a:spLocks noChangeShapeType="1"/>
            </p:cNvSpPr>
            <p:nvPr/>
          </p:nvSpPr>
          <p:spPr bwMode="auto">
            <a:xfrm>
              <a:off x="3825" y="17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1" name="Line 319"/>
            <p:cNvSpPr>
              <a:spLocks noChangeShapeType="1"/>
            </p:cNvSpPr>
            <p:nvPr/>
          </p:nvSpPr>
          <p:spPr bwMode="auto">
            <a:xfrm>
              <a:off x="3825" y="166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2" name="Line 320"/>
            <p:cNvSpPr>
              <a:spLocks noChangeShapeType="1"/>
            </p:cNvSpPr>
            <p:nvPr/>
          </p:nvSpPr>
          <p:spPr bwMode="auto">
            <a:xfrm>
              <a:off x="3825" y="158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3" name="Line 321"/>
            <p:cNvSpPr>
              <a:spLocks noChangeShapeType="1"/>
            </p:cNvSpPr>
            <p:nvPr/>
          </p:nvSpPr>
          <p:spPr bwMode="auto">
            <a:xfrm flipV="1">
              <a:off x="3825" y="1467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4" name="Line 322"/>
            <p:cNvSpPr>
              <a:spLocks noChangeShapeType="1"/>
            </p:cNvSpPr>
            <p:nvPr/>
          </p:nvSpPr>
          <p:spPr bwMode="auto">
            <a:xfrm flipV="1">
              <a:off x="3857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5" name="Line 323"/>
            <p:cNvSpPr>
              <a:spLocks noChangeShapeType="1"/>
            </p:cNvSpPr>
            <p:nvPr/>
          </p:nvSpPr>
          <p:spPr bwMode="auto">
            <a:xfrm flipV="1">
              <a:off x="4271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6" name="Line 324"/>
            <p:cNvSpPr>
              <a:spLocks noChangeShapeType="1"/>
            </p:cNvSpPr>
            <p:nvPr/>
          </p:nvSpPr>
          <p:spPr bwMode="auto">
            <a:xfrm flipV="1">
              <a:off x="4691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7" name="Line 325"/>
            <p:cNvSpPr>
              <a:spLocks noChangeShapeType="1"/>
            </p:cNvSpPr>
            <p:nvPr/>
          </p:nvSpPr>
          <p:spPr bwMode="auto">
            <a:xfrm flipV="1">
              <a:off x="5105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8" name="Line 326"/>
            <p:cNvSpPr>
              <a:spLocks noChangeShapeType="1"/>
            </p:cNvSpPr>
            <p:nvPr/>
          </p:nvSpPr>
          <p:spPr bwMode="auto">
            <a:xfrm flipV="1">
              <a:off x="5520" y="1467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39" name="Line 327"/>
            <p:cNvSpPr>
              <a:spLocks noChangeShapeType="1"/>
            </p:cNvSpPr>
            <p:nvPr/>
          </p:nvSpPr>
          <p:spPr bwMode="auto">
            <a:xfrm flipV="1">
              <a:off x="3939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0" name="Line 328"/>
            <p:cNvSpPr>
              <a:spLocks noChangeShapeType="1"/>
            </p:cNvSpPr>
            <p:nvPr/>
          </p:nvSpPr>
          <p:spPr bwMode="auto">
            <a:xfrm flipV="1">
              <a:off x="4022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1" name="Line 329"/>
            <p:cNvSpPr>
              <a:spLocks noChangeShapeType="1"/>
            </p:cNvSpPr>
            <p:nvPr/>
          </p:nvSpPr>
          <p:spPr bwMode="auto">
            <a:xfrm flipV="1">
              <a:off x="4105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2" name="Line 330"/>
            <p:cNvSpPr>
              <a:spLocks noChangeShapeType="1"/>
            </p:cNvSpPr>
            <p:nvPr/>
          </p:nvSpPr>
          <p:spPr bwMode="auto">
            <a:xfrm flipV="1">
              <a:off x="418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3" name="Line 331"/>
            <p:cNvSpPr>
              <a:spLocks noChangeShapeType="1"/>
            </p:cNvSpPr>
            <p:nvPr/>
          </p:nvSpPr>
          <p:spPr bwMode="auto">
            <a:xfrm flipV="1">
              <a:off x="435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4" name="Line 332"/>
            <p:cNvSpPr>
              <a:spLocks noChangeShapeType="1"/>
            </p:cNvSpPr>
            <p:nvPr/>
          </p:nvSpPr>
          <p:spPr bwMode="auto">
            <a:xfrm flipV="1">
              <a:off x="4436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5" name="Line 333"/>
            <p:cNvSpPr>
              <a:spLocks noChangeShapeType="1"/>
            </p:cNvSpPr>
            <p:nvPr/>
          </p:nvSpPr>
          <p:spPr bwMode="auto">
            <a:xfrm flipV="1">
              <a:off x="4526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6" name="Line 334"/>
            <p:cNvSpPr>
              <a:spLocks noChangeShapeType="1"/>
            </p:cNvSpPr>
            <p:nvPr/>
          </p:nvSpPr>
          <p:spPr bwMode="auto">
            <a:xfrm flipV="1">
              <a:off x="460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7" name="Line 335"/>
            <p:cNvSpPr>
              <a:spLocks noChangeShapeType="1"/>
            </p:cNvSpPr>
            <p:nvPr/>
          </p:nvSpPr>
          <p:spPr bwMode="auto">
            <a:xfrm flipV="1">
              <a:off x="477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8" name="Line 336"/>
            <p:cNvSpPr>
              <a:spLocks noChangeShapeType="1"/>
            </p:cNvSpPr>
            <p:nvPr/>
          </p:nvSpPr>
          <p:spPr bwMode="auto">
            <a:xfrm flipV="1">
              <a:off x="4857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49" name="Line 337"/>
            <p:cNvSpPr>
              <a:spLocks noChangeShapeType="1"/>
            </p:cNvSpPr>
            <p:nvPr/>
          </p:nvSpPr>
          <p:spPr bwMode="auto">
            <a:xfrm flipV="1">
              <a:off x="4940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0" name="Line 338"/>
            <p:cNvSpPr>
              <a:spLocks noChangeShapeType="1"/>
            </p:cNvSpPr>
            <p:nvPr/>
          </p:nvSpPr>
          <p:spPr bwMode="auto">
            <a:xfrm flipV="1">
              <a:off x="5023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1" name="Line 339"/>
            <p:cNvSpPr>
              <a:spLocks noChangeShapeType="1"/>
            </p:cNvSpPr>
            <p:nvPr/>
          </p:nvSpPr>
          <p:spPr bwMode="auto">
            <a:xfrm flipV="1">
              <a:off x="5188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2" name="Line 340"/>
            <p:cNvSpPr>
              <a:spLocks noChangeShapeType="1"/>
            </p:cNvSpPr>
            <p:nvPr/>
          </p:nvSpPr>
          <p:spPr bwMode="auto">
            <a:xfrm flipV="1">
              <a:off x="5271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3" name="Line 341"/>
            <p:cNvSpPr>
              <a:spLocks noChangeShapeType="1"/>
            </p:cNvSpPr>
            <p:nvPr/>
          </p:nvSpPr>
          <p:spPr bwMode="auto">
            <a:xfrm flipV="1">
              <a:off x="5354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4" name="Line 342"/>
            <p:cNvSpPr>
              <a:spLocks noChangeShapeType="1"/>
            </p:cNvSpPr>
            <p:nvPr/>
          </p:nvSpPr>
          <p:spPr bwMode="auto">
            <a:xfrm flipV="1">
              <a:off x="5437" y="146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5" name="Line 343"/>
            <p:cNvSpPr>
              <a:spLocks noChangeShapeType="1"/>
            </p:cNvSpPr>
            <p:nvPr/>
          </p:nvSpPr>
          <p:spPr bwMode="auto">
            <a:xfrm>
              <a:off x="3825" y="1467"/>
              <a:ext cx="17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6" name="Line 344"/>
            <p:cNvSpPr>
              <a:spLocks noChangeShapeType="1"/>
            </p:cNvSpPr>
            <p:nvPr/>
          </p:nvSpPr>
          <p:spPr bwMode="auto">
            <a:xfrm>
              <a:off x="5545" y="314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7" name="Line 345"/>
            <p:cNvSpPr>
              <a:spLocks noChangeShapeType="1"/>
            </p:cNvSpPr>
            <p:nvPr/>
          </p:nvSpPr>
          <p:spPr bwMode="auto">
            <a:xfrm>
              <a:off x="5545" y="273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8" name="Line 346"/>
            <p:cNvSpPr>
              <a:spLocks noChangeShapeType="1"/>
            </p:cNvSpPr>
            <p:nvPr/>
          </p:nvSpPr>
          <p:spPr bwMode="auto">
            <a:xfrm>
              <a:off x="5545" y="232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59" name="Line 347"/>
            <p:cNvSpPr>
              <a:spLocks noChangeShapeType="1"/>
            </p:cNvSpPr>
            <p:nvPr/>
          </p:nvSpPr>
          <p:spPr bwMode="auto">
            <a:xfrm>
              <a:off x="5545" y="191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0" name="Line 348"/>
            <p:cNvSpPr>
              <a:spLocks noChangeShapeType="1"/>
            </p:cNvSpPr>
            <p:nvPr/>
          </p:nvSpPr>
          <p:spPr bwMode="auto">
            <a:xfrm>
              <a:off x="5545" y="149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1" name="Line 349"/>
            <p:cNvSpPr>
              <a:spLocks noChangeShapeType="1"/>
            </p:cNvSpPr>
            <p:nvPr/>
          </p:nvSpPr>
          <p:spPr bwMode="auto">
            <a:xfrm>
              <a:off x="5545" y="306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2" name="Line 350"/>
            <p:cNvSpPr>
              <a:spLocks noChangeShapeType="1"/>
            </p:cNvSpPr>
            <p:nvPr/>
          </p:nvSpPr>
          <p:spPr bwMode="auto">
            <a:xfrm>
              <a:off x="5545" y="29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3" name="Line 351"/>
            <p:cNvSpPr>
              <a:spLocks noChangeShapeType="1"/>
            </p:cNvSpPr>
            <p:nvPr/>
          </p:nvSpPr>
          <p:spPr bwMode="auto">
            <a:xfrm>
              <a:off x="5545" y="29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4" name="Line 352"/>
            <p:cNvSpPr>
              <a:spLocks noChangeShapeType="1"/>
            </p:cNvSpPr>
            <p:nvPr/>
          </p:nvSpPr>
          <p:spPr bwMode="auto">
            <a:xfrm>
              <a:off x="5545" y="28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5" name="Line 353"/>
            <p:cNvSpPr>
              <a:spLocks noChangeShapeType="1"/>
            </p:cNvSpPr>
            <p:nvPr/>
          </p:nvSpPr>
          <p:spPr bwMode="auto">
            <a:xfrm>
              <a:off x="5545" y="265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6" name="Line 354"/>
            <p:cNvSpPr>
              <a:spLocks noChangeShapeType="1"/>
            </p:cNvSpPr>
            <p:nvPr/>
          </p:nvSpPr>
          <p:spPr bwMode="auto">
            <a:xfrm>
              <a:off x="5545" y="257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7" name="Line 355"/>
            <p:cNvSpPr>
              <a:spLocks noChangeShapeType="1"/>
            </p:cNvSpPr>
            <p:nvPr/>
          </p:nvSpPr>
          <p:spPr bwMode="auto">
            <a:xfrm>
              <a:off x="5545" y="249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8" name="Line 356"/>
            <p:cNvSpPr>
              <a:spLocks noChangeShapeType="1"/>
            </p:cNvSpPr>
            <p:nvPr/>
          </p:nvSpPr>
          <p:spPr bwMode="auto">
            <a:xfrm>
              <a:off x="5545" y="240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69" name="Line 357"/>
            <p:cNvSpPr>
              <a:spLocks noChangeShapeType="1"/>
            </p:cNvSpPr>
            <p:nvPr/>
          </p:nvSpPr>
          <p:spPr bwMode="auto">
            <a:xfrm>
              <a:off x="5545" y="22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0" name="Line 358"/>
            <p:cNvSpPr>
              <a:spLocks noChangeShapeType="1"/>
            </p:cNvSpPr>
            <p:nvPr/>
          </p:nvSpPr>
          <p:spPr bwMode="auto">
            <a:xfrm>
              <a:off x="5545" y="216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1" name="Line 359"/>
            <p:cNvSpPr>
              <a:spLocks noChangeShapeType="1"/>
            </p:cNvSpPr>
            <p:nvPr/>
          </p:nvSpPr>
          <p:spPr bwMode="auto">
            <a:xfrm>
              <a:off x="5545" y="208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2" name="Line 360"/>
            <p:cNvSpPr>
              <a:spLocks noChangeShapeType="1"/>
            </p:cNvSpPr>
            <p:nvPr/>
          </p:nvSpPr>
          <p:spPr bwMode="auto">
            <a:xfrm>
              <a:off x="5545" y="199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3" name="Line 361"/>
            <p:cNvSpPr>
              <a:spLocks noChangeShapeType="1"/>
            </p:cNvSpPr>
            <p:nvPr/>
          </p:nvSpPr>
          <p:spPr bwMode="auto">
            <a:xfrm>
              <a:off x="5545" y="182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4" name="Line 362"/>
            <p:cNvSpPr>
              <a:spLocks noChangeShapeType="1"/>
            </p:cNvSpPr>
            <p:nvPr/>
          </p:nvSpPr>
          <p:spPr bwMode="auto">
            <a:xfrm>
              <a:off x="5545" y="174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5" name="Line 363"/>
            <p:cNvSpPr>
              <a:spLocks noChangeShapeType="1"/>
            </p:cNvSpPr>
            <p:nvPr/>
          </p:nvSpPr>
          <p:spPr bwMode="auto">
            <a:xfrm>
              <a:off x="5545" y="166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6" name="Line 364"/>
            <p:cNvSpPr>
              <a:spLocks noChangeShapeType="1"/>
            </p:cNvSpPr>
            <p:nvPr/>
          </p:nvSpPr>
          <p:spPr bwMode="auto">
            <a:xfrm>
              <a:off x="5545" y="158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7" name="Line 365"/>
            <p:cNvSpPr>
              <a:spLocks noChangeShapeType="1"/>
            </p:cNvSpPr>
            <p:nvPr/>
          </p:nvSpPr>
          <p:spPr bwMode="auto">
            <a:xfrm flipV="1">
              <a:off x="5551" y="1467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8" name="Rectangle 366"/>
            <p:cNvSpPr>
              <a:spLocks noChangeArrowheads="1"/>
            </p:cNvSpPr>
            <p:nvPr/>
          </p:nvSpPr>
          <p:spPr bwMode="auto">
            <a:xfrm>
              <a:off x="3857" y="1499"/>
              <a:ext cx="1663" cy="16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79" name="Freeform 367"/>
            <p:cNvSpPr>
              <a:spLocks/>
            </p:cNvSpPr>
            <p:nvPr/>
          </p:nvSpPr>
          <p:spPr bwMode="auto">
            <a:xfrm>
              <a:off x="3857" y="1499"/>
              <a:ext cx="1663" cy="1295"/>
            </a:xfrm>
            <a:custGeom>
              <a:avLst/>
              <a:gdLst>
                <a:gd name="T0" fmla="*/ 19 w 1663"/>
                <a:gd name="T1" fmla="*/ 891 h 1295"/>
                <a:gd name="T2" fmla="*/ 38 w 1663"/>
                <a:gd name="T3" fmla="*/ 904 h 1295"/>
                <a:gd name="T4" fmla="*/ 70 w 1663"/>
                <a:gd name="T5" fmla="*/ 916 h 1295"/>
                <a:gd name="T6" fmla="*/ 82 w 1663"/>
                <a:gd name="T7" fmla="*/ 923 h 1295"/>
                <a:gd name="T8" fmla="*/ 121 w 1663"/>
                <a:gd name="T9" fmla="*/ 935 h 1295"/>
                <a:gd name="T10" fmla="*/ 133 w 1663"/>
                <a:gd name="T11" fmla="*/ 941 h 1295"/>
                <a:gd name="T12" fmla="*/ 159 w 1663"/>
                <a:gd name="T13" fmla="*/ 954 h 1295"/>
                <a:gd name="T14" fmla="*/ 184 w 1663"/>
                <a:gd name="T15" fmla="*/ 960 h 1295"/>
                <a:gd name="T16" fmla="*/ 204 w 1663"/>
                <a:gd name="T17" fmla="*/ 967 h 1295"/>
                <a:gd name="T18" fmla="*/ 235 w 1663"/>
                <a:gd name="T19" fmla="*/ 979 h 1295"/>
                <a:gd name="T20" fmla="*/ 254 w 1663"/>
                <a:gd name="T21" fmla="*/ 986 h 1295"/>
                <a:gd name="T22" fmla="*/ 286 w 1663"/>
                <a:gd name="T23" fmla="*/ 998 h 1295"/>
                <a:gd name="T24" fmla="*/ 305 w 1663"/>
                <a:gd name="T25" fmla="*/ 1005 h 1295"/>
                <a:gd name="T26" fmla="*/ 337 w 1663"/>
                <a:gd name="T27" fmla="*/ 1017 h 1295"/>
                <a:gd name="T28" fmla="*/ 350 w 1663"/>
                <a:gd name="T29" fmla="*/ 1024 h 1295"/>
                <a:gd name="T30" fmla="*/ 388 w 1663"/>
                <a:gd name="T31" fmla="*/ 1036 h 1295"/>
                <a:gd name="T32" fmla="*/ 401 w 1663"/>
                <a:gd name="T33" fmla="*/ 1036 h 1295"/>
                <a:gd name="T34" fmla="*/ 439 w 1663"/>
                <a:gd name="T35" fmla="*/ 1049 h 1295"/>
                <a:gd name="T36" fmla="*/ 452 w 1663"/>
                <a:gd name="T37" fmla="*/ 1055 h 1295"/>
                <a:gd name="T38" fmla="*/ 490 w 1663"/>
                <a:gd name="T39" fmla="*/ 1068 h 1295"/>
                <a:gd name="T40" fmla="*/ 503 w 1663"/>
                <a:gd name="T41" fmla="*/ 1074 h 1295"/>
                <a:gd name="T42" fmla="*/ 535 w 1663"/>
                <a:gd name="T43" fmla="*/ 1080 h 1295"/>
                <a:gd name="T44" fmla="*/ 554 w 1663"/>
                <a:gd name="T45" fmla="*/ 1087 h 1295"/>
                <a:gd name="T46" fmla="*/ 586 w 1663"/>
                <a:gd name="T47" fmla="*/ 1099 h 1295"/>
                <a:gd name="T48" fmla="*/ 605 w 1663"/>
                <a:gd name="T49" fmla="*/ 1099 h 1295"/>
                <a:gd name="T50" fmla="*/ 637 w 1663"/>
                <a:gd name="T51" fmla="*/ 1112 h 1295"/>
                <a:gd name="T52" fmla="*/ 662 w 1663"/>
                <a:gd name="T53" fmla="*/ 1118 h 1295"/>
                <a:gd name="T54" fmla="*/ 688 w 1663"/>
                <a:gd name="T55" fmla="*/ 1125 h 1295"/>
                <a:gd name="T56" fmla="*/ 720 w 1663"/>
                <a:gd name="T57" fmla="*/ 1137 h 1295"/>
                <a:gd name="T58" fmla="*/ 739 w 1663"/>
                <a:gd name="T59" fmla="*/ 1137 h 1295"/>
                <a:gd name="T60" fmla="*/ 771 w 1663"/>
                <a:gd name="T61" fmla="*/ 1150 h 1295"/>
                <a:gd name="T62" fmla="*/ 790 w 1663"/>
                <a:gd name="T63" fmla="*/ 1150 h 1295"/>
                <a:gd name="T64" fmla="*/ 822 w 1663"/>
                <a:gd name="T65" fmla="*/ 1163 h 1295"/>
                <a:gd name="T66" fmla="*/ 853 w 1663"/>
                <a:gd name="T67" fmla="*/ 1169 h 1295"/>
                <a:gd name="T68" fmla="*/ 873 w 1663"/>
                <a:gd name="T69" fmla="*/ 1175 h 1295"/>
                <a:gd name="T70" fmla="*/ 911 w 1663"/>
                <a:gd name="T71" fmla="*/ 1182 h 1295"/>
                <a:gd name="T72" fmla="*/ 923 w 1663"/>
                <a:gd name="T73" fmla="*/ 1182 h 1295"/>
                <a:gd name="T74" fmla="*/ 955 w 1663"/>
                <a:gd name="T75" fmla="*/ 1194 h 1295"/>
                <a:gd name="T76" fmla="*/ 994 w 1663"/>
                <a:gd name="T77" fmla="*/ 1201 h 1295"/>
                <a:gd name="T78" fmla="*/ 1006 w 1663"/>
                <a:gd name="T79" fmla="*/ 1201 h 1295"/>
                <a:gd name="T80" fmla="*/ 1045 w 1663"/>
                <a:gd name="T81" fmla="*/ 1213 h 1295"/>
                <a:gd name="T82" fmla="*/ 1076 w 1663"/>
                <a:gd name="T83" fmla="*/ 1220 h 1295"/>
                <a:gd name="T84" fmla="*/ 1095 w 1663"/>
                <a:gd name="T85" fmla="*/ 1220 h 1295"/>
                <a:gd name="T86" fmla="*/ 1127 w 1663"/>
                <a:gd name="T87" fmla="*/ 1226 h 1295"/>
                <a:gd name="T88" fmla="*/ 1159 w 1663"/>
                <a:gd name="T89" fmla="*/ 1232 h 1295"/>
                <a:gd name="T90" fmla="*/ 1178 w 1663"/>
                <a:gd name="T91" fmla="*/ 1238 h 1295"/>
                <a:gd name="T92" fmla="*/ 1210 w 1663"/>
                <a:gd name="T93" fmla="*/ 1245 h 1295"/>
                <a:gd name="T94" fmla="*/ 1242 w 1663"/>
                <a:gd name="T95" fmla="*/ 1251 h 1295"/>
                <a:gd name="T96" fmla="*/ 1261 w 1663"/>
                <a:gd name="T97" fmla="*/ 1251 h 1295"/>
                <a:gd name="T98" fmla="*/ 1293 w 1663"/>
                <a:gd name="T99" fmla="*/ 1257 h 1295"/>
                <a:gd name="T100" fmla="*/ 1325 w 1663"/>
                <a:gd name="T101" fmla="*/ 1264 h 1295"/>
                <a:gd name="T102" fmla="*/ 1363 w 1663"/>
                <a:gd name="T103" fmla="*/ 1270 h 1295"/>
                <a:gd name="T104" fmla="*/ 1376 w 1663"/>
                <a:gd name="T105" fmla="*/ 1270 h 1295"/>
                <a:gd name="T106" fmla="*/ 1414 w 1663"/>
                <a:gd name="T107" fmla="*/ 1276 h 1295"/>
                <a:gd name="T108" fmla="*/ 1446 w 1663"/>
                <a:gd name="T109" fmla="*/ 1276 h 1295"/>
                <a:gd name="T110" fmla="*/ 1478 w 1663"/>
                <a:gd name="T111" fmla="*/ 1283 h 1295"/>
                <a:gd name="T112" fmla="*/ 1503 w 1663"/>
                <a:gd name="T113" fmla="*/ 1283 h 1295"/>
                <a:gd name="T114" fmla="*/ 1529 w 1663"/>
                <a:gd name="T115" fmla="*/ 1289 h 1295"/>
                <a:gd name="T116" fmla="*/ 1561 w 1663"/>
                <a:gd name="T117" fmla="*/ 1289 h 1295"/>
                <a:gd name="T118" fmla="*/ 1599 w 1663"/>
                <a:gd name="T119" fmla="*/ 1295 h 1295"/>
                <a:gd name="T120" fmla="*/ 1631 w 1663"/>
                <a:gd name="T121" fmla="*/ 1295 h 1295"/>
                <a:gd name="T122" fmla="*/ 1663 w 1663"/>
                <a:gd name="T123" fmla="*/ 1295 h 1295"/>
                <a:gd name="T124" fmla="*/ 0 w 1663"/>
                <a:gd name="T125" fmla="*/ 0 h 1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1295">
                  <a:moveTo>
                    <a:pt x="0" y="885"/>
                  </a:moveTo>
                  <a:lnTo>
                    <a:pt x="19" y="891"/>
                  </a:lnTo>
                  <a:lnTo>
                    <a:pt x="32" y="897"/>
                  </a:lnTo>
                  <a:lnTo>
                    <a:pt x="38" y="904"/>
                  </a:lnTo>
                  <a:lnTo>
                    <a:pt x="51" y="910"/>
                  </a:lnTo>
                  <a:lnTo>
                    <a:pt x="70" y="916"/>
                  </a:lnTo>
                  <a:lnTo>
                    <a:pt x="76" y="916"/>
                  </a:lnTo>
                  <a:lnTo>
                    <a:pt x="82" y="923"/>
                  </a:lnTo>
                  <a:lnTo>
                    <a:pt x="102" y="929"/>
                  </a:lnTo>
                  <a:lnTo>
                    <a:pt x="121" y="935"/>
                  </a:lnTo>
                  <a:lnTo>
                    <a:pt x="121" y="935"/>
                  </a:lnTo>
                  <a:lnTo>
                    <a:pt x="133" y="941"/>
                  </a:lnTo>
                  <a:lnTo>
                    <a:pt x="153" y="948"/>
                  </a:lnTo>
                  <a:lnTo>
                    <a:pt x="159" y="954"/>
                  </a:lnTo>
                  <a:lnTo>
                    <a:pt x="165" y="954"/>
                  </a:lnTo>
                  <a:lnTo>
                    <a:pt x="184" y="960"/>
                  </a:lnTo>
                  <a:lnTo>
                    <a:pt x="204" y="967"/>
                  </a:lnTo>
                  <a:lnTo>
                    <a:pt x="204" y="967"/>
                  </a:lnTo>
                  <a:lnTo>
                    <a:pt x="216" y="973"/>
                  </a:lnTo>
                  <a:lnTo>
                    <a:pt x="235" y="979"/>
                  </a:lnTo>
                  <a:lnTo>
                    <a:pt x="248" y="986"/>
                  </a:lnTo>
                  <a:lnTo>
                    <a:pt x="254" y="986"/>
                  </a:lnTo>
                  <a:lnTo>
                    <a:pt x="267" y="992"/>
                  </a:lnTo>
                  <a:lnTo>
                    <a:pt x="286" y="998"/>
                  </a:lnTo>
                  <a:lnTo>
                    <a:pt x="293" y="998"/>
                  </a:lnTo>
                  <a:lnTo>
                    <a:pt x="305" y="1005"/>
                  </a:lnTo>
                  <a:lnTo>
                    <a:pt x="318" y="1011"/>
                  </a:lnTo>
                  <a:lnTo>
                    <a:pt x="337" y="1017"/>
                  </a:lnTo>
                  <a:lnTo>
                    <a:pt x="344" y="1017"/>
                  </a:lnTo>
                  <a:lnTo>
                    <a:pt x="350" y="1024"/>
                  </a:lnTo>
                  <a:lnTo>
                    <a:pt x="369" y="1030"/>
                  </a:lnTo>
                  <a:lnTo>
                    <a:pt x="388" y="1036"/>
                  </a:lnTo>
                  <a:lnTo>
                    <a:pt x="388" y="1036"/>
                  </a:lnTo>
                  <a:lnTo>
                    <a:pt x="401" y="1036"/>
                  </a:lnTo>
                  <a:lnTo>
                    <a:pt x="420" y="1043"/>
                  </a:lnTo>
                  <a:lnTo>
                    <a:pt x="439" y="1049"/>
                  </a:lnTo>
                  <a:lnTo>
                    <a:pt x="439" y="1049"/>
                  </a:lnTo>
                  <a:lnTo>
                    <a:pt x="452" y="1055"/>
                  </a:lnTo>
                  <a:lnTo>
                    <a:pt x="471" y="1062"/>
                  </a:lnTo>
                  <a:lnTo>
                    <a:pt x="490" y="1068"/>
                  </a:lnTo>
                  <a:lnTo>
                    <a:pt x="497" y="1068"/>
                  </a:lnTo>
                  <a:lnTo>
                    <a:pt x="503" y="1074"/>
                  </a:lnTo>
                  <a:lnTo>
                    <a:pt x="522" y="1074"/>
                  </a:lnTo>
                  <a:lnTo>
                    <a:pt x="535" y="1080"/>
                  </a:lnTo>
                  <a:lnTo>
                    <a:pt x="548" y="1087"/>
                  </a:lnTo>
                  <a:lnTo>
                    <a:pt x="554" y="1087"/>
                  </a:lnTo>
                  <a:lnTo>
                    <a:pt x="573" y="1093"/>
                  </a:lnTo>
                  <a:lnTo>
                    <a:pt x="586" y="1099"/>
                  </a:lnTo>
                  <a:lnTo>
                    <a:pt x="605" y="1099"/>
                  </a:lnTo>
                  <a:lnTo>
                    <a:pt x="605" y="1099"/>
                  </a:lnTo>
                  <a:lnTo>
                    <a:pt x="624" y="1106"/>
                  </a:lnTo>
                  <a:lnTo>
                    <a:pt x="637" y="1112"/>
                  </a:lnTo>
                  <a:lnTo>
                    <a:pt x="656" y="1118"/>
                  </a:lnTo>
                  <a:lnTo>
                    <a:pt x="662" y="1118"/>
                  </a:lnTo>
                  <a:lnTo>
                    <a:pt x="675" y="1118"/>
                  </a:lnTo>
                  <a:lnTo>
                    <a:pt x="688" y="1125"/>
                  </a:lnTo>
                  <a:lnTo>
                    <a:pt x="707" y="1131"/>
                  </a:lnTo>
                  <a:lnTo>
                    <a:pt x="720" y="1137"/>
                  </a:lnTo>
                  <a:lnTo>
                    <a:pt x="726" y="1137"/>
                  </a:lnTo>
                  <a:lnTo>
                    <a:pt x="739" y="1137"/>
                  </a:lnTo>
                  <a:lnTo>
                    <a:pt x="758" y="1144"/>
                  </a:lnTo>
                  <a:lnTo>
                    <a:pt x="771" y="1150"/>
                  </a:lnTo>
                  <a:lnTo>
                    <a:pt x="790" y="1150"/>
                  </a:lnTo>
                  <a:lnTo>
                    <a:pt x="790" y="1150"/>
                  </a:lnTo>
                  <a:lnTo>
                    <a:pt x="809" y="1156"/>
                  </a:lnTo>
                  <a:lnTo>
                    <a:pt x="822" y="1163"/>
                  </a:lnTo>
                  <a:lnTo>
                    <a:pt x="841" y="1163"/>
                  </a:lnTo>
                  <a:lnTo>
                    <a:pt x="853" y="1169"/>
                  </a:lnTo>
                  <a:lnTo>
                    <a:pt x="860" y="1169"/>
                  </a:lnTo>
                  <a:lnTo>
                    <a:pt x="873" y="1175"/>
                  </a:lnTo>
                  <a:lnTo>
                    <a:pt x="892" y="1175"/>
                  </a:lnTo>
                  <a:lnTo>
                    <a:pt x="911" y="1182"/>
                  </a:lnTo>
                  <a:lnTo>
                    <a:pt x="923" y="1182"/>
                  </a:lnTo>
                  <a:lnTo>
                    <a:pt x="923" y="1182"/>
                  </a:lnTo>
                  <a:lnTo>
                    <a:pt x="943" y="1188"/>
                  </a:lnTo>
                  <a:lnTo>
                    <a:pt x="955" y="1194"/>
                  </a:lnTo>
                  <a:lnTo>
                    <a:pt x="974" y="1194"/>
                  </a:lnTo>
                  <a:lnTo>
                    <a:pt x="994" y="1201"/>
                  </a:lnTo>
                  <a:lnTo>
                    <a:pt x="1000" y="1201"/>
                  </a:lnTo>
                  <a:lnTo>
                    <a:pt x="1006" y="1201"/>
                  </a:lnTo>
                  <a:lnTo>
                    <a:pt x="1025" y="1207"/>
                  </a:lnTo>
                  <a:lnTo>
                    <a:pt x="1045" y="1213"/>
                  </a:lnTo>
                  <a:lnTo>
                    <a:pt x="1057" y="1213"/>
                  </a:lnTo>
                  <a:lnTo>
                    <a:pt x="1076" y="1220"/>
                  </a:lnTo>
                  <a:lnTo>
                    <a:pt x="1076" y="1220"/>
                  </a:lnTo>
                  <a:lnTo>
                    <a:pt x="1095" y="1220"/>
                  </a:lnTo>
                  <a:lnTo>
                    <a:pt x="1108" y="1226"/>
                  </a:lnTo>
                  <a:lnTo>
                    <a:pt x="1127" y="1226"/>
                  </a:lnTo>
                  <a:lnTo>
                    <a:pt x="1140" y="1232"/>
                  </a:lnTo>
                  <a:lnTo>
                    <a:pt x="1159" y="1232"/>
                  </a:lnTo>
                  <a:lnTo>
                    <a:pt x="1166" y="1232"/>
                  </a:lnTo>
                  <a:lnTo>
                    <a:pt x="1178" y="1238"/>
                  </a:lnTo>
                  <a:lnTo>
                    <a:pt x="1191" y="1238"/>
                  </a:lnTo>
                  <a:lnTo>
                    <a:pt x="1210" y="1245"/>
                  </a:lnTo>
                  <a:lnTo>
                    <a:pt x="1229" y="1245"/>
                  </a:lnTo>
                  <a:lnTo>
                    <a:pt x="1242" y="1251"/>
                  </a:lnTo>
                  <a:lnTo>
                    <a:pt x="1261" y="1251"/>
                  </a:lnTo>
                  <a:lnTo>
                    <a:pt x="1261" y="1251"/>
                  </a:lnTo>
                  <a:lnTo>
                    <a:pt x="1280" y="1251"/>
                  </a:lnTo>
                  <a:lnTo>
                    <a:pt x="1293" y="1257"/>
                  </a:lnTo>
                  <a:lnTo>
                    <a:pt x="1312" y="1257"/>
                  </a:lnTo>
                  <a:lnTo>
                    <a:pt x="1325" y="1264"/>
                  </a:lnTo>
                  <a:lnTo>
                    <a:pt x="1344" y="1264"/>
                  </a:lnTo>
                  <a:lnTo>
                    <a:pt x="1363" y="1270"/>
                  </a:lnTo>
                  <a:lnTo>
                    <a:pt x="1369" y="1270"/>
                  </a:lnTo>
                  <a:lnTo>
                    <a:pt x="1376" y="1270"/>
                  </a:lnTo>
                  <a:lnTo>
                    <a:pt x="1395" y="1270"/>
                  </a:lnTo>
                  <a:lnTo>
                    <a:pt x="1414" y="1276"/>
                  </a:lnTo>
                  <a:lnTo>
                    <a:pt x="1427" y="1276"/>
                  </a:lnTo>
                  <a:lnTo>
                    <a:pt x="1446" y="1276"/>
                  </a:lnTo>
                  <a:lnTo>
                    <a:pt x="1465" y="1283"/>
                  </a:lnTo>
                  <a:lnTo>
                    <a:pt x="1478" y="1283"/>
                  </a:lnTo>
                  <a:lnTo>
                    <a:pt x="1497" y="1283"/>
                  </a:lnTo>
                  <a:lnTo>
                    <a:pt x="1503" y="1283"/>
                  </a:lnTo>
                  <a:lnTo>
                    <a:pt x="1510" y="1283"/>
                  </a:lnTo>
                  <a:lnTo>
                    <a:pt x="1529" y="1289"/>
                  </a:lnTo>
                  <a:lnTo>
                    <a:pt x="1548" y="1289"/>
                  </a:lnTo>
                  <a:lnTo>
                    <a:pt x="1561" y="1289"/>
                  </a:lnTo>
                  <a:lnTo>
                    <a:pt x="1580" y="1289"/>
                  </a:lnTo>
                  <a:lnTo>
                    <a:pt x="1599" y="1295"/>
                  </a:lnTo>
                  <a:lnTo>
                    <a:pt x="1612" y="1295"/>
                  </a:lnTo>
                  <a:lnTo>
                    <a:pt x="1631" y="1295"/>
                  </a:lnTo>
                  <a:lnTo>
                    <a:pt x="1650" y="1295"/>
                  </a:lnTo>
                  <a:lnTo>
                    <a:pt x="1663" y="1295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885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0" name="Freeform 368"/>
            <p:cNvSpPr>
              <a:spLocks/>
            </p:cNvSpPr>
            <p:nvPr/>
          </p:nvSpPr>
          <p:spPr bwMode="auto">
            <a:xfrm>
              <a:off x="3857" y="2384"/>
              <a:ext cx="1663" cy="410"/>
            </a:xfrm>
            <a:custGeom>
              <a:avLst/>
              <a:gdLst>
                <a:gd name="T0" fmla="*/ 3 w 261"/>
                <a:gd name="T1" fmla="*/ 1 h 65"/>
                <a:gd name="T2" fmla="*/ 6 w 261"/>
                <a:gd name="T3" fmla="*/ 3 h 65"/>
                <a:gd name="T4" fmla="*/ 11 w 261"/>
                <a:gd name="T5" fmla="*/ 5 h 65"/>
                <a:gd name="T6" fmla="*/ 13 w 261"/>
                <a:gd name="T7" fmla="*/ 6 h 65"/>
                <a:gd name="T8" fmla="*/ 19 w 261"/>
                <a:gd name="T9" fmla="*/ 8 h 65"/>
                <a:gd name="T10" fmla="*/ 21 w 261"/>
                <a:gd name="T11" fmla="*/ 9 h 65"/>
                <a:gd name="T12" fmla="*/ 25 w 261"/>
                <a:gd name="T13" fmla="*/ 11 h 65"/>
                <a:gd name="T14" fmla="*/ 29 w 261"/>
                <a:gd name="T15" fmla="*/ 12 h 65"/>
                <a:gd name="T16" fmla="*/ 32 w 261"/>
                <a:gd name="T17" fmla="*/ 13 h 65"/>
                <a:gd name="T18" fmla="*/ 37 w 261"/>
                <a:gd name="T19" fmla="*/ 15 h 65"/>
                <a:gd name="T20" fmla="*/ 40 w 261"/>
                <a:gd name="T21" fmla="*/ 16 h 65"/>
                <a:gd name="T22" fmla="*/ 45 w 261"/>
                <a:gd name="T23" fmla="*/ 18 h 65"/>
                <a:gd name="T24" fmla="*/ 48 w 261"/>
                <a:gd name="T25" fmla="*/ 19 h 65"/>
                <a:gd name="T26" fmla="*/ 53 w 261"/>
                <a:gd name="T27" fmla="*/ 21 h 65"/>
                <a:gd name="T28" fmla="*/ 55 w 261"/>
                <a:gd name="T29" fmla="*/ 22 h 65"/>
                <a:gd name="T30" fmla="*/ 61 w 261"/>
                <a:gd name="T31" fmla="*/ 24 h 65"/>
                <a:gd name="T32" fmla="*/ 63 w 261"/>
                <a:gd name="T33" fmla="*/ 24 h 65"/>
                <a:gd name="T34" fmla="*/ 69 w 261"/>
                <a:gd name="T35" fmla="*/ 26 h 65"/>
                <a:gd name="T36" fmla="*/ 71 w 261"/>
                <a:gd name="T37" fmla="*/ 27 h 65"/>
                <a:gd name="T38" fmla="*/ 77 w 261"/>
                <a:gd name="T39" fmla="*/ 29 h 65"/>
                <a:gd name="T40" fmla="*/ 79 w 261"/>
                <a:gd name="T41" fmla="*/ 30 h 65"/>
                <a:gd name="T42" fmla="*/ 84 w 261"/>
                <a:gd name="T43" fmla="*/ 31 h 65"/>
                <a:gd name="T44" fmla="*/ 87 w 261"/>
                <a:gd name="T45" fmla="*/ 32 h 65"/>
                <a:gd name="T46" fmla="*/ 92 w 261"/>
                <a:gd name="T47" fmla="*/ 34 h 65"/>
                <a:gd name="T48" fmla="*/ 98 w 261"/>
                <a:gd name="T49" fmla="*/ 35 h 65"/>
                <a:gd name="T50" fmla="*/ 103 w 261"/>
                <a:gd name="T51" fmla="*/ 37 h 65"/>
                <a:gd name="T52" fmla="*/ 106 w 261"/>
                <a:gd name="T53" fmla="*/ 37 h 65"/>
                <a:gd name="T54" fmla="*/ 111 w 261"/>
                <a:gd name="T55" fmla="*/ 39 h 65"/>
                <a:gd name="T56" fmla="*/ 114 w 261"/>
                <a:gd name="T57" fmla="*/ 40 h 65"/>
                <a:gd name="T58" fmla="*/ 119 w 261"/>
                <a:gd name="T59" fmla="*/ 41 h 65"/>
                <a:gd name="T60" fmla="*/ 124 w 261"/>
                <a:gd name="T61" fmla="*/ 42 h 65"/>
                <a:gd name="T62" fmla="*/ 127 w 261"/>
                <a:gd name="T63" fmla="*/ 43 h 65"/>
                <a:gd name="T64" fmla="*/ 132 w 261"/>
                <a:gd name="T65" fmla="*/ 44 h 65"/>
                <a:gd name="T66" fmla="*/ 135 w 261"/>
                <a:gd name="T67" fmla="*/ 45 h 65"/>
                <a:gd name="T68" fmla="*/ 140 w 261"/>
                <a:gd name="T69" fmla="*/ 46 h 65"/>
                <a:gd name="T70" fmla="*/ 145 w 261"/>
                <a:gd name="T71" fmla="*/ 47 h 65"/>
                <a:gd name="T72" fmla="*/ 148 w 261"/>
                <a:gd name="T73" fmla="*/ 48 h 65"/>
                <a:gd name="T74" fmla="*/ 153 w 261"/>
                <a:gd name="T75" fmla="*/ 49 h 65"/>
                <a:gd name="T76" fmla="*/ 157 w 261"/>
                <a:gd name="T77" fmla="*/ 50 h 65"/>
                <a:gd name="T78" fmla="*/ 161 w 261"/>
                <a:gd name="T79" fmla="*/ 51 h 65"/>
                <a:gd name="T80" fmla="*/ 166 w 261"/>
                <a:gd name="T81" fmla="*/ 52 h 65"/>
                <a:gd name="T82" fmla="*/ 169 w 261"/>
                <a:gd name="T83" fmla="*/ 53 h 65"/>
                <a:gd name="T84" fmla="*/ 174 w 261"/>
                <a:gd name="T85" fmla="*/ 54 h 65"/>
                <a:gd name="T86" fmla="*/ 179 w 261"/>
                <a:gd name="T87" fmla="*/ 55 h 65"/>
                <a:gd name="T88" fmla="*/ 183 w 261"/>
                <a:gd name="T89" fmla="*/ 55 h 65"/>
                <a:gd name="T90" fmla="*/ 187 w 261"/>
                <a:gd name="T91" fmla="*/ 56 h 65"/>
                <a:gd name="T92" fmla="*/ 193 w 261"/>
                <a:gd name="T93" fmla="*/ 57 h 65"/>
                <a:gd name="T94" fmla="*/ 198 w 261"/>
                <a:gd name="T95" fmla="*/ 58 h 65"/>
                <a:gd name="T96" fmla="*/ 203 w 261"/>
                <a:gd name="T97" fmla="*/ 59 h 65"/>
                <a:gd name="T98" fmla="*/ 208 w 261"/>
                <a:gd name="T99" fmla="*/ 60 h 65"/>
                <a:gd name="T100" fmla="*/ 214 w 261"/>
                <a:gd name="T101" fmla="*/ 61 h 65"/>
                <a:gd name="T102" fmla="*/ 216 w 261"/>
                <a:gd name="T103" fmla="*/ 61 h 65"/>
                <a:gd name="T104" fmla="*/ 222 w 261"/>
                <a:gd name="T105" fmla="*/ 62 h 65"/>
                <a:gd name="T106" fmla="*/ 227 w 261"/>
                <a:gd name="T107" fmla="*/ 62 h 65"/>
                <a:gd name="T108" fmla="*/ 232 w 261"/>
                <a:gd name="T109" fmla="*/ 63 h 65"/>
                <a:gd name="T110" fmla="*/ 236 w 261"/>
                <a:gd name="T111" fmla="*/ 63 h 65"/>
                <a:gd name="T112" fmla="*/ 240 w 261"/>
                <a:gd name="T113" fmla="*/ 64 h 65"/>
                <a:gd name="T114" fmla="*/ 245 w 261"/>
                <a:gd name="T115" fmla="*/ 64 h 65"/>
                <a:gd name="T116" fmla="*/ 251 w 261"/>
                <a:gd name="T117" fmla="*/ 65 h 65"/>
                <a:gd name="T118" fmla="*/ 256 w 261"/>
                <a:gd name="T119" fmla="*/ 65 h 65"/>
                <a:gd name="T120" fmla="*/ 261 w 261"/>
                <a:gd name="T12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6" y="3"/>
                  </a:lnTo>
                  <a:lnTo>
                    <a:pt x="8" y="4"/>
                  </a:lnTo>
                  <a:lnTo>
                    <a:pt x="11" y="5"/>
                  </a:lnTo>
                  <a:lnTo>
                    <a:pt x="12" y="5"/>
                  </a:lnTo>
                  <a:lnTo>
                    <a:pt x="13" y="6"/>
                  </a:lnTo>
                  <a:lnTo>
                    <a:pt x="16" y="7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9"/>
                  </a:lnTo>
                  <a:lnTo>
                    <a:pt x="24" y="10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9" y="12"/>
                  </a:lnTo>
                  <a:lnTo>
                    <a:pt x="32" y="13"/>
                  </a:lnTo>
                  <a:lnTo>
                    <a:pt x="32" y="13"/>
                  </a:lnTo>
                  <a:lnTo>
                    <a:pt x="34" y="14"/>
                  </a:lnTo>
                  <a:lnTo>
                    <a:pt x="37" y="15"/>
                  </a:lnTo>
                  <a:lnTo>
                    <a:pt x="39" y="16"/>
                  </a:lnTo>
                  <a:lnTo>
                    <a:pt x="40" y="16"/>
                  </a:lnTo>
                  <a:lnTo>
                    <a:pt x="42" y="17"/>
                  </a:lnTo>
                  <a:lnTo>
                    <a:pt x="45" y="18"/>
                  </a:lnTo>
                  <a:lnTo>
                    <a:pt x="46" y="18"/>
                  </a:lnTo>
                  <a:lnTo>
                    <a:pt x="48" y="19"/>
                  </a:lnTo>
                  <a:lnTo>
                    <a:pt x="50" y="20"/>
                  </a:lnTo>
                  <a:lnTo>
                    <a:pt x="53" y="21"/>
                  </a:lnTo>
                  <a:lnTo>
                    <a:pt x="54" y="21"/>
                  </a:lnTo>
                  <a:lnTo>
                    <a:pt x="55" y="22"/>
                  </a:lnTo>
                  <a:lnTo>
                    <a:pt x="58" y="23"/>
                  </a:lnTo>
                  <a:lnTo>
                    <a:pt x="61" y="24"/>
                  </a:lnTo>
                  <a:lnTo>
                    <a:pt x="61" y="24"/>
                  </a:lnTo>
                  <a:lnTo>
                    <a:pt x="63" y="24"/>
                  </a:lnTo>
                  <a:lnTo>
                    <a:pt x="66" y="25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71" y="27"/>
                  </a:lnTo>
                  <a:lnTo>
                    <a:pt x="74" y="28"/>
                  </a:lnTo>
                  <a:lnTo>
                    <a:pt x="77" y="29"/>
                  </a:lnTo>
                  <a:lnTo>
                    <a:pt x="78" y="29"/>
                  </a:lnTo>
                  <a:lnTo>
                    <a:pt x="79" y="30"/>
                  </a:lnTo>
                  <a:lnTo>
                    <a:pt x="82" y="30"/>
                  </a:lnTo>
                  <a:lnTo>
                    <a:pt x="84" y="31"/>
                  </a:lnTo>
                  <a:lnTo>
                    <a:pt x="86" y="32"/>
                  </a:lnTo>
                  <a:lnTo>
                    <a:pt x="87" y="32"/>
                  </a:lnTo>
                  <a:lnTo>
                    <a:pt x="90" y="33"/>
                  </a:lnTo>
                  <a:lnTo>
                    <a:pt x="92" y="34"/>
                  </a:lnTo>
                  <a:lnTo>
                    <a:pt x="95" y="34"/>
                  </a:lnTo>
                  <a:lnTo>
                    <a:pt x="98" y="35"/>
                  </a:lnTo>
                  <a:lnTo>
                    <a:pt x="100" y="36"/>
                  </a:lnTo>
                  <a:lnTo>
                    <a:pt x="103" y="37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8" y="38"/>
                  </a:lnTo>
                  <a:lnTo>
                    <a:pt x="111" y="39"/>
                  </a:lnTo>
                  <a:lnTo>
                    <a:pt x="113" y="40"/>
                  </a:lnTo>
                  <a:lnTo>
                    <a:pt x="114" y="40"/>
                  </a:lnTo>
                  <a:lnTo>
                    <a:pt x="116" y="40"/>
                  </a:lnTo>
                  <a:lnTo>
                    <a:pt x="119" y="41"/>
                  </a:lnTo>
                  <a:lnTo>
                    <a:pt x="121" y="42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7" y="43"/>
                  </a:lnTo>
                  <a:lnTo>
                    <a:pt x="129" y="44"/>
                  </a:lnTo>
                  <a:lnTo>
                    <a:pt x="132" y="44"/>
                  </a:lnTo>
                  <a:lnTo>
                    <a:pt x="134" y="45"/>
                  </a:lnTo>
                  <a:lnTo>
                    <a:pt x="135" y="45"/>
                  </a:lnTo>
                  <a:lnTo>
                    <a:pt x="137" y="46"/>
                  </a:lnTo>
                  <a:lnTo>
                    <a:pt x="140" y="46"/>
                  </a:lnTo>
                  <a:lnTo>
                    <a:pt x="143" y="47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8" y="48"/>
                  </a:lnTo>
                  <a:lnTo>
                    <a:pt x="150" y="49"/>
                  </a:lnTo>
                  <a:lnTo>
                    <a:pt x="153" y="49"/>
                  </a:lnTo>
                  <a:lnTo>
                    <a:pt x="156" y="50"/>
                  </a:lnTo>
                  <a:lnTo>
                    <a:pt x="157" y="50"/>
                  </a:lnTo>
                  <a:lnTo>
                    <a:pt x="158" y="50"/>
                  </a:lnTo>
                  <a:lnTo>
                    <a:pt x="161" y="51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9" y="53"/>
                  </a:lnTo>
                  <a:lnTo>
                    <a:pt x="169" y="53"/>
                  </a:lnTo>
                  <a:lnTo>
                    <a:pt x="172" y="53"/>
                  </a:lnTo>
                  <a:lnTo>
                    <a:pt x="174" y="54"/>
                  </a:lnTo>
                  <a:lnTo>
                    <a:pt x="177" y="54"/>
                  </a:lnTo>
                  <a:lnTo>
                    <a:pt x="179" y="55"/>
                  </a:lnTo>
                  <a:lnTo>
                    <a:pt x="182" y="55"/>
                  </a:lnTo>
                  <a:lnTo>
                    <a:pt x="183" y="55"/>
                  </a:lnTo>
                  <a:lnTo>
                    <a:pt x="185" y="56"/>
                  </a:lnTo>
                  <a:lnTo>
                    <a:pt x="187" y="56"/>
                  </a:lnTo>
                  <a:lnTo>
                    <a:pt x="190" y="57"/>
                  </a:lnTo>
                  <a:lnTo>
                    <a:pt x="193" y="57"/>
                  </a:lnTo>
                  <a:lnTo>
                    <a:pt x="195" y="58"/>
                  </a:lnTo>
                  <a:lnTo>
                    <a:pt x="198" y="58"/>
                  </a:lnTo>
                  <a:lnTo>
                    <a:pt x="201" y="58"/>
                  </a:lnTo>
                  <a:lnTo>
                    <a:pt x="203" y="59"/>
                  </a:lnTo>
                  <a:lnTo>
                    <a:pt x="206" y="59"/>
                  </a:lnTo>
                  <a:lnTo>
                    <a:pt x="208" y="60"/>
                  </a:lnTo>
                  <a:lnTo>
                    <a:pt x="211" y="60"/>
                  </a:lnTo>
                  <a:lnTo>
                    <a:pt x="214" y="61"/>
                  </a:lnTo>
                  <a:lnTo>
                    <a:pt x="215" y="61"/>
                  </a:lnTo>
                  <a:lnTo>
                    <a:pt x="216" y="61"/>
                  </a:lnTo>
                  <a:lnTo>
                    <a:pt x="219" y="61"/>
                  </a:lnTo>
                  <a:lnTo>
                    <a:pt x="222" y="62"/>
                  </a:lnTo>
                  <a:lnTo>
                    <a:pt x="224" y="62"/>
                  </a:lnTo>
                  <a:lnTo>
                    <a:pt x="227" y="62"/>
                  </a:lnTo>
                  <a:lnTo>
                    <a:pt x="230" y="63"/>
                  </a:lnTo>
                  <a:lnTo>
                    <a:pt x="232" y="63"/>
                  </a:lnTo>
                  <a:lnTo>
                    <a:pt x="235" y="63"/>
                  </a:lnTo>
                  <a:lnTo>
                    <a:pt x="236" y="63"/>
                  </a:lnTo>
                  <a:lnTo>
                    <a:pt x="237" y="63"/>
                  </a:lnTo>
                  <a:lnTo>
                    <a:pt x="240" y="64"/>
                  </a:lnTo>
                  <a:lnTo>
                    <a:pt x="243" y="64"/>
                  </a:lnTo>
                  <a:lnTo>
                    <a:pt x="245" y="64"/>
                  </a:lnTo>
                  <a:lnTo>
                    <a:pt x="248" y="64"/>
                  </a:lnTo>
                  <a:lnTo>
                    <a:pt x="251" y="65"/>
                  </a:lnTo>
                  <a:lnTo>
                    <a:pt x="253" y="65"/>
                  </a:lnTo>
                  <a:lnTo>
                    <a:pt x="256" y="65"/>
                  </a:lnTo>
                  <a:lnTo>
                    <a:pt x="259" y="65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1" name="Freeform 369"/>
            <p:cNvSpPr>
              <a:spLocks/>
            </p:cNvSpPr>
            <p:nvPr/>
          </p:nvSpPr>
          <p:spPr bwMode="auto">
            <a:xfrm>
              <a:off x="3857" y="1499"/>
              <a:ext cx="1663" cy="1220"/>
            </a:xfrm>
            <a:custGeom>
              <a:avLst/>
              <a:gdLst>
                <a:gd name="T0" fmla="*/ 19 w 1663"/>
                <a:gd name="T1" fmla="*/ 815 h 1220"/>
                <a:gd name="T2" fmla="*/ 32 w 1663"/>
                <a:gd name="T3" fmla="*/ 821 h 1220"/>
                <a:gd name="T4" fmla="*/ 63 w 1663"/>
                <a:gd name="T5" fmla="*/ 834 h 1220"/>
                <a:gd name="T6" fmla="*/ 82 w 1663"/>
                <a:gd name="T7" fmla="*/ 847 h 1220"/>
                <a:gd name="T8" fmla="*/ 102 w 1663"/>
                <a:gd name="T9" fmla="*/ 853 h 1220"/>
                <a:gd name="T10" fmla="*/ 133 w 1663"/>
                <a:gd name="T11" fmla="*/ 866 h 1220"/>
                <a:gd name="T12" fmla="*/ 153 w 1663"/>
                <a:gd name="T13" fmla="*/ 878 h 1220"/>
                <a:gd name="T14" fmla="*/ 172 w 1663"/>
                <a:gd name="T15" fmla="*/ 885 h 1220"/>
                <a:gd name="T16" fmla="*/ 204 w 1663"/>
                <a:gd name="T17" fmla="*/ 897 h 1220"/>
                <a:gd name="T18" fmla="*/ 216 w 1663"/>
                <a:gd name="T19" fmla="*/ 904 h 1220"/>
                <a:gd name="T20" fmla="*/ 248 w 1663"/>
                <a:gd name="T21" fmla="*/ 916 h 1220"/>
                <a:gd name="T22" fmla="*/ 267 w 1663"/>
                <a:gd name="T23" fmla="*/ 923 h 1220"/>
                <a:gd name="T24" fmla="*/ 293 w 1663"/>
                <a:gd name="T25" fmla="*/ 935 h 1220"/>
                <a:gd name="T26" fmla="*/ 318 w 1663"/>
                <a:gd name="T27" fmla="*/ 948 h 1220"/>
                <a:gd name="T28" fmla="*/ 337 w 1663"/>
                <a:gd name="T29" fmla="*/ 954 h 1220"/>
                <a:gd name="T30" fmla="*/ 369 w 1663"/>
                <a:gd name="T31" fmla="*/ 960 h 1220"/>
                <a:gd name="T32" fmla="*/ 388 w 1663"/>
                <a:gd name="T33" fmla="*/ 967 h 1220"/>
                <a:gd name="T34" fmla="*/ 420 w 1663"/>
                <a:gd name="T35" fmla="*/ 979 h 1220"/>
                <a:gd name="T36" fmla="*/ 439 w 1663"/>
                <a:gd name="T37" fmla="*/ 986 h 1220"/>
                <a:gd name="T38" fmla="*/ 471 w 1663"/>
                <a:gd name="T39" fmla="*/ 998 h 1220"/>
                <a:gd name="T40" fmla="*/ 490 w 1663"/>
                <a:gd name="T41" fmla="*/ 1005 h 1220"/>
                <a:gd name="T42" fmla="*/ 522 w 1663"/>
                <a:gd name="T43" fmla="*/ 1017 h 1220"/>
                <a:gd name="T44" fmla="*/ 535 w 1663"/>
                <a:gd name="T45" fmla="*/ 1017 h 1220"/>
                <a:gd name="T46" fmla="*/ 573 w 1663"/>
                <a:gd name="T47" fmla="*/ 1030 h 1220"/>
                <a:gd name="T48" fmla="*/ 586 w 1663"/>
                <a:gd name="T49" fmla="*/ 1036 h 1220"/>
                <a:gd name="T50" fmla="*/ 624 w 1663"/>
                <a:gd name="T51" fmla="*/ 1049 h 1220"/>
                <a:gd name="T52" fmla="*/ 643 w 1663"/>
                <a:gd name="T53" fmla="*/ 1049 h 1220"/>
                <a:gd name="T54" fmla="*/ 675 w 1663"/>
                <a:gd name="T55" fmla="*/ 1062 h 1220"/>
                <a:gd name="T56" fmla="*/ 700 w 1663"/>
                <a:gd name="T57" fmla="*/ 1068 h 1220"/>
                <a:gd name="T58" fmla="*/ 720 w 1663"/>
                <a:gd name="T59" fmla="*/ 1074 h 1220"/>
                <a:gd name="T60" fmla="*/ 758 w 1663"/>
                <a:gd name="T61" fmla="*/ 1080 h 1220"/>
                <a:gd name="T62" fmla="*/ 771 w 1663"/>
                <a:gd name="T63" fmla="*/ 1087 h 1220"/>
                <a:gd name="T64" fmla="*/ 809 w 1663"/>
                <a:gd name="T65" fmla="*/ 1099 h 1220"/>
                <a:gd name="T66" fmla="*/ 828 w 1663"/>
                <a:gd name="T67" fmla="*/ 1099 h 1220"/>
                <a:gd name="T68" fmla="*/ 860 w 1663"/>
                <a:gd name="T69" fmla="*/ 1112 h 1220"/>
                <a:gd name="T70" fmla="*/ 892 w 1663"/>
                <a:gd name="T71" fmla="*/ 1118 h 1220"/>
                <a:gd name="T72" fmla="*/ 911 w 1663"/>
                <a:gd name="T73" fmla="*/ 1118 h 1220"/>
                <a:gd name="T74" fmla="*/ 943 w 1663"/>
                <a:gd name="T75" fmla="*/ 1131 h 1220"/>
                <a:gd name="T76" fmla="*/ 968 w 1663"/>
                <a:gd name="T77" fmla="*/ 1137 h 1220"/>
                <a:gd name="T78" fmla="*/ 994 w 1663"/>
                <a:gd name="T79" fmla="*/ 1137 h 1220"/>
                <a:gd name="T80" fmla="*/ 1025 w 1663"/>
                <a:gd name="T81" fmla="*/ 1144 h 1220"/>
                <a:gd name="T82" fmla="*/ 1051 w 1663"/>
                <a:gd name="T83" fmla="*/ 1150 h 1220"/>
                <a:gd name="T84" fmla="*/ 1076 w 1663"/>
                <a:gd name="T85" fmla="*/ 1156 h 1220"/>
                <a:gd name="T86" fmla="*/ 1108 w 1663"/>
                <a:gd name="T87" fmla="*/ 1163 h 1220"/>
                <a:gd name="T88" fmla="*/ 1140 w 1663"/>
                <a:gd name="T89" fmla="*/ 1169 h 1220"/>
                <a:gd name="T90" fmla="*/ 1159 w 1663"/>
                <a:gd name="T91" fmla="*/ 1169 h 1220"/>
                <a:gd name="T92" fmla="*/ 1191 w 1663"/>
                <a:gd name="T93" fmla="*/ 1175 h 1220"/>
                <a:gd name="T94" fmla="*/ 1229 w 1663"/>
                <a:gd name="T95" fmla="*/ 1182 h 1220"/>
                <a:gd name="T96" fmla="*/ 1242 w 1663"/>
                <a:gd name="T97" fmla="*/ 1188 h 1220"/>
                <a:gd name="T98" fmla="*/ 1280 w 1663"/>
                <a:gd name="T99" fmla="*/ 1188 h 1220"/>
                <a:gd name="T100" fmla="*/ 1312 w 1663"/>
                <a:gd name="T101" fmla="*/ 1194 h 1220"/>
                <a:gd name="T102" fmla="*/ 1344 w 1663"/>
                <a:gd name="T103" fmla="*/ 1201 h 1220"/>
                <a:gd name="T104" fmla="*/ 1363 w 1663"/>
                <a:gd name="T105" fmla="*/ 1201 h 1220"/>
                <a:gd name="T106" fmla="*/ 1395 w 1663"/>
                <a:gd name="T107" fmla="*/ 1207 h 1220"/>
                <a:gd name="T108" fmla="*/ 1427 w 1663"/>
                <a:gd name="T109" fmla="*/ 1207 h 1220"/>
                <a:gd name="T110" fmla="*/ 1465 w 1663"/>
                <a:gd name="T111" fmla="*/ 1213 h 1220"/>
                <a:gd name="T112" fmla="*/ 1497 w 1663"/>
                <a:gd name="T113" fmla="*/ 1213 h 1220"/>
                <a:gd name="T114" fmla="*/ 1529 w 1663"/>
                <a:gd name="T115" fmla="*/ 1213 h 1220"/>
                <a:gd name="T116" fmla="*/ 1561 w 1663"/>
                <a:gd name="T117" fmla="*/ 1220 h 1220"/>
                <a:gd name="T118" fmla="*/ 1599 w 1663"/>
                <a:gd name="T119" fmla="*/ 1220 h 1220"/>
                <a:gd name="T120" fmla="*/ 1631 w 1663"/>
                <a:gd name="T121" fmla="*/ 1220 h 1220"/>
                <a:gd name="T122" fmla="*/ 1663 w 1663"/>
                <a:gd name="T123" fmla="*/ 1220 h 1220"/>
                <a:gd name="T124" fmla="*/ 0 w 1663"/>
                <a:gd name="T125" fmla="*/ 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1220">
                  <a:moveTo>
                    <a:pt x="0" y="802"/>
                  </a:moveTo>
                  <a:lnTo>
                    <a:pt x="19" y="815"/>
                  </a:lnTo>
                  <a:lnTo>
                    <a:pt x="25" y="815"/>
                  </a:lnTo>
                  <a:lnTo>
                    <a:pt x="32" y="821"/>
                  </a:lnTo>
                  <a:lnTo>
                    <a:pt x="51" y="828"/>
                  </a:lnTo>
                  <a:lnTo>
                    <a:pt x="63" y="834"/>
                  </a:lnTo>
                  <a:lnTo>
                    <a:pt x="70" y="840"/>
                  </a:lnTo>
                  <a:lnTo>
                    <a:pt x="82" y="847"/>
                  </a:lnTo>
                  <a:lnTo>
                    <a:pt x="95" y="853"/>
                  </a:lnTo>
                  <a:lnTo>
                    <a:pt x="102" y="853"/>
                  </a:lnTo>
                  <a:lnTo>
                    <a:pt x="121" y="859"/>
                  </a:lnTo>
                  <a:lnTo>
                    <a:pt x="133" y="866"/>
                  </a:lnTo>
                  <a:lnTo>
                    <a:pt x="133" y="872"/>
                  </a:lnTo>
                  <a:lnTo>
                    <a:pt x="153" y="878"/>
                  </a:lnTo>
                  <a:lnTo>
                    <a:pt x="165" y="885"/>
                  </a:lnTo>
                  <a:lnTo>
                    <a:pt x="172" y="885"/>
                  </a:lnTo>
                  <a:lnTo>
                    <a:pt x="184" y="891"/>
                  </a:lnTo>
                  <a:lnTo>
                    <a:pt x="204" y="897"/>
                  </a:lnTo>
                  <a:lnTo>
                    <a:pt x="210" y="904"/>
                  </a:lnTo>
                  <a:lnTo>
                    <a:pt x="216" y="904"/>
                  </a:lnTo>
                  <a:lnTo>
                    <a:pt x="235" y="910"/>
                  </a:lnTo>
                  <a:lnTo>
                    <a:pt x="248" y="916"/>
                  </a:lnTo>
                  <a:lnTo>
                    <a:pt x="254" y="916"/>
                  </a:lnTo>
                  <a:lnTo>
                    <a:pt x="267" y="923"/>
                  </a:lnTo>
                  <a:lnTo>
                    <a:pt x="286" y="935"/>
                  </a:lnTo>
                  <a:lnTo>
                    <a:pt x="293" y="935"/>
                  </a:lnTo>
                  <a:lnTo>
                    <a:pt x="305" y="941"/>
                  </a:lnTo>
                  <a:lnTo>
                    <a:pt x="318" y="948"/>
                  </a:lnTo>
                  <a:lnTo>
                    <a:pt x="337" y="954"/>
                  </a:lnTo>
                  <a:lnTo>
                    <a:pt x="337" y="954"/>
                  </a:lnTo>
                  <a:lnTo>
                    <a:pt x="350" y="960"/>
                  </a:lnTo>
                  <a:lnTo>
                    <a:pt x="369" y="960"/>
                  </a:lnTo>
                  <a:lnTo>
                    <a:pt x="382" y="967"/>
                  </a:lnTo>
                  <a:lnTo>
                    <a:pt x="388" y="967"/>
                  </a:lnTo>
                  <a:lnTo>
                    <a:pt x="401" y="973"/>
                  </a:lnTo>
                  <a:lnTo>
                    <a:pt x="420" y="979"/>
                  </a:lnTo>
                  <a:lnTo>
                    <a:pt x="433" y="986"/>
                  </a:lnTo>
                  <a:lnTo>
                    <a:pt x="439" y="986"/>
                  </a:lnTo>
                  <a:lnTo>
                    <a:pt x="452" y="992"/>
                  </a:lnTo>
                  <a:lnTo>
                    <a:pt x="471" y="998"/>
                  </a:lnTo>
                  <a:lnTo>
                    <a:pt x="477" y="998"/>
                  </a:lnTo>
                  <a:lnTo>
                    <a:pt x="490" y="1005"/>
                  </a:lnTo>
                  <a:lnTo>
                    <a:pt x="503" y="1011"/>
                  </a:lnTo>
                  <a:lnTo>
                    <a:pt x="522" y="1017"/>
                  </a:lnTo>
                  <a:lnTo>
                    <a:pt x="528" y="1017"/>
                  </a:lnTo>
                  <a:lnTo>
                    <a:pt x="535" y="1017"/>
                  </a:lnTo>
                  <a:lnTo>
                    <a:pt x="554" y="1024"/>
                  </a:lnTo>
                  <a:lnTo>
                    <a:pt x="573" y="1030"/>
                  </a:lnTo>
                  <a:lnTo>
                    <a:pt x="586" y="1036"/>
                  </a:lnTo>
                  <a:lnTo>
                    <a:pt x="586" y="1036"/>
                  </a:lnTo>
                  <a:lnTo>
                    <a:pt x="605" y="1043"/>
                  </a:lnTo>
                  <a:lnTo>
                    <a:pt x="624" y="1049"/>
                  </a:lnTo>
                  <a:lnTo>
                    <a:pt x="637" y="1049"/>
                  </a:lnTo>
                  <a:lnTo>
                    <a:pt x="643" y="1049"/>
                  </a:lnTo>
                  <a:lnTo>
                    <a:pt x="656" y="1055"/>
                  </a:lnTo>
                  <a:lnTo>
                    <a:pt x="675" y="1062"/>
                  </a:lnTo>
                  <a:lnTo>
                    <a:pt x="688" y="1068"/>
                  </a:lnTo>
                  <a:lnTo>
                    <a:pt x="700" y="1068"/>
                  </a:lnTo>
                  <a:lnTo>
                    <a:pt x="707" y="1068"/>
                  </a:lnTo>
                  <a:lnTo>
                    <a:pt x="720" y="1074"/>
                  </a:lnTo>
                  <a:lnTo>
                    <a:pt x="739" y="1080"/>
                  </a:lnTo>
                  <a:lnTo>
                    <a:pt x="758" y="1080"/>
                  </a:lnTo>
                  <a:lnTo>
                    <a:pt x="758" y="1087"/>
                  </a:lnTo>
                  <a:lnTo>
                    <a:pt x="771" y="1087"/>
                  </a:lnTo>
                  <a:lnTo>
                    <a:pt x="790" y="1093"/>
                  </a:lnTo>
                  <a:lnTo>
                    <a:pt x="809" y="1099"/>
                  </a:lnTo>
                  <a:lnTo>
                    <a:pt x="822" y="1099"/>
                  </a:lnTo>
                  <a:lnTo>
                    <a:pt x="828" y="1099"/>
                  </a:lnTo>
                  <a:lnTo>
                    <a:pt x="841" y="1106"/>
                  </a:lnTo>
                  <a:lnTo>
                    <a:pt x="860" y="1112"/>
                  </a:lnTo>
                  <a:lnTo>
                    <a:pt x="873" y="1112"/>
                  </a:lnTo>
                  <a:lnTo>
                    <a:pt x="892" y="1118"/>
                  </a:lnTo>
                  <a:lnTo>
                    <a:pt x="898" y="1118"/>
                  </a:lnTo>
                  <a:lnTo>
                    <a:pt x="911" y="1118"/>
                  </a:lnTo>
                  <a:lnTo>
                    <a:pt x="923" y="1125"/>
                  </a:lnTo>
                  <a:lnTo>
                    <a:pt x="943" y="1131"/>
                  </a:lnTo>
                  <a:lnTo>
                    <a:pt x="955" y="1131"/>
                  </a:lnTo>
                  <a:lnTo>
                    <a:pt x="968" y="1137"/>
                  </a:lnTo>
                  <a:lnTo>
                    <a:pt x="974" y="1137"/>
                  </a:lnTo>
                  <a:lnTo>
                    <a:pt x="994" y="1137"/>
                  </a:lnTo>
                  <a:lnTo>
                    <a:pt x="1006" y="1144"/>
                  </a:lnTo>
                  <a:lnTo>
                    <a:pt x="1025" y="1144"/>
                  </a:lnTo>
                  <a:lnTo>
                    <a:pt x="1045" y="1150"/>
                  </a:lnTo>
                  <a:lnTo>
                    <a:pt x="1051" y="1150"/>
                  </a:lnTo>
                  <a:lnTo>
                    <a:pt x="1057" y="1156"/>
                  </a:lnTo>
                  <a:lnTo>
                    <a:pt x="1076" y="1156"/>
                  </a:lnTo>
                  <a:lnTo>
                    <a:pt x="1095" y="1163"/>
                  </a:lnTo>
                  <a:lnTo>
                    <a:pt x="1108" y="1163"/>
                  </a:lnTo>
                  <a:lnTo>
                    <a:pt x="1127" y="1169"/>
                  </a:lnTo>
                  <a:lnTo>
                    <a:pt x="1140" y="1169"/>
                  </a:lnTo>
                  <a:lnTo>
                    <a:pt x="1140" y="1169"/>
                  </a:lnTo>
                  <a:lnTo>
                    <a:pt x="1159" y="1169"/>
                  </a:lnTo>
                  <a:lnTo>
                    <a:pt x="1178" y="1175"/>
                  </a:lnTo>
                  <a:lnTo>
                    <a:pt x="1191" y="1175"/>
                  </a:lnTo>
                  <a:lnTo>
                    <a:pt x="1210" y="1182"/>
                  </a:lnTo>
                  <a:lnTo>
                    <a:pt x="1229" y="1182"/>
                  </a:lnTo>
                  <a:lnTo>
                    <a:pt x="1236" y="1182"/>
                  </a:lnTo>
                  <a:lnTo>
                    <a:pt x="1242" y="1188"/>
                  </a:lnTo>
                  <a:lnTo>
                    <a:pt x="1261" y="1188"/>
                  </a:lnTo>
                  <a:lnTo>
                    <a:pt x="1280" y="1188"/>
                  </a:lnTo>
                  <a:lnTo>
                    <a:pt x="1293" y="1194"/>
                  </a:lnTo>
                  <a:lnTo>
                    <a:pt x="1312" y="1194"/>
                  </a:lnTo>
                  <a:lnTo>
                    <a:pt x="1325" y="1194"/>
                  </a:lnTo>
                  <a:lnTo>
                    <a:pt x="1344" y="1201"/>
                  </a:lnTo>
                  <a:lnTo>
                    <a:pt x="1363" y="1201"/>
                  </a:lnTo>
                  <a:lnTo>
                    <a:pt x="1363" y="1201"/>
                  </a:lnTo>
                  <a:lnTo>
                    <a:pt x="1376" y="1201"/>
                  </a:lnTo>
                  <a:lnTo>
                    <a:pt x="1395" y="1207"/>
                  </a:lnTo>
                  <a:lnTo>
                    <a:pt x="1414" y="1207"/>
                  </a:lnTo>
                  <a:lnTo>
                    <a:pt x="1427" y="1207"/>
                  </a:lnTo>
                  <a:lnTo>
                    <a:pt x="1446" y="1207"/>
                  </a:lnTo>
                  <a:lnTo>
                    <a:pt x="1465" y="1213"/>
                  </a:lnTo>
                  <a:lnTo>
                    <a:pt x="1478" y="1213"/>
                  </a:lnTo>
                  <a:lnTo>
                    <a:pt x="1497" y="1213"/>
                  </a:lnTo>
                  <a:lnTo>
                    <a:pt x="1510" y="1213"/>
                  </a:lnTo>
                  <a:lnTo>
                    <a:pt x="1529" y="1213"/>
                  </a:lnTo>
                  <a:lnTo>
                    <a:pt x="1548" y="1213"/>
                  </a:lnTo>
                  <a:lnTo>
                    <a:pt x="1561" y="1220"/>
                  </a:lnTo>
                  <a:lnTo>
                    <a:pt x="1580" y="1220"/>
                  </a:lnTo>
                  <a:lnTo>
                    <a:pt x="1599" y="1220"/>
                  </a:lnTo>
                  <a:lnTo>
                    <a:pt x="1612" y="1220"/>
                  </a:lnTo>
                  <a:lnTo>
                    <a:pt x="1631" y="1220"/>
                  </a:lnTo>
                  <a:lnTo>
                    <a:pt x="1650" y="1220"/>
                  </a:lnTo>
                  <a:lnTo>
                    <a:pt x="1663" y="1220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8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2" name="Freeform 370"/>
            <p:cNvSpPr>
              <a:spLocks/>
            </p:cNvSpPr>
            <p:nvPr/>
          </p:nvSpPr>
          <p:spPr bwMode="auto">
            <a:xfrm>
              <a:off x="3857" y="2301"/>
              <a:ext cx="1663" cy="418"/>
            </a:xfrm>
            <a:custGeom>
              <a:avLst/>
              <a:gdLst>
                <a:gd name="T0" fmla="*/ 3 w 261"/>
                <a:gd name="T1" fmla="*/ 2 h 66"/>
                <a:gd name="T2" fmla="*/ 5 w 261"/>
                <a:gd name="T3" fmla="*/ 3 h 66"/>
                <a:gd name="T4" fmla="*/ 10 w 261"/>
                <a:gd name="T5" fmla="*/ 5 h 66"/>
                <a:gd name="T6" fmla="*/ 13 w 261"/>
                <a:gd name="T7" fmla="*/ 7 h 66"/>
                <a:gd name="T8" fmla="*/ 16 w 261"/>
                <a:gd name="T9" fmla="*/ 8 h 66"/>
                <a:gd name="T10" fmla="*/ 21 w 261"/>
                <a:gd name="T11" fmla="*/ 10 h 66"/>
                <a:gd name="T12" fmla="*/ 24 w 261"/>
                <a:gd name="T13" fmla="*/ 12 h 66"/>
                <a:gd name="T14" fmla="*/ 27 w 261"/>
                <a:gd name="T15" fmla="*/ 13 h 66"/>
                <a:gd name="T16" fmla="*/ 32 w 261"/>
                <a:gd name="T17" fmla="*/ 15 h 66"/>
                <a:gd name="T18" fmla="*/ 34 w 261"/>
                <a:gd name="T19" fmla="*/ 16 h 66"/>
                <a:gd name="T20" fmla="*/ 39 w 261"/>
                <a:gd name="T21" fmla="*/ 18 h 66"/>
                <a:gd name="T22" fmla="*/ 42 w 261"/>
                <a:gd name="T23" fmla="*/ 19 h 66"/>
                <a:gd name="T24" fmla="*/ 46 w 261"/>
                <a:gd name="T25" fmla="*/ 21 h 66"/>
                <a:gd name="T26" fmla="*/ 50 w 261"/>
                <a:gd name="T27" fmla="*/ 23 h 66"/>
                <a:gd name="T28" fmla="*/ 53 w 261"/>
                <a:gd name="T29" fmla="*/ 24 h 66"/>
                <a:gd name="T30" fmla="*/ 58 w 261"/>
                <a:gd name="T31" fmla="*/ 25 h 66"/>
                <a:gd name="T32" fmla="*/ 61 w 261"/>
                <a:gd name="T33" fmla="*/ 26 h 66"/>
                <a:gd name="T34" fmla="*/ 66 w 261"/>
                <a:gd name="T35" fmla="*/ 28 h 66"/>
                <a:gd name="T36" fmla="*/ 69 w 261"/>
                <a:gd name="T37" fmla="*/ 29 h 66"/>
                <a:gd name="T38" fmla="*/ 74 w 261"/>
                <a:gd name="T39" fmla="*/ 31 h 66"/>
                <a:gd name="T40" fmla="*/ 77 w 261"/>
                <a:gd name="T41" fmla="*/ 32 h 66"/>
                <a:gd name="T42" fmla="*/ 82 w 261"/>
                <a:gd name="T43" fmla="*/ 34 h 66"/>
                <a:gd name="T44" fmla="*/ 84 w 261"/>
                <a:gd name="T45" fmla="*/ 34 h 66"/>
                <a:gd name="T46" fmla="*/ 90 w 261"/>
                <a:gd name="T47" fmla="*/ 36 h 66"/>
                <a:gd name="T48" fmla="*/ 92 w 261"/>
                <a:gd name="T49" fmla="*/ 37 h 66"/>
                <a:gd name="T50" fmla="*/ 98 w 261"/>
                <a:gd name="T51" fmla="*/ 39 h 66"/>
                <a:gd name="T52" fmla="*/ 101 w 261"/>
                <a:gd name="T53" fmla="*/ 39 h 66"/>
                <a:gd name="T54" fmla="*/ 106 w 261"/>
                <a:gd name="T55" fmla="*/ 41 h 66"/>
                <a:gd name="T56" fmla="*/ 110 w 261"/>
                <a:gd name="T57" fmla="*/ 42 h 66"/>
                <a:gd name="T58" fmla="*/ 113 w 261"/>
                <a:gd name="T59" fmla="*/ 43 h 66"/>
                <a:gd name="T60" fmla="*/ 119 w 261"/>
                <a:gd name="T61" fmla="*/ 44 h 66"/>
                <a:gd name="T62" fmla="*/ 121 w 261"/>
                <a:gd name="T63" fmla="*/ 45 h 66"/>
                <a:gd name="T64" fmla="*/ 127 w 261"/>
                <a:gd name="T65" fmla="*/ 47 h 66"/>
                <a:gd name="T66" fmla="*/ 130 w 261"/>
                <a:gd name="T67" fmla="*/ 47 h 66"/>
                <a:gd name="T68" fmla="*/ 135 w 261"/>
                <a:gd name="T69" fmla="*/ 49 h 66"/>
                <a:gd name="T70" fmla="*/ 140 w 261"/>
                <a:gd name="T71" fmla="*/ 50 h 66"/>
                <a:gd name="T72" fmla="*/ 143 w 261"/>
                <a:gd name="T73" fmla="*/ 50 h 66"/>
                <a:gd name="T74" fmla="*/ 148 w 261"/>
                <a:gd name="T75" fmla="*/ 52 h 66"/>
                <a:gd name="T76" fmla="*/ 152 w 261"/>
                <a:gd name="T77" fmla="*/ 53 h 66"/>
                <a:gd name="T78" fmla="*/ 156 w 261"/>
                <a:gd name="T79" fmla="*/ 53 h 66"/>
                <a:gd name="T80" fmla="*/ 161 w 261"/>
                <a:gd name="T81" fmla="*/ 54 h 66"/>
                <a:gd name="T82" fmla="*/ 165 w 261"/>
                <a:gd name="T83" fmla="*/ 55 h 66"/>
                <a:gd name="T84" fmla="*/ 169 w 261"/>
                <a:gd name="T85" fmla="*/ 56 h 66"/>
                <a:gd name="T86" fmla="*/ 174 w 261"/>
                <a:gd name="T87" fmla="*/ 57 h 66"/>
                <a:gd name="T88" fmla="*/ 179 w 261"/>
                <a:gd name="T89" fmla="*/ 58 h 66"/>
                <a:gd name="T90" fmla="*/ 182 w 261"/>
                <a:gd name="T91" fmla="*/ 58 h 66"/>
                <a:gd name="T92" fmla="*/ 187 w 261"/>
                <a:gd name="T93" fmla="*/ 59 h 66"/>
                <a:gd name="T94" fmla="*/ 193 w 261"/>
                <a:gd name="T95" fmla="*/ 60 h 66"/>
                <a:gd name="T96" fmla="*/ 195 w 261"/>
                <a:gd name="T97" fmla="*/ 61 h 66"/>
                <a:gd name="T98" fmla="*/ 201 w 261"/>
                <a:gd name="T99" fmla="*/ 61 h 66"/>
                <a:gd name="T100" fmla="*/ 206 w 261"/>
                <a:gd name="T101" fmla="*/ 62 h 66"/>
                <a:gd name="T102" fmla="*/ 211 w 261"/>
                <a:gd name="T103" fmla="*/ 63 h 66"/>
                <a:gd name="T104" fmla="*/ 214 w 261"/>
                <a:gd name="T105" fmla="*/ 63 h 66"/>
                <a:gd name="T106" fmla="*/ 219 w 261"/>
                <a:gd name="T107" fmla="*/ 64 h 66"/>
                <a:gd name="T108" fmla="*/ 224 w 261"/>
                <a:gd name="T109" fmla="*/ 64 h 66"/>
                <a:gd name="T110" fmla="*/ 230 w 261"/>
                <a:gd name="T111" fmla="*/ 65 h 66"/>
                <a:gd name="T112" fmla="*/ 235 w 261"/>
                <a:gd name="T113" fmla="*/ 65 h 66"/>
                <a:gd name="T114" fmla="*/ 240 w 261"/>
                <a:gd name="T115" fmla="*/ 65 h 66"/>
                <a:gd name="T116" fmla="*/ 245 w 261"/>
                <a:gd name="T117" fmla="*/ 66 h 66"/>
                <a:gd name="T118" fmla="*/ 251 w 261"/>
                <a:gd name="T119" fmla="*/ 66 h 66"/>
                <a:gd name="T120" fmla="*/ 256 w 261"/>
                <a:gd name="T121" fmla="*/ 66 h 66"/>
                <a:gd name="T122" fmla="*/ 261 w 261"/>
                <a:gd name="T12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6">
                  <a:moveTo>
                    <a:pt x="0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8" y="4"/>
                  </a:lnTo>
                  <a:lnTo>
                    <a:pt x="10" y="5"/>
                  </a:lnTo>
                  <a:lnTo>
                    <a:pt x="11" y="6"/>
                  </a:lnTo>
                  <a:lnTo>
                    <a:pt x="13" y="7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9" y="9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9" y="14"/>
                  </a:lnTo>
                  <a:lnTo>
                    <a:pt x="32" y="15"/>
                  </a:lnTo>
                  <a:lnTo>
                    <a:pt x="33" y="16"/>
                  </a:lnTo>
                  <a:lnTo>
                    <a:pt x="34" y="16"/>
                  </a:lnTo>
                  <a:lnTo>
                    <a:pt x="37" y="17"/>
                  </a:lnTo>
                  <a:lnTo>
                    <a:pt x="39" y="18"/>
                  </a:lnTo>
                  <a:lnTo>
                    <a:pt x="40" y="18"/>
                  </a:lnTo>
                  <a:lnTo>
                    <a:pt x="42" y="19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3" y="24"/>
                  </a:lnTo>
                  <a:lnTo>
                    <a:pt x="53" y="24"/>
                  </a:lnTo>
                  <a:lnTo>
                    <a:pt x="55" y="25"/>
                  </a:lnTo>
                  <a:lnTo>
                    <a:pt x="58" y="25"/>
                  </a:lnTo>
                  <a:lnTo>
                    <a:pt x="60" y="26"/>
                  </a:lnTo>
                  <a:lnTo>
                    <a:pt x="61" y="26"/>
                  </a:lnTo>
                  <a:lnTo>
                    <a:pt x="63" y="27"/>
                  </a:lnTo>
                  <a:lnTo>
                    <a:pt x="66" y="28"/>
                  </a:lnTo>
                  <a:lnTo>
                    <a:pt x="68" y="29"/>
                  </a:lnTo>
                  <a:lnTo>
                    <a:pt x="69" y="29"/>
                  </a:lnTo>
                  <a:lnTo>
                    <a:pt x="71" y="30"/>
                  </a:lnTo>
                  <a:lnTo>
                    <a:pt x="74" y="31"/>
                  </a:lnTo>
                  <a:lnTo>
                    <a:pt x="75" y="31"/>
                  </a:lnTo>
                  <a:lnTo>
                    <a:pt x="77" y="32"/>
                  </a:lnTo>
                  <a:lnTo>
                    <a:pt x="79" y="33"/>
                  </a:lnTo>
                  <a:lnTo>
                    <a:pt x="82" y="34"/>
                  </a:lnTo>
                  <a:lnTo>
                    <a:pt x="83" y="34"/>
                  </a:lnTo>
                  <a:lnTo>
                    <a:pt x="84" y="34"/>
                  </a:lnTo>
                  <a:lnTo>
                    <a:pt x="87" y="35"/>
                  </a:lnTo>
                  <a:lnTo>
                    <a:pt x="90" y="36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5" y="38"/>
                  </a:lnTo>
                  <a:lnTo>
                    <a:pt x="98" y="39"/>
                  </a:lnTo>
                  <a:lnTo>
                    <a:pt x="100" y="39"/>
                  </a:lnTo>
                  <a:lnTo>
                    <a:pt x="101" y="39"/>
                  </a:lnTo>
                  <a:lnTo>
                    <a:pt x="103" y="40"/>
                  </a:lnTo>
                  <a:lnTo>
                    <a:pt x="106" y="41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1" y="42"/>
                  </a:lnTo>
                  <a:lnTo>
                    <a:pt x="113" y="43"/>
                  </a:lnTo>
                  <a:lnTo>
                    <a:pt x="116" y="44"/>
                  </a:lnTo>
                  <a:lnTo>
                    <a:pt x="119" y="44"/>
                  </a:lnTo>
                  <a:lnTo>
                    <a:pt x="119" y="45"/>
                  </a:lnTo>
                  <a:lnTo>
                    <a:pt x="121" y="45"/>
                  </a:lnTo>
                  <a:lnTo>
                    <a:pt x="124" y="46"/>
                  </a:lnTo>
                  <a:lnTo>
                    <a:pt x="127" y="47"/>
                  </a:lnTo>
                  <a:lnTo>
                    <a:pt x="129" y="47"/>
                  </a:lnTo>
                  <a:lnTo>
                    <a:pt x="130" y="47"/>
                  </a:lnTo>
                  <a:lnTo>
                    <a:pt x="132" y="48"/>
                  </a:lnTo>
                  <a:lnTo>
                    <a:pt x="135" y="49"/>
                  </a:lnTo>
                  <a:lnTo>
                    <a:pt x="137" y="49"/>
                  </a:lnTo>
                  <a:lnTo>
                    <a:pt x="140" y="50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1"/>
                  </a:lnTo>
                  <a:lnTo>
                    <a:pt x="148" y="52"/>
                  </a:lnTo>
                  <a:lnTo>
                    <a:pt x="150" y="52"/>
                  </a:lnTo>
                  <a:lnTo>
                    <a:pt x="152" y="53"/>
                  </a:lnTo>
                  <a:lnTo>
                    <a:pt x="153" y="53"/>
                  </a:lnTo>
                  <a:lnTo>
                    <a:pt x="156" y="53"/>
                  </a:lnTo>
                  <a:lnTo>
                    <a:pt x="158" y="54"/>
                  </a:lnTo>
                  <a:lnTo>
                    <a:pt x="161" y="54"/>
                  </a:lnTo>
                  <a:lnTo>
                    <a:pt x="164" y="55"/>
                  </a:lnTo>
                  <a:lnTo>
                    <a:pt x="165" y="55"/>
                  </a:lnTo>
                  <a:lnTo>
                    <a:pt x="166" y="56"/>
                  </a:lnTo>
                  <a:lnTo>
                    <a:pt x="169" y="56"/>
                  </a:lnTo>
                  <a:lnTo>
                    <a:pt x="172" y="57"/>
                  </a:lnTo>
                  <a:lnTo>
                    <a:pt x="174" y="57"/>
                  </a:lnTo>
                  <a:lnTo>
                    <a:pt x="177" y="58"/>
                  </a:lnTo>
                  <a:lnTo>
                    <a:pt x="179" y="58"/>
                  </a:lnTo>
                  <a:lnTo>
                    <a:pt x="179" y="58"/>
                  </a:lnTo>
                  <a:lnTo>
                    <a:pt x="182" y="58"/>
                  </a:lnTo>
                  <a:lnTo>
                    <a:pt x="185" y="59"/>
                  </a:lnTo>
                  <a:lnTo>
                    <a:pt x="187" y="59"/>
                  </a:lnTo>
                  <a:lnTo>
                    <a:pt x="190" y="60"/>
                  </a:lnTo>
                  <a:lnTo>
                    <a:pt x="193" y="60"/>
                  </a:lnTo>
                  <a:lnTo>
                    <a:pt x="194" y="60"/>
                  </a:lnTo>
                  <a:lnTo>
                    <a:pt x="195" y="61"/>
                  </a:lnTo>
                  <a:lnTo>
                    <a:pt x="198" y="61"/>
                  </a:lnTo>
                  <a:lnTo>
                    <a:pt x="201" y="61"/>
                  </a:lnTo>
                  <a:lnTo>
                    <a:pt x="203" y="62"/>
                  </a:lnTo>
                  <a:lnTo>
                    <a:pt x="206" y="62"/>
                  </a:lnTo>
                  <a:lnTo>
                    <a:pt x="208" y="62"/>
                  </a:lnTo>
                  <a:lnTo>
                    <a:pt x="211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6" y="63"/>
                  </a:lnTo>
                  <a:lnTo>
                    <a:pt x="219" y="64"/>
                  </a:lnTo>
                  <a:lnTo>
                    <a:pt x="222" y="64"/>
                  </a:lnTo>
                  <a:lnTo>
                    <a:pt x="224" y="64"/>
                  </a:lnTo>
                  <a:lnTo>
                    <a:pt x="227" y="64"/>
                  </a:lnTo>
                  <a:lnTo>
                    <a:pt x="230" y="65"/>
                  </a:lnTo>
                  <a:lnTo>
                    <a:pt x="232" y="65"/>
                  </a:lnTo>
                  <a:lnTo>
                    <a:pt x="235" y="65"/>
                  </a:lnTo>
                  <a:lnTo>
                    <a:pt x="237" y="65"/>
                  </a:lnTo>
                  <a:lnTo>
                    <a:pt x="240" y="65"/>
                  </a:lnTo>
                  <a:lnTo>
                    <a:pt x="243" y="65"/>
                  </a:lnTo>
                  <a:lnTo>
                    <a:pt x="245" y="66"/>
                  </a:lnTo>
                  <a:lnTo>
                    <a:pt x="248" y="66"/>
                  </a:lnTo>
                  <a:lnTo>
                    <a:pt x="251" y="66"/>
                  </a:lnTo>
                  <a:lnTo>
                    <a:pt x="253" y="66"/>
                  </a:lnTo>
                  <a:lnTo>
                    <a:pt x="256" y="66"/>
                  </a:lnTo>
                  <a:lnTo>
                    <a:pt x="259" y="66"/>
                  </a:lnTo>
                  <a:lnTo>
                    <a:pt x="261" y="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3" name="Freeform 371"/>
            <p:cNvSpPr>
              <a:spLocks/>
            </p:cNvSpPr>
            <p:nvPr/>
          </p:nvSpPr>
          <p:spPr bwMode="auto">
            <a:xfrm>
              <a:off x="3857" y="1499"/>
              <a:ext cx="1663" cy="1163"/>
            </a:xfrm>
            <a:custGeom>
              <a:avLst/>
              <a:gdLst>
                <a:gd name="T0" fmla="*/ 19 w 1663"/>
                <a:gd name="T1" fmla="*/ 752 h 1163"/>
                <a:gd name="T2" fmla="*/ 51 w 1663"/>
                <a:gd name="T3" fmla="*/ 771 h 1163"/>
                <a:gd name="T4" fmla="*/ 82 w 1663"/>
                <a:gd name="T5" fmla="*/ 790 h 1163"/>
                <a:gd name="T6" fmla="*/ 121 w 1663"/>
                <a:gd name="T7" fmla="*/ 809 h 1163"/>
                <a:gd name="T8" fmla="*/ 153 w 1663"/>
                <a:gd name="T9" fmla="*/ 828 h 1163"/>
                <a:gd name="T10" fmla="*/ 184 w 1663"/>
                <a:gd name="T11" fmla="*/ 840 h 1163"/>
                <a:gd name="T12" fmla="*/ 216 w 1663"/>
                <a:gd name="T13" fmla="*/ 859 h 1163"/>
                <a:gd name="T14" fmla="*/ 254 w 1663"/>
                <a:gd name="T15" fmla="*/ 872 h 1163"/>
                <a:gd name="T16" fmla="*/ 286 w 1663"/>
                <a:gd name="T17" fmla="*/ 891 h 1163"/>
                <a:gd name="T18" fmla="*/ 318 w 1663"/>
                <a:gd name="T19" fmla="*/ 904 h 1163"/>
                <a:gd name="T20" fmla="*/ 363 w 1663"/>
                <a:gd name="T21" fmla="*/ 916 h 1163"/>
                <a:gd name="T22" fmla="*/ 401 w 1663"/>
                <a:gd name="T23" fmla="*/ 935 h 1163"/>
                <a:gd name="T24" fmla="*/ 439 w 1663"/>
                <a:gd name="T25" fmla="*/ 948 h 1163"/>
                <a:gd name="T26" fmla="*/ 471 w 1663"/>
                <a:gd name="T27" fmla="*/ 960 h 1163"/>
                <a:gd name="T28" fmla="*/ 503 w 1663"/>
                <a:gd name="T29" fmla="*/ 973 h 1163"/>
                <a:gd name="T30" fmla="*/ 548 w 1663"/>
                <a:gd name="T31" fmla="*/ 986 h 1163"/>
                <a:gd name="T32" fmla="*/ 586 w 1663"/>
                <a:gd name="T33" fmla="*/ 998 h 1163"/>
                <a:gd name="T34" fmla="*/ 624 w 1663"/>
                <a:gd name="T35" fmla="*/ 1005 h 1163"/>
                <a:gd name="T36" fmla="*/ 656 w 1663"/>
                <a:gd name="T37" fmla="*/ 1017 h 1163"/>
                <a:gd name="T38" fmla="*/ 707 w 1663"/>
                <a:gd name="T39" fmla="*/ 1030 h 1163"/>
                <a:gd name="T40" fmla="*/ 739 w 1663"/>
                <a:gd name="T41" fmla="*/ 1043 h 1163"/>
                <a:gd name="T42" fmla="*/ 777 w 1663"/>
                <a:gd name="T43" fmla="*/ 1049 h 1163"/>
                <a:gd name="T44" fmla="*/ 822 w 1663"/>
                <a:gd name="T45" fmla="*/ 1062 h 1163"/>
                <a:gd name="T46" fmla="*/ 860 w 1663"/>
                <a:gd name="T47" fmla="*/ 1074 h 1163"/>
                <a:gd name="T48" fmla="*/ 911 w 1663"/>
                <a:gd name="T49" fmla="*/ 1080 h 1163"/>
                <a:gd name="T50" fmla="*/ 943 w 1663"/>
                <a:gd name="T51" fmla="*/ 1093 h 1163"/>
                <a:gd name="T52" fmla="*/ 987 w 1663"/>
                <a:gd name="T53" fmla="*/ 1099 h 1163"/>
                <a:gd name="T54" fmla="*/ 1025 w 1663"/>
                <a:gd name="T55" fmla="*/ 1106 h 1163"/>
                <a:gd name="T56" fmla="*/ 1076 w 1663"/>
                <a:gd name="T57" fmla="*/ 1118 h 1163"/>
                <a:gd name="T58" fmla="*/ 1108 w 1663"/>
                <a:gd name="T59" fmla="*/ 1125 h 1163"/>
                <a:gd name="T60" fmla="*/ 1159 w 1663"/>
                <a:gd name="T61" fmla="*/ 1131 h 1163"/>
                <a:gd name="T62" fmla="*/ 1191 w 1663"/>
                <a:gd name="T63" fmla="*/ 1137 h 1163"/>
                <a:gd name="T64" fmla="*/ 1242 w 1663"/>
                <a:gd name="T65" fmla="*/ 1144 h 1163"/>
                <a:gd name="T66" fmla="*/ 1293 w 1663"/>
                <a:gd name="T67" fmla="*/ 1150 h 1163"/>
                <a:gd name="T68" fmla="*/ 1325 w 1663"/>
                <a:gd name="T69" fmla="*/ 1156 h 1163"/>
                <a:gd name="T70" fmla="*/ 1376 w 1663"/>
                <a:gd name="T71" fmla="*/ 1156 h 1163"/>
                <a:gd name="T72" fmla="*/ 1427 w 1663"/>
                <a:gd name="T73" fmla="*/ 1163 h 1163"/>
                <a:gd name="T74" fmla="*/ 1478 w 1663"/>
                <a:gd name="T75" fmla="*/ 1163 h 1163"/>
                <a:gd name="T76" fmla="*/ 1529 w 1663"/>
                <a:gd name="T77" fmla="*/ 1163 h 1163"/>
                <a:gd name="T78" fmla="*/ 1580 w 1663"/>
                <a:gd name="T79" fmla="*/ 1163 h 1163"/>
                <a:gd name="T80" fmla="*/ 1631 w 1663"/>
                <a:gd name="T81" fmla="*/ 1156 h 1163"/>
                <a:gd name="T82" fmla="*/ 1663 w 1663"/>
                <a:gd name="T83" fmla="*/ 0 h 1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3" h="1163">
                  <a:moveTo>
                    <a:pt x="0" y="739"/>
                  </a:moveTo>
                  <a:lnTo>
                    <a:pt x="19" y="752"/>
                  </a:lnTo>
                  <a:lnTo>
                    <a:pt x="19" y="752"/>
                  </a:lnTo>
                  <a:lnTo>
                    <a:pt x="32" y="765"/>
                  </a:lnTo>
                  <a:lnTo>
                    <a:pt x="44" y="771"/>
                  </a:lnTo>
                  <a:lnTo>
                    <a:pt x="51" y="771"/>
                  </a:lnTo>
                  <a:lnTo>
                    <a:pt x="70" y="784"/>
                  </a:lnTo>
                  <a:lnTo>
                    <a:pt x="70" y="784"/>
                  </a:lnTo>
                  <a:lnTo>
                    <a:pt x="82" y="790"/>
                  </a:lnTo>
                  <a:lnTo>
                    <a:pt x="102" y="802"/>
                  </a:lnTo>
                  <a:lnTo>
                    <a:pt x="102" y="802"/>
                  </a:lnTo>
                  <a:lnTo>
                    <a:pt x="121" y="809"/>
                  </a:lnTo>
                  <a:lnTo>
                    <a:pt x="133" y="815"/>
                  </a:lnTo>
                  <a:lnTo>
                    <a:pt x="133" y="821"/>
                  </a:lnTo>
                  <a:lnTo>
                    <a:pt x="153" y="828"/>
                  </a:lnTo>
                  <a:lnTo>
                    <a:pt x="165" y="834"/>
                  </a:lnTo>
                  <a:lnTo>
                    <a:pt x="165" y="834"/>
                  </a:lnTo>
                  <a:lnTo>
                    <a:pt x="184" y="840"/>
                  </a:lnTo>
                  <a:lnTo>
                    <a:pt x="204" y="853"/>
                  </a:lnTo>
                  <a:lnTo>
                    <a:pt x="204" y="853"/>
                  </a:lnTo>
                  <a:lnTo>
                    <a:pt x="216" y="859"/>
                  </a:lnTo>
                  <a:lnTo>
                    <a:pt x="235" y="866"/>
                  </a:lnTo>
                  <a:lnTo>
                    <a:pt x="242" y="866"/>
                  </a:lnTo>
                  <a:lnTo>
                    <a:pt x="254" y="872"/>
                  </a:lnTo>
                  <a:lnTo>
                    <a:pt x="267" y="878"/>
                  </a:lnTo>
                  <a:lnTo>
                    <a:pt x="280" y="885"/>
                  </a:lnTo>
                  <a:lnTo>
                    <a:pt x="286" y="891"/>
                  </a:lnTo>
                  <a:lnTo>
                    <a:pt x="305" y="897"/>
                  </a:lnTo>
                  <a:lnTo>
                    <a:pt x="318" y="904"/>
                  </a:lnTo>
                  <a:lnTo>
                    <a:pt x="318" y="904"/>
                  </a:lnTo>
                  <a:lnTo>
                    <a:pt x="337" y="910"/>
                  </a:lnTo>
                  <a:lnTo>
                    <a:pt x="350" y="916"/>
                  </a:lnTo>
                  <a:lnTo>
                    <a:pt x="363" y="916"/>
                  </a:lnTo>
                  <a:lnTo>
                    <a:pt x="369" y="923"/>
                  </a:lnTo>
                  <a:lnTo>
                    <a:pt x="388" y="929"/>
                  </a:lnTo>
                  <a:lnTo>
                    <a:pt x="401" y="935"/>
                  </a:lnTo>
                  <a:lnTo>
                    <a:pt x="407" y="935"/>
                  </a:lnTo>
                  <a:lnTo>
                    <a:pt x="420" y="941"/>
                  </a:lnTo>
                  <a:lnTo>
                    <a:pt x="439" y="948"/>
                  </a:lnTo>
                  <a:lnTo>
                    <a:pt x="452" y="954"/>
                  </a:lnTo>
                  <a:lnTo>
                    <a:pt x="452" y="954"/>
                  </a:lnTo>
                  <a:lnTo>
                    <a:pt x="471" y="960"/>
                  </a:lnTo>
                  <a:lnTo>
                    <a:pt x="490" y="967"/>
                  </a:lnTo>
                  <a:lnTo>
                    <a:pt x="497" y="967"/>
                  </a:lnTo>
                  <a:lnTo>
                    <a:pt x="503" y="973"/>
                  </a:lnTo>
                  <a:lnTo>
                    <a:pt x="522" y="973"/>
                  </a:lnTo>
                  <a:lnTo>
                    <a:pt x="535" y="979"/>
                  </a:lnTo>
                  <a:lnTo>
                    <a:pt x="548" y="986"/>
                  </a:lnTo>
                  <a:lnTo>
                    <a:pt x="554" y="986"/>
                  </a:lnTo>
                  <a:lnTo>
                    <a:pt x="573" y="992"/>
                  </a:lnTo>
                  <a:lnTo>
                    <a:pt x="586" y="998"/>
                  </a:lnTo>
                  <a:lnTo>
                    <a:pt x="605" y="998"/>
                  </a:lnTo>
                  <a:lnTo>
                    <a:pt x="605" y="1005"/>
                  </a:lnTo>
                  <a:lnTo>
                    <a:pt x="624" y="1005"/>
                  </a:lnTo>
                  <a:lnTo>
                    <a:pt x="637" y="1011"/>
                  </a:lnTo>
                  <a:lnTo>
                    <a:pt x="656" y="1017"/>
                  </a:lnTo>
                  <a:lnTo>
                    <a:pt x="656" y="1017"/>
                  </a:lnTo>
                  <a:lnTo>
                    <a:pt x="675" y="1024"/>
                  </a:lnTo>
                  <a:lnTo>
                    <a:pt x="688" y="1030"/>
                  </a:lnTo>
                  <a:lnTo>
                    <a:pt x="707" y="1030"/>
                  </a:lnTo>
                  <a:lnTo>
                    <a:pt x="713" y="1036"/>
                  </a:lnTo>
                  <a:lnTo>
                    <a:pt x="720" y="1036"/>
                  </a:lnTo>
                  <a:lnTo>
                    <a:pt x="739" y="1043"/>
                  </a:lnTo>
                  <a:lnTo>
                    <a:pt x="758" y="1049"/>
                  </a:lnTo>
                  <a:lnTo>
                    <a:pt x="771" y="1049"/>
                  </a:lnTo>
                  <a:lnTo>
                    <a:pt x="777" y="1049"/>
                  </a:lnTo>
                  <a:lnTo>
                    <a:pt x="790" y="1055"/>
                  </a:lnTo>
                  <a:lnTo>
                    <a:pt x="809" y="1062"/>
                  </a:lnTo>
                  <a:lnTo>
                    <a:pt x="822" y="1062"/>
                  </a:lnTo>
                  <a:lnTo>
                    <a:pt x="841" y="1068"/>
                  </a:lnTo>
                  <a:lnTo>
                    <a:pt x="841" y="1068"/>
                  </a:lnTo>
                  <a:lnTo>
                    <a:pt x="860" y="1074"/>
                  </a:lnTo>
                  <a:lnTo>
                    <a:pt x="873" y="1074"/>
                  </a:lnTo>
                  <a:lnTo>
                    <a:pt x="892" y="1080"/>
                  </a:lnTo>
                  <a:lnTo>
                    <a:pt x="911" y="1080"/>
                  </a:lnTo>
                  <a:lnTo>
                    <a:pt x="911" y="1087"/>
                  </a:lnTo>
                  <a:lnTo>
                    <a:pt x="923" y="1087"/>
                  </a:lnTo>
                  <a:lnTo>
                    <a:pt x="943" y="1093"/>
                  </a:lnTo>
                  <a:lnTo>
                    <a:pt x="955" y="1093"/>
                  </a:lnTo>
                  <a:lnTo>
                    <a:pt x="974" y="1099"/>
                  </a:lnTo>
                  <a:lnTo>
                    <a:pt x="987" y="1099"/>
                  </a:lnTo>
                  <a:lnTo>
                    <a:pt x="994" y="1099"/>
                  </a:lnTo>
                  <a:lnTo>
                    <a:pt x="1006" y="1106"/>
                  </a:lnTo>
                  <a:lnTo>
                    <a:pt x="1025" y="1106"/>
                  </a:lnTo>
                  <a:lnTo>
                    <a:pt x="1045" y="1112"/>
                  </a:lnTo>
                  <a:lnTo>
                    <a:pt x="1057" y="1112"/>
                  </a:lnTo>
                  <a:lnTo>
                    <a:pt x="1076" y="1118"/>
                  </a:lnTo>
                  <a:lnTo>
                    <a:pt x="1076" y="1118"/>
                  </a:lnTo>
                  <a:lnTo>
                    <a:pt x="1095" y="1118"/>
                  </a:lnTo>
                  <a:lnTo>
                    <a:pt x="1108" y="1125"/>
                  </a:lnTo>
                  <a:lnTo>
                    <a:pt x="1127" y="1125"/>
                  </a:lnTo>
                  <a:lnTo>
                    <a:pt x="1140" y="1131"/>
                  </a:lnTo>
                  <a:lnTo>
                    <a:pt x="1159" y="1131"/>
                  </a:lnTo>
                  <a:lnTo>
                    <a:pt x="1172" y="1137"/>
                  </a:lnTo>
                  <a:lnTo>
                    <a:pt x="1178" y="1137"/>
                  </a:lnTo>
                  <a:lnTo>
                    <a:pt x="1191" y="1137"/>
                  </a:lnTo>
                  <a:lnTo>
                    <a:pt x="1210" y="1137"/>
                  </a:lnTo>
                  <a:lnTo>
                    <a:pt x="1229" y="1144"/>
                  </a:lnTo>
                  <a:lnTo>
                    <a:pt x="1242" y="1144"/>
                  </a:lnTo>
                  <a:lnTo>
                    <a:pt x="1261" y="1144"/>
                  </a:lnTo>
                  <a:lnTo>
                    <a:pt x="1280" y="1150"/>
                  </a:lnTo>
                  <a:lnTo>
                    <a:pt x="1293" y="1150"/>
                  </a:lnTo>
                  <a:lnTo>
                    <a:pt x="1299" y="1150"/>
                  </a:lnTo>
                  <a:lnTo>
                    <a:pt x="1312" y="1150"/>
                  </a:lnTo>
                  <a:lnTo>
                    <a:pt x="1325" y="1156"/>
                  </a:lnTo>
                  <a:lnTo>
                    <a:pt x="1344" y="1156"/>
                  </a:lnTo>
                  <a:lnTo>
                    <a:pt x="1363" y="1156"/>
                  </a:lnTo>
                  <a:lnTo>
                    <a:pt x="1376" y="1156"/>
                  </a:lnTo>
                  <a:lnTo>
                    <a:pt x="1395" y="1163"/>
                  </a:lnTo>
                  <a:lnTo>
                    <a:pt x="1414" y="1163"/>
                  </a:lnTo>
                  <a:lnTo>
                    <a:pt x="1427" y="1163"/>
                  </a:lnTo>
                  <a:lnTo>
                    <a:pt x="1446" y="1163"/>
                  </a:lnTo>
                  <a:lnTo>
                    <a:pt x="1465" y="1163"/>
                  </a:lnTo>
                  <a:lnTo>
                    <a:pt x="1478" y="1163"/>
                  </a:lnTo>
                  <a:lnTo>
                    <a:pt x="1497" y="1163"/>
                  </a:lnTo>
                  <a:lnTo>
                    <a:pt x="1510" y="1163"/>
                  </a:lnTo>
                  <a:lnTo>
                    <a:pt x="1529" y="1163"/>
                  </a:lnTo>
                  <a:lnTo>
                    <a:pt x="1548" y="1163"/>
                  </a:lnTo>
                  <a:lnTo>
                    <a:pt x="1561" y="1163"/>
                  </a:lnTo>
                  <a:lnTo>
                    <a:pt x="1580" y="1163"/>
                  </a:lnTo>
                  <a:lnTo>
                    <a:pt x="1599" y="1163"/>
                  </a:lnTo>
                  <a:lnTo>
                    <a:pt x="1612" y="1163"/>
                  </a:lnTo>
                  <a:lnTo>
                    <a:pt x="1631" y="1156"/>
                  </a:lnTo>
                  <a:lnTo>
                    <a:pt x="1650" y="1156"/>
                  </a:lnTo>
                  <a:lnTo>
                    <a:pt x="1663" y="1156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739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4" name="Freeform 372"/>
            <p:cNvSpPr>
              <a:spLocks/>
            </p:cNvSpPr>
            <p:nvPr/>
          </p:nvSpPr>
          <p:spPr bwMode="auto">
            <a:xfrm>
              <a:off x="3857" y="2238"/>
              <a:ext cx="1663" cy="424"/>
            </a:xfrm>
            <a:custGeom>
              <a:avLst/>
              <a:gdLst>
                <a:gd name="T0" fmla="*/ 3 w 261"/>
                <a:gd name="T1" fmla="*/ 2 h 67"/>
                <a:gd name="T2" fmla="*/ 5 w 261"/>
                <a:gd name="T3" fmla="*/ 4 h 67"/>
                <a:gd name="T4" fmla="*/ 8 w 261"/>
                <a:gd name="T5" fmla="*/ 5 h 67"/>
                <a:gd name="T6" fmla="*/ 11 w 261"/>
                <a:gd name="T7" fmla="*/ 7 h 67"/>
                <a:gd name="T8" fmla="*/ 16 w 261"/>
                <a:gd name="T9" fmla="*/ 10 h 67"/>
                <a:gd name="T10" fmla="*/ 19 w 261"/>
                <a:gd name="T11" fmla="*/ 11 h 67"/>
                <a:gd name="T12" fmla="*/ 21 w 261"/>
                <a:gd name="T13" fmla="*/ 13 h 67"/>
                <a:gd name="T14" fmla="*/ 26 w 261"/>
                <a:gd name="T15" fmla="*/ 15 h 67"/>
                <a:gd name="T16" fmla="*/ 29 w 261"/>
                <a:gd name="T17" fmla="*/ 16 h 67"/>
                <a:gd name="T18" fmla="*/ 32 w 261"/>
                <a:gd name="T19" fmla="*/ 18 h 67"/>
                <a:gd name="T20" fmla="*/ 37 w 261"/>
                <a:gd name="T21" fmla="*/ 20 h 67"/>
                <a:gd name="T22" fmla="*/ 40 w 261"/>
                <a:gd name="T23" fmla="*/ 21 h 67"/>
                <a:gd name="T24" fmla="*/ 44 w 261"/>
                <a:gd name="T25" fmla="*/ 23 h 67"/>
                <a:gd name="T26" fmla="*/ 48 w 261"/>
                <a:gd name="T27" fmla="*/ 25 h 67"/>
                <a:gd name="T28" fmla="*/ 50 w 261"/>
                <a:gd name="T29" fmla="*/ 26 h 67"/>
                <a:gd name="T30" fmla="*/ 55 w 261"/>
                <a:gd name="T31" fmla="*/ 28 h 67"/>
                <a:gd name="T32" fmla="*/ 58 w 261"/>
                <a:gd name="T33" fmla="*/ 29 h 67"/>
                <a:gd name="T34" fmla="*/ 63 w 261"/>
                <a:gd name="T35" fmla="*/ 31 h 67"/>
                <a:gd name="T36" fmla="*/ 66 w 261"/>
                <a:gd name="T37" fmla="*/ 32 h 67"/>
                <a:gd name="T38" fmla="*/ 71 w 261"/>
                <a:gd name="T39" fmla="*/ 34 h 67"/>
                <a:gd name="T40" fmla="*/ 74 w 261"/>
                <a:gd name="T41" fmla="*/ 35 h 67"/>
                <a:gd name="T42" fmla="*/ 78 w 261"/>
                <a:gd name="T43" fmla="*/ 36 h 67"/>
                <a:gd name="T44" fmla="*/ 82 w 261"/>
                <a:gd name="T45" fmla="*/ 37 h 67"/>
                <a:gd name="T46" fmla="*/ 86 w 261"/>
                <a:gd name="T47" fmla="*/ 39 h 67"/>
                <a:gd name="T48" fmla="*/ 90 w 261"/>
                <a:gd name="T49" fmla="*/ 40 h 67"/>
                <a:gd name="T50" fmla="*/ 95 w 261"/>
                <a:gd name="T51" fmla="*/ 41 h 67"/>
                <a:gd name="T52" fmla="*/ 98 w 261"/>
                <a:gd name="T53" fmla="*/ 42 h 67"/>
                <a:gd name="T54" fmla="*/ 103 w 261"/>
                <a:gd name="T55" fmla="*/ 44 h 67"/>
                <a:gd name="T56" fmla="*/ 106 w 261"/>
                <a:gd name="T57" fmla="*/ 45 h 67"/>
                <a:gd name="T58" fmla="*/ 111 w 261"/>
                <a:gd name="T59" fmla="*/ 46 h 67"/>
                <a:gd name="T60" fmla="*/ 113 w 261"/>
                <a:gd name="T61" fmla="*/ 47 h 67"/>
                <a:gd name="T62" fmla="*/ 119 w 261"/>
                <a:gd name="T63" fmla="*/ 49 h 67"/>
                <a:gd name="T64" fmla="*/ 122 w 261"/>
                <a:gd name="T65" fmla="*/ 49 h 67"/>
                <a:gd name="T66" fmla="*/ 127 w 261"/>
                <a:gd name="T67" fmla="*/ 51 h 67"/>
                <a:gd name="T68" fmla="*/ 132 w 261"/>
                <a:gd name="T69" fmla="*/ 52 h 67"/>
                <a:gd name="T70" fmla="*/ 135 w 261"/>
                <a:gd name="T71" fmla="*/ 53 h 67"/>
                <a:gd name="T72" fmla="*/ 140 w 261"/>
                <a:gd name="T73" fmla="*/ 54 h 67"/>
                <a:gd name="T74" fmla="*/ 143 w 261"/>
                <a:gd name="T75" fmla="*/ 55 h 67"/>
                <a:gd name="T76" fmla="*/ 148 w 261"/>
                <a:gd name="T77" fmla="*/ 56 h 67"/>
                <a:gd name="T78" fmla="*/ 153 w 261"/>
                <a:gd name="T79" fmla="*/ 57 h 67"/>
                <a:gd name="T80" fmla="*/ 156 w 261"/>
                <a:gd name="T81" fmla="*/ 57 h 67"/>
                <a:gd name="T82" fmla="*/ 161 w 261"/>
                <a:gd name="T83" fmla="*/ 58 h 67"/>
                <a:gd name="T84" fmla="*/ 166 w 261"/>
                <a:gd name="T85" fmla="*/ 59 h 67"/>
                <a:gd name="T86" fmla="*/ 172 w 261"/>
                <a:gd name="T87" fmla="*/ 60 h 67"/>
                <a:gd name="T88" fmla="*/ 177 w 261"/>
                <a:gd name="T89" fmla="*/ 61 h 67"/>
                <a:gd name="T90" fmla="*/ 182 w 261"/>
                <a:gd name="T91" fmla="*/ 62 h 67"/>
                <a:gd name="T92" fmla="*/ 185 w 261"/>
                <a:gd name="T93" fmla="*/ 63 h 67"/>
                <a:gd name="T94" fmla="*/ 190 w 261"/>
                <a:gd name="T95" fmla="*/ 63 h 67"/>
                <a:gd name="T96" fmla="*/ 195 w 261"/>
                <a:gd name="T97" fmla="*/ 64 h 67"/>
                <a:gd name="T98" fmla="*/ 201 w 261"/>
                <a:gd name="T99" fmla="*/ 65 h 67"/>
                <a:gd name="T100" fmla="*/ 204 w 261"/>
                <a:gd name="T101" fmla="*/ 65 h 67"/>
                <a:gd name="T102" fmla="*/ 208 w 261"/>
                <a:gd name="T103" fmla="*/ 66 h 67"/>
                <a:gd name="T104" fmla="*/ 214 w 261"/>
                <a:gd name="T105" fmla="*/ 66 h 67"/>
                <a:gd name="T106" fmla="*/ 219 w 261"/>
                <a:gd name="T107" fmla="*/ 67 h 67"/>
                <a:gd name="T108" fmla="*/ 224 w 261"/>
                <a:gd name="T109" fmla="*/ 67 h 67"/>
                <a:gd name="T110" fmla="*/ 230 w 261"/>
                <a:gd name="T111" fmla="*/ 67 h 67"/>
                <a:gd name="T112" fmla="*/ 235 w 261"/>
                <a:gd name="T113" fmla="*/ 67 h 67"/>
                <a:gd name="T114" fmla="*/ 240 w 261"/>
                <a:gd name="T115" fmla="*/ 67 h 67"/>
                <a:gd name="T116" fmla="*/ 245 w 261"/>
                <a:gd name="T117" fmla="*/ 67 h 67"/>
                <a:gd name="T118" fmla="*/ 251 w 261"/>
                <a:gd name="T119" fmla="*/ 67 h 67"/>
                <a:gd name="T120" fmla="*/ 256 w 261"/>
                <a:gd name="T121" fmla="*/ 66 h 67"/>
                <a:gd name="T122" fmla="*/ 261 w 261"/>
                <a:gd name="T123" fmla="*/ 6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7">
                  <a:moveTo>
                    <a:pt x="0" y="0"/>
                  </a:moveTo>
                  <a:lnTo>
                    <a:pt x="3" y="2"/>
                  </a:lnTo>
                  <a:lnTo>
                    <a:pt x="3" y="2"/>
                  </a:lnTo>
                  <a:lnTo>
                    <a:pt x="5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3" y="8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9" y="11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4" y="14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9" y="16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4" y="19"/>
                  </a:lnTo>
                  <a:lnTo>
                    <a:pt x="37" y="20"/>
                  </a:lnTo>
                  <a:lnTo>
                    <a:pt x="38" y="20"/>
                  </a:lnTo>
                  <a:lnTo>
                    <a:pt x="40" y="21"/>
                  </a:lnTo>
                  <a:lnTo>
                    <a:pt x="42" y="22"/>
                  </a:lnTo>
                  <a:lnTo>
                    <a:pt x="44" y="23"/>
                  </a:lnTo>
                  <a:lnTo>
                    <a:pt x="45" y="24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3" y="27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8" y="29"/>
                  </a:lnTo>
                  <a:lnTo>
                    <a:pt x="61" y="30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6" y="32"/>
                  </a:lnTo>
                  <a:lnTo>
                    <a:pt x="69" y="33"/>
                  </a:lnTo>
                  <a:lnTo>
                    <a:pt x="71" y="34"/>
                  </a:lnTo>
                  <a:lnTo>
                    <a:pt x="71" y="34"/>
                  </a:lnTo>
                  <a:lnTo>
                    <a:pt x="74" y="35"/>
                  </a:lnTo>
                  <a:lnTo>
                    <a:pt x="77" y="36"/>
                  </a:lnTo>
                  <a:lnTo>
                    <a:pt x="78" y="36"/>
                  </a:lnTo>
                  <a:lnTo>
                    <a:pt x="79" y="37"/>
                  </a:lnTo>
                  <a:lnTo>
                    <a:pt x="82" y="37"/>
                  </a:lnTo>
                  <a:lnTo>
                    <a:pt x="84" y="38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90" y="40"/>
                  </a:lnTo>
                  <a:lnTo>
                    <a:pt x="92" y="41"/>
                  </a:lnTo>
                  <a:lnTo>
                    <a:pt x="95" y="41"/>
                  </a:lnTo>
                  <a:lnTo>
                    <a:pt x="95" y="42"/>
                  </a:lnTo>
                  <a:lnTo>
                    <a:pt x="98" y="42"/>
                  </a:lnTo>
                  <a:lnTo>
                    <a:pt x="100" y="43"/>
                  </a:lnTo>
                  <a:lnTo>
                    <a:pt x="103" y="44"/>
                  </a:lnTo>
                  <a:lnTo>
                    <a:pt x="103" y="44"/>
                  </a:lnTo>
                  <a:lnTo>
                    <a:pt x="106" y="45"/>
                  </a:lnTo>
                  <a:lnTo>
                    <a:pt x="108" y="46"/>
                  </a:lnTo>
                  <a:lnTo>
                    <a:pt x="111" y="46"/>
                  </a:lnTo>
                  <a:lnTo>
                    <a:pt x="112" y="47"/>
                  </a:lnTo>
                  <a:lnTo>
                    <a:pt x="113" y="47"/>
                  </a:lnTo>
                  <a:lnTo>
                    <a:pt x="116" y="48"/>
                  </a:lnTo>
                  <a:lnTo>
                    <a:pt x="119" y="49"/>
                  </a:lnTo>
                  <a:lnTo>
                    <a:pt x="121" y="49"/>
                  </a:lnTo>
                  <a:lnTo>
                    <a:pt x="122" y="49"/>
                  </a:lnTo>
                  <a:lnTo>
                    <a:pt x="124" y="50"/>
                  </a:lnTo>
                  <a:lnTo>
                    <a:pt x="127" y="51"/>
                  </a:lnTo>
                  <a:lnTo>
                    <a:pt x="129" y="51"/>
                  </a:lnTo>
                  <a:lnTo>
                    <a:pt x="132" y="52"/>
                  </a:lnTo>
                  <a:lnTo>
                    <a:pt x="132" y="52"/>
                  </a:lnTo>
                  <a:lnTo>
                    <a:pt x="135" y="53"/>
                  </a:lnTo>
                  <a:lnTo>
                    <a:pt x="137" y="53"/>
                  </a:lnTo>
                  <a:lnTo>
                    <a:pt x="140" y="54"/>
                  </a:lnTo>
                  <a:lnTo>
                    <a:pt x="143" y="54"/>
                  </a:lnTo>
                  <a:lnTo>
                    <a:pt x="143" y="55"/>
                  </a:lnTo>
                  <a:lnTo>
                    <a:pt x="145" y="55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3" y="57"/>
                  </a:lnTo>
                  <a:lnTo>
                    <a:pt x="155" y="57"/>
                  </a:lnTo>
                  <a:lnTo>
                    <a:pt x="156" y="57"/>
                  </a:lnTo>
                  <a:lnTo>
                    <a:pt x="158" y="58"/>
                  </a:lnTo>
                  <a:lnTo>
                    <a:pt x="161" y="58"/>
                  </a:lnTo>
                  <a:lnTo>
                    <a:pt x="164" y="59"/>
                  </a:lnTo>
                  <a:lnTo>
                    <a:pt x="166" y="59"/>
                  </a:lnTo>
                  <a:lnTo>
                    <a:pt x="169" y="60"/>
                  </a:lnTo>
                  <a:lnTo>
                    <a:pt x="172" y="60"/>
                  </a:lnTo>
                  <a:lnTo>
                    <a:pt x="174" y="61"/>
                  </a:lnTo>
                  <a:lnTo>
                    <a:pt x="177" y="61"/>
                  </a:lnTo>
                  <a:lnTo>
                    <a:pt x="179" y="62"/>
                  </a:lnTo>
                  <a:lnTo>
                    <a:pt x="182" y="62"/>
                  </a:lnTo>
                  <a:lnTo>
                    <a:pt x="184" y="63"/>
                  </a:lnTo>
                  <a:lnTo>
                    <a:pt x="185" y="63"/>
                  </a:lnTo>
                  <a:lnTo>
                    <a:pt x="187" y="63"/>
                  </a:lnTo>
                  <a:lnTo>
                    <a:pt x="190" y="63"/>
                  </a:lnTo>
                  <a:lnTo>
                    <a:pt x="193" y="64"/>
                  </a:lnTo>
                  <a:lnTo>
                    <a:pt x="195" y="64"/>
                  </a:lnTo>
                  <a:lnTo>
                    <a:pt x="198" y="64"/>
                  </a:lnTo>
                  <a:lnTo>
                    <a:pt x="201" y="65"/>
                  </a:lnTo>
                  <a:lnTo>
                    <a:pt x="203" y="65"/>
                  </a:lnTo>
                  <a:lnTo>
                    <a:pt x="204" y="65"/>
                  </a:lnTo>
                  <a:lnTo>
                    <a:pt x="206" y="65"/>
                  </a:lnTo>
                  <a:lnTo>
                    <a:pt x="208" y="66"/>
                  </a:lnTo>
                  <a:lnTo>
                    <a:pt x="211" y="66"/>
                  </a:lnTo>
                  <a:lnTo>
                    <a:pt x="214" y="66"/>
                  </a:lnTo>
                  <a:lnTo>
                    <a:pt x="216" y="66"/>
                  </a:lnTo>
                  <a:lnTo>
                    <a:pt x="219" y="67"/>
                  </a:lnTo>
                  <a:lnTo>
                    <a:pt x="222" y="67"/>
                  </a:lnTo>
                  <a:lnTo>
                    <a:pt x="224" y="67"/>
                  </a:lnTo>
                  <a:lnTo>
                    <a:pt x="227" y="67"/>
                  </a:lnTo>
                  <a:lnTo>
                    <a:pt x="230" y="67"/>
                  </a:lnTo>
                  <a:lnTo>
                    <a:pt x="232" y="67"/>
                  </a:lnTo>
                  <a:lnTo>
                    <a:pt x="235" y="67"/>
                  </a:lnTo>
                  <a:lnTo>
                    <a:pt x="237" y="67"/>
                  </a:lnTo>
                  <a:lnTo>
                    <a:pt x="240" y="67"/>
                  </a:lnTo>
                  <a:lnTo>
                    <a:pt x="243" y="67"/>
                  </a:lnTo>
                  <a:lnTo>
                    <a:pt x="245" y="67"/>
                  </a:lnTo>
                  <a:lnTo>
                    <a:pt x="248" y="67"/>
                  </a:lnTo>
                  <a:lnTo>
                    <a:pt x="251" y="67"/>
                  </a:lnTo>
                  <a:lnTo>
                    <a:pt x="253" y="67"/>
                  </a:lnTo>
                  <a:lnTo>
                    <a:pt x="256" y="66"/>
                  </a:lnTo>
                  <a:lnTo>
                    <a:pt x="259" y="66"/>
                  </a:lnTo>
                  <a:lnTo>
                    <a:pt x="261" y="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5" name="Freeform 373"/>
            <p:cNvSpPr>
              <a:spLocks/>
            </p:cNvSpPr>
            <p:nvPr/>
          </p:nvSpPr>
          <p:spPr bwMode="auto">
            <a:xfrm>
              <a:off x="3857" y="1499"/>
              <a:ext cx="1663" cy="1125"/>
            </a:xfrm>
            <a:custGeom>
              <a:avLst/>
              <a:gdLst>
                <a:gd name="T0" fmla="*/ 19 w 1663"/>
                <a:gd name="T1" fmla="*/ 682 h 1125"/>
                <a:gd name="T2" fmla="*/ 38 w 1663"/>
                <a:gd name="T3" fmla="*/ 701 h 1125"/>
                <a:gd name="T4" fmla="*/ 70 w 1663"/>
                <a:gd name="T5" fmla="*/ 727 h 1125"/>
                <a:gd name="T6" fmla="*/ 102 w 1663"/>
                <a:gd name="T7" fmla="*/ 752 h 1125"/>
                <a:gd name="T8" fmla="*/ 127 w 1663"/>
                <a:gd name="T9" fmla="*/ 771 h 1125"/>
                <a:gd name="T10" fmla="*/ 159 w 1663"/>
                <a:gd name="T11" fmla="*/ 784 h 1125"/>
                <a:gd name="T12" fmla="*/ 184 w 1663"/>
                <a:gd name="T13" fmla="*/ 802 h 1125"/>
                <a:gd name="T14" fmla="*/ 216 w 1663"/>
                <a:gd name="T15" fmla="*/ 821 h 1125"/>
                <a:gd name="T16" fmla="*/ 254 w 1663"/>
                <a:gd name="T17" fmla="*/ 834 h 1125"/>
                <a:gd name="T18" fmla="*/ 286 w 1663"/>
                <a:gd name="T19" fmla="*/ 853 h 1125"/>
                <a:gd name="T20" fmla="*/ 325 w 1663"/>
                <a:gd name="T21" fmla="*/ 866 h 1125"/>
                <a:gd name="T22" fmla="*/ 363 w 1663"/>
                <a:gd name="T23" fmla="*/ 885 h 1125"/>
                <a:gd name="T24" fmla="*/ 401 w 1663"/>
                <a:gd name="T25" fmla="*/ 904 h 1125"/>
                <a:gd name="T26" fmla="*/ 439 w 1663"/>
                <a:gd name="T27" fmla="*/ 916 h 1125"/>
                <a:gd name="T28" fmla="*/ 471 w 1663"/>
                <a:gd name="T29" fmla="*/ 929 h 1125"/>
                <a:gd name="T30" fmla="*/ 503 w 1663"/>
                <a:gd name="T31" fmla="*/ 935 h 1125"/>
                <a:gd name="T32" fmla="*/ 541 w 1663"/>
                <a:gd name="T33" fmla="*/ 954 h 1125"/>
                <a:gd name="T34" fmla="*/ 586 w 1663"/>
                <a:gd name="T35" fmla="*/ 967 h 1125"/>
                <a:gd name="T36" fmla="*/ 624 w 1663"/>
                <a:gd name="T37" fmla="*/ 979 h 1125"/>
                <a:gd name="T38" fmla="*/ 656 w 1663"/>
                <a:gd name="T39" fmla="*/ 986 h 1125"/>
                <a:gd name="T40" fmla="*/ 700 w 1663"/>
                <a:gd name="T41" fmla="*/ 998 h 1125"/>
                <a:gd name="T42" fmla="*/ 739 w 1663"/>
                <a:gd name="T43" fmla="*/ 1011 h 1125"/>
                <a:gd name="T44" fmla="*/ 771 w 1663"/>
                <a:gd name="T45" fmla="*/ 1024 h 1125"/>
                <a:gd name="T46" fmla="*/ 822 w 1663"/>
                <a:gd name="T47" fmla="*/ 1036 h 1125"/>
                <a:gd name="T48" fmla="*/ 860 w 1663"/>
                <a:gd name="T49" fmla="*/ 1043 h 1125"/>
                <a:gd name="T50" fmla="*/ 898 w 1663"/>
                <a:gd name="T51" fmla="*/ 1049 h 1125"/>
                <a:gd name="T52" fmla="*/ 943 w 1663"/>
                <a:gd name="T53" fmla="*/ 1062 h 1125"/>
                <a:gd name="T54" fmla="*/ 974 w 1663"/>
                <a:gd name="T55" fmla="*/ 1068 h 1125"/>
                <a:gd name="T56" fmla="*/ 1025 w 1663"/>
                <a:gd name="T57" fmla="*/ 1080 h 1125"/>
                <a:gd name="T58" fmla="*/ 1057 w 1663"/>
                <a:gd name="T59" fmla="*/ 1087 h 1125"/>
                <a:gd name="T60" fmla="*/ 1108 w 1663"/>
                <a:gd name="T61" fmla="*/ 1093 h 1125"/>
                <a:gd name="T62" fmla="*/ 1159 w 1663"/>
                <a:gd name="T63" fmla="*/ 1099 h 1125"/>
                <a:gd name="T64" fmla="*/ 1191 w 1663"/>
                <a:gd name="T65" fmla="*/ 1106 h 1125"/>
                <a:gd name="T66" fmla="*/ 1242 w 1663"/>
                <a:gd name="T67" fmla="*/ 1112 h 1125"/>
                <a:gd name="T68" fmla="*/ 1293 w 1663"/>
                <a:gd name="T69" fmla="*/ 1118 h 1125"/>
                <a:gd name="T70" fmla="*/ 1325 w 1663"/>
                <a:gd name="T71" fmla="*/ 1118 h 1125"/>
                <a:gd name="T72" fmla="*/ 1376 w 1663"/>
                <a:gd name="T73" fmla="*/ 1125 h 1125"/>
                <a:gd name="T74" fmla="*/ 1427 w 1663"/>
                <a:gd name="T75" fmla="*/ 1125 h 1125"/>
                <a:gd name="T76" fmla="*/ 1478 w 1663"/>
                <a:gd name="T77" fmla="*/ 1118 h 1125"/>
                <a:gd name="T78" fmla="*/ 1522 w 1663"/>
                <a:gd name="T79" fmla="*/ 1118 h 1125"/>
                <a:gd name="T80" fmla="*/ 1561 w 1663"/>
                <a:gd name="T81" fmla="*/ 1112 h 1125"/>
                <a:gd name="T82" fmla="*/ 1612 w 1663"/>
                <a:gd name="T83" fmla="*/ 1099 h 1125"/>
                <a:gd name="T84" fmla="*/ 1643 w 1663"/>
                <a:gd name="T85" fmla="*/ 1087 h 1125"/>
                <a:gd name="T86" fmla="*/ 1663 w 1663"/>
                <a:gd name="T87" fmla="*/ 0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1125">
                  <a:moveTo>
                    <a:pt x="0" y="657"/>
                  </a:moveTo>
                  <a:lnTo>
                    <a:pt x="6" y="670"/>
                  </a:lnTo>
                  <a:lnTo>
                    <a:pt x="19" y="682"/>
                  </a:lnTo>
                  <a:lnTo>
                    <a:pt x="19" y="682"/>
                  </a:lnTo>
                  <a:lnTo>
                    <a:pt x="32" y="695"/>
                  </a:lnTo>
                  <a:lnTo>
                    <a:pt x="38" y="701"/>
                  </a:lnTo>
                  <a:lnTo>
                    <a:pt x="51" y="714"/>
                  </a:lnTo>
                  <a:lnTo>
                    <a:pt x="57" y="720"/>
                  </a:lnTo>
                  <a:lnTo>
                    <a:pt x="70" y="727"/>
                  </a:lnTo>
                  <a:lnTo>
                    <a:pt x="76" y="733"/>
                  </a:lnTo>
                  <a:lnTo>
                    <a:pt x="82" y="739"/>
                  </a:lnTo>
                  <a:lnTo>
                    <a:pt x="102" y="752"/>
                  </a:lnTo>
                  <a:lnTo>
                    <a:pt x="102" y="752"/>
                  </a:lnTo>
                  <a:lnTo>
                    <a:pt x="121" y="758"/>
                  </a:lnTo>
                  <a:lnTo>
                    <a:pt x="127" y="771"/>
                  </a:lnTo>
                  <a:lnTo>
                    <a:pt x="133" y="771"/>
                  </a:lnTo>
                  <a:lnTo>
                    <a:pt x="153" y="784"/>
                  </a:lnTo>
                  <a:lnTo>
                    <a:pt x="159" y="784"/>
                  </a:lnTo>
                  <a:lnTo>
                    <a:pt x="165" y="790"/>
                  </a:lnTo>
                  <a:lnTo>
                    <a:pt x="184" y="802"/>
                  </a:lnTo>
                  <a:lnTo>
                    <a:pt x="184" y="802"/>
                  </a:lnTo>
                  <a:lnTo>
                    <a:pt x="204" y="809"/>
                  </a:lnTo>
                  <a:lnTo>
                    <a:pt x="216" y="815"/>
                  </a:lnTo>
                  <a:lnTo>
                    <a:pt x="216" y="821"/>
                  </a:lnTo>
                  <a:lnTo>
                    <a:pt x="235" y="828"/>
                  </a:lnTo>
                  <a:lnTo>
                    <a:pt x="254" y="834"/>
                  </a:lnTo>
                  <a:lnTo>
                    <a:pt x="254" y="834"/>
                  </a:lnTo>
                  <a:lnTo>
                    <a:pt x="267" y="840"/>
                  </a:lnTo>
                  <a:lnTo>
                    <a:pt x="286" y="853"/>
                  </a:lnTo>
                  <a:lnTo>
                    <a:pt x="286" y="853"/>
                  </a:lnTo>
                  <a:lnTo>
                    <a:pt x="305" y="859"/>
                  </a:lnTo>
                  <a:lnTo>
                    <a:pt x="318" y="866"/>
                  </a:lnTo>
                  <a:lnTo>
                    <a:pt x="325" y="866"/>
                  </a:lnTo>
                  <a:lnTo>
                    <a:pt x="337" y="872"/>
                  </a:lnTo>
                  <a:lnTo>
                    <a:pt x="350" y="878"/>
                  </a:lnTo>
                  <a:lnTo>
                    <a:pt x="363" y="885"/>
                  </a:lnTo>
                  <a:lnTo>
                    <a:pt x="369" y="885"/>
                  </a:lnTo>
                  <a:lnTo>
                    <a:pt x="388" y="891"/>
                  </a:lnTo>
                  <a:lnTo>
                    <a:pt x="401" y="904"/>
                  </a:lnTo>
                  <a:lnTo>
                    <a:pt x="407" y="904"/>
                  </a:lnTo>
                  <a:lnTo>
                    <a:pt x="420" y="910"/>
                  </a:lnTo>
                  <a:lnTo>
                    <a:pt x="439" y="916"/>
                  </a:lnTo>
                  <a:lnTo>
                    <a:pt x="452" y="916"/>
                  </a:lnTo>
                  <a:lnTo>
                    <a:pt x="452" y="923"/>
                  </a:lnTo>
                  <a:lnTo>
                    <a:pt x="471" y="929"/>
                  </a:lnTo>
                  <a:lnTo>
                    <a:pt x="490" y="935"/>
                  </a:lnTo>
                  <a:lnTo>
                    <a:pt x="497" y="935"/>
                  </a:lnTo>
                  <a:lnTo>
                    <a:pt x="503" y="935"/>
                  </a:lnTo>
                  <a:lnTo>
                    <a:pt x="522" y="941"/>
                  </a:lnTo>
                  <a:lnTo>
                    <a:pt x="535" y="948"/>
                  </a:lnTo>
                  <a:lnTo>
                    <a:pt x="541" y="954"/>
                  </a:lnTo>
                  <a:lnTo>
                    <a:pt x="554" y="954"/>
                  </a:lnTo>
                  <a:lnTo>
                    <a:pt x="573" y="960"/>
                  </a:lnTo>
                  <a:lnTo>
                    <a:pt x="586" y="967"/>
                  </a:lnTo>
                  <a:lnTo>
                    <a:pt x="592" y="967"/>
                  </a:lnTo>
                  <a:lnTo>
                    <a:pt x="605" y="973"/>
                  </a:lnTo>
                  <a:lnTo>
                    <a:pt x="624" y="979"/>
                  </a:lnTo>
                  <a:lnTo>
                    <a:pt x="637" y="979"/>
                  </a:lnTo>
                  <a:lnTo>
                    <a:pt x="650" y="986"/>
                  </a:lnTo>
                  <a:lnTo>
                    <a:pt x="656" y="986"/>
                  </a:lnTo>
                  <a:lnTo>
                    <a:pt x="675" y="992"/>
                  </a:lnTo>
                  <a:lnTo>
                    <a:pt x="688" y="998"/>
                  </a:lnTo>
                  <a:lnTo>
                    <a:pt x="700" y="998"/>
                  </a:lnTo>
                  <a:lnTo>
                    <a:pt x="707" y="1005"/>
                  </a:lnTo>
                  <a:lnTo>
                    <a:pt x="720" y="1005"/>
                  </a:lnTo>
                  <a:lnTo>
                    <a:pt x="739" y="1011"/>
                  </a:lnTo>
                  <a:lnTo>
                    <a:pt x="758" y="1017"/>
                  </a:lnTo>
                  <a:lnTo>
                    <a:pt x="764" y="1017"/>
                  </a:lnTo>
                  <a:lnTo>
                    <a:pt x="771" y="1024"/>
                  </a:lnTo>
                  <a:lnTo>
                    <a:pt x="790" y="1024"/>
                  </a:lnTo>
                  <a:lnTo>
                    <a:pt x="809" y="1030"/>
                  </a:lnTo>
                  <a:lnTo>
                    <a:pt x="822" y="1036"/>
                  </a:lnTo>
                  <a:lnTo>
                    <a:pt x="828" y="1036"/>
                  </a:lnTo>
                  <a:lnTo>
                    <a:pt x="841" y="1036"/>
                  </a:lnTo>
                  <a:lnTo>
                    <a:pt x="860" y="1043"/>
                  </a:lnTo>
                  <a:lnTo>
                    <a:pt x="873" y="1049"/>
                  </a:lnTo>
                  <a:lnTo>
                    <a:pt x="892" y="1049"/>
                  </a:lnTo>
                  <a:lnTo>
                    <a:pt x="898" y="1049"/>
                  </a:lnTo>
                  <a:lnTo>
                    <a:pt x="911" y="1055"/>
                  </a:lnTo>
                  <a:lnTo>
                    <a:pt x="923" y="1055"/>
                  </a:lnTo>
                  <a:lnTo>
                    <a:pt x="943" y="1062"/>
                  </a:lnTo>
                  <a:lnTo>
                    <a:pt x="955" y="1068"/>
                  </a:lnTo>
                  <a:lnTo>
                    <a:pt x="974" y="1068"/>
                  </a:lnTo>
                  <a:lnTo>
                    <a:pt x="974" y="1068"/>
                  </a:lnTo>
                  <a:lnTo>
                    <a:pt x="994" y="1074"/>
                  </a:lnTo>
                  <a:lnTo>
                    <a:pt x="1006" y="1074"/>
                  </a:lnTo>
                  <a:lnTo>
                    <a:pt x="1025" y="1080"/>
                  </a:lnTo>
                  <a:lnTo>
                    <a:pt x="1045" y="1080"/>
                  </a:lnTo>
                  <a:lnTo>
                    <a:pt x="1057" y="1087"/>
                  </a:lnTo>
                  <a:lnTo>
                    <a:pt x="1057" y="1087"/>
                  </a:lnTo>
                  <a:lnTo>
                    <a:pt x="1076" y="1087"/>
                  </a:lnTo>
                  <a:lnTo>
                    <a:pt x="1095" y="1093"/>
                  </a:lnTo>
                  <a:lnTo>
                    <a:pt x="1108" y="1093"/>
                  </a:lnTo>
                  <a:lnTo>
                    <a:pt x="1127" y="1093"/>
                  </a:lnTo>
                  <a:lnTo>
                    <a:pt x="1140" y="1099"/>
                  </a:lnTo>
                  <a:lnTo>
                    <a:pt x="1159" y="1099"/>
                  </a:lnTo>
                  <a:lnTo>
                    <a:pt x="1166" y="1099"/>
                  </a:lnTo>
                  <a:lnTo>
                    <a:pt x="1178" y="1106"/>
                  </a:lnTo>
                  <a:lnTo>
                    <a:pt x="1191" y="1106"/>
                  </a:lnTo>
                  <a:lnTo>
                    <a:pt x="1210" y="1106"/>
                  </a:lnTo>
                  <a:lnTo>
                    <a:pt x="1229" y="1112"/>
                  </a:lnTo>
                  <a:lnTo>
                    <a:pt x="1242" y="1112"/>
                  </a:lnTo>
                  <a:lnTo>
                    <a:pt x="1261" y="1112"/>
                  </a:lnTo>
                  <a:lnTo>
                    <a:pt x="1280" y="1112"/>
                  </a:lnTo>
                  <a:lnTo>
                    <a:pt x="1293" y="1118"/>
                  </a:lnTo>
                  <a:lnTo>
                    <a:pt x="1312" y="1118"/>
                  </a:lnTo>
                  <a:lnTo>
                    <a:pt x="1318" y="1118"/>
                  </a:lnTo>
                  <a:lnTo>
                    <a:pt x="1325" y="1118"/>
                  </a:lnTo>
                  <a:lnTo>
                    <a:pt x="1344" y="1118"/>
                  </a:lnTo>
                  <a:lnTo>
                    <a:pt x="1363" y="1118"/>
                  </a:lnTo>
                  <a:lnTo>
                    <a:pt x="1376" y="1125"/>
                  </a:lnTo>
                  <a:lnTo>
                    <a:pt x="1395" y="1125"/>
                  </a:lnTo>
                  <a:lnTo>
                    <a:pt x="1414" y="1125"/>
                  </a:lnTo>
                  <a:lnTo>
                    <a:pt x="1427" y="1125"/>
                  </a:lnTo>
                  <a:lnTo>
                    <a:pt x="1446" y="1125"/>
                  </a:lnTo>
                  <a:lnTo>
                    <a:pt x="1465" y="1125"/>
                  </a:lnTo>
                  <a:lnTo>
                    <a:pt x="1478" y="1118"/>
                  </a:lnTo>
                  <a:lnTo>
                    <a:pt x="1497" y="1118"/>
                  </a:lnTo>
                  <a:lnTo>
                    <a:pt x="1510" y="1118"/>
                  </a:lnTo>
                  <a:lnTo>
                    <a:pt x="1522" y="1118"/>
                  </a:lnTo>
                  <a:lnTo>
                    <a:pt x="1529" y="1118"/>
                  </a:lnTo>
                  <a:lnTo>
                    <a:pt x="1548" y="1118"/>
                  </a:lnTo>
                  <a:lnTo>
                    <a:pt x="1561" y="1112"/>
                  </a:lnTo>
                  <a:lnTo>
                    <a:pt x="1580" y="1112"/>
                  </a:lnTo>
                  <a:lnTo>
                    <a:pt x="1599" y="1106"/>
                  </a:lnTo>
                  <a:lnTo>
                    <a:pt x="1612" y="1099"/>
                  </a:lnTo>
                  <a:lnTo>
                    <a:pt x="1612" y="1099"/>
                  </a:lnTo>
                  <a:lnTo>
                    <a:pt x="1631" y="1093"/>
                  </a:lnTo>
                  <a:lnTo>
                    <a:pt x="1643" y="1087"/>
                  </a:lnTo>
                  <a:lnTo>
                    <a:pt x="1650" y="1087"/>
                  </a:lnTo>
                  <a:lnTo>
                    <a:pt x="1663" y="1068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65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6" name="Freeform 374"/>
            <p:cNvSpPr>
              <a:spLocks/>
            </p:cNvSpPr>
            <p:nvPr/>
          </p:nvSpPr>
          <p:spPr bwMode="auto">
            <a:xfrm>
              <a:off x="3857" y="2156"/>
              <a:ext cx="1663" cy="468"/>
            </a:xfrm>
            <a:custGeom>
              <a:avLst/>
              <a:gdLst>
                <a:gd name="T0" fmla="*/ 3 w 261"/>
                <a:gd name="T1" fmla="*/ 4 h 74"/>
                <a:gd name="T2" fmla="*/ 6 w 261"/>
                <a:gd name="T3" fmla="*/ 7 h 74"/>
                <a:gd name="T4" fmla="*/ 11 w 261"/>
                <a:gd name="T5" fmla="*/ 11 h 74"/>
                <a:gd name="T6" fmla="*/ 16 w 261"/>
                <a:gd name="T7" fmla="*/ 15 h 74"/>
                <a:gd name="T8" fmla="*/ 20 w 261"/>
                <a:gd name="T9" fmla="*/ 18 h 74"/>
                <a:gd name="T10" fmla="*/ 25 w 261"/>
                <a:gd name="T11" fmla="*/ 20 h 74"/>
                <a:gd name="T12" fmla="*/ 29 w 261"/>
                <a:gd name="T13" fmla="*/ 23 h 74"/>
                <a:gd name="T14" fmla="*/ 34 w 261"/>
                <a:gd name="T15" fmla="*/ 26 h 74"/>
                <a:gd name="T16" fmla="*/ 40 w 261"/>
                <a:gd name="T17" fmla="*/ 28 h 74"/>
                <a:gd name="T18" fmla="*/ 45 w 261"/>
                <a:gd name="T19" fmla="*/ 31 h 74"/>
                <a:gd name="T20" fmla="*/ 51 w 261"/>
                <a:gd name="T21" fmla="*/ 33 h 74"/>
                <a:gd name="T22" fmla="*/ 57 w 261"/>
                <a:gd name="T23" fmla="*/ 36 h 74"/>
                <a:gd name="T24" fmla="*/ 63 w 261"/>
                <a:gd name="T25" fmla="*/ 39 h 74"/>
                <a:gd name="T26" fmla="*/ 69 w 261"/>
                <a:gd name="T27" fmla="*/ 41 h 74"/>
                <a:gd name="T28" fmla="*/ 74 w 261"/>
                <a:gd name="T29" fmla="*/ 43 h 74"/>
                <a:gd name="T30" fmla="*/ 79 w 261"/>
                <a:gd name="T31" fmla="*/ 44 h 74"/>
                <a:gd name="T32" fmla="*/ 85 w 261"/>
                <a:gd name="T33" fmla="*/ 47 h 74"/>
                <a:gd name="T34" fmla="*/ 92 w 261"/>
                <a:gd name="T35" fmla="*/ 49 h 74"/>
                <a:gd name="T36" fmla="*/ 98 w 261"/>
                <a:gd name="T37" fmla="*/ 51 h 74"/>
                <a:gd name="T38" fmla="*/ 103 w 261"/>
                <a:gd name="T39" fmla="*/ 52 h 74"/>
                <a:gd name="T40" fmla="*/ 110 w 261"/>
                <a:gd name="T41" fmla="*/ 54 h 74"/>
                <a:gd name="T42" fmla="*/ 116 w 261"/>
                <a:gd name="T43" fmla="*/ 56 h 74"/>
                <a:gd name="T44" fmla="*/ 121 w 261"/>
                <a:gd name="T45" fmla="*/ 58 h 74"/>
                <a:gd name="T46" fmla="*/ 129 w 261"/>
                <a:gd name="T47" fmla="*/ 60 h 74"/>
                <a:gd name="T48" fmla="*/ 135 w 261"/>
                <a:gd name="T49" fmla="*/ 61 h 74"/>
                <a:gd name="T50" fmla="*/ 141 w 261"/>
                <a:gd name="T51" fmla="*/ 62 h 74"/>
                <a:gd name="T52" fmla="*/ 148 w 261"/>
                <a:gd name="T53" fmla="*/ 64 h 74"/>
                <a:gd name="T54" fmla="*/ 153 w 261"/>
                <a:gd name="T55" fmla="*/ 65 h 74"/>
                <a:gd name="T56" fmla="*/ 161 w 261"/>
                <a:gd name="T57" fmla="*/ 67 h 74"/>
                <a:gd name="T58" fmla="*/ 166 w 261"/>
                <a:gd name="T59" fmla="*/ 68 h 74"/>
                <a:gd name="T60" fmla="*/ 174 w 261"/>
                <a:gd name="T61" fmla="*/ 69 h 74"/>
                <a:gd name="T62" fmla="*/ 182 w 261"/>
                <a:gd name="T63" fmla="*/ 70 h 74"/>
                <a:gd name="T64" fmla="*/ 187 w 261"/>
                <a:gd name="T65" fmla="*/ 71 h 74"/>
                <a:gd name="T66" fmla="*/ 195 w 261"/>
                <a:gd name="T67" fmla="*/ 72 h 74"/>
                <a:gd name="T68" fmla="*/ 203 w 261"/>
                <a:gd name="T69" fmla="*/ 73 h 74"/>
                <a:gd name="T70" fmla="*/ 208 w 261"/>
                <a:gd name="T71" fmla="*/ 73 h 74"/>
                <a:gd name="T72" fmla="*/ 216 w 261"/>
                <a:gd name="T73" fmla="*/ 74 h 74"/>
                <a:gd name="T74" fmla="*/ 224 w 261"/>
                <a:gd name="T75" fmla="*/ 74 h 74"/>
                <a:gd name="T76" fmla="*/ 232 w 261"/>
                <a:gd name="T77" fmla="*/ 73 h 74"/>
                <a:gd name="T78" fmla="*/ 239 w 261"/>
                <a:gd name="T79" fmla="*/ 73 h 74"/>
                <a:gd name="T80" fmla="*/ 245 w 261"/>
                <a:gd name="T81" fmla="*/ 72 h 74"/>
                <a:gd name="T82" fmla="*/ 253 w 261"/>
                <a:gd name="T83" fmla="*/ 70 h 74"/>
                <a:gd name="T84" fmla="*/ 258 w 261"/>
                <a:gd name="T85" fmla="*/ 6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1" h="74">
                  <a:moveTo>
                    <a:pt x="0" y="0"/>
                  </a:moveTo>
                  <a:lnTo>
                    <a:pt x="1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6"/>
                  </a:lnTo>
                  <a:lnTo>
                    <a:pt x="6" y="7"/>
                  </a:lnTo>
                  <a:lnTo>
                    <a:pt x="8" y="9"/>
                  </a:lnTo>
                  <a:lnTo>
                    <a:pt x="9" y="10"/>
                  </a:lnTo>
                  <a:lnTo>
                    <a:pt x="11" y="11"/>
                  </a:lnTo>
                  <a:lnTo>
                    <a:pt x="12" y="12"/>
                  </a:lnTo>
                  <a:lnTo>
                    <a:pt x="13" y="13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9" y="16"/>
                  </a:lnTo>
                  <a:lnTo>
                    <a:pt x="20" y="18"/>
                  </a:lnTo>
                  <a:lnTo>
                    <a:pt x="21" y="18"/>
                  </a:lnTo>
                  <a:lnTo>
                    <a:pt x="24" y="20"/>
                  </a:lnTo>
                  <a:lnTo>
                    <a:pt x="25" y="20"/>
                  </a:lnTo>
                  <a:lnTo>
                    <a:pt x="26" y="21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2" y="24"/>
                  </a:lnTo>
                  <a:lnTo>
                    <a:pt x="34" y="25"/>
                  </a:lnTo>
                  <a:lnTo>
                    <a:pt x="34" y="26"/>
                  </a:lnTo>
                  <a:lnTo>
                    <a:pt x="37" y="27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42" y="29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8" y="32"/>
                  </a:lnTo>
                  <a:lnTo>
                    <a:pt x="50" y="33"/>
                  </a:lnTo>
                  <a:lnTo>
                    <a:pt x="51" y="33"/>
                  </a:lnTo>
                  <a:lnTo>
                    <a:pt x="53" y="34"/>
                  </a:lnTo>
                  <a:lnTo>
                    <a:pt x="55" y="35"/>
                  </a:lnTo>
                  <a:lnTo>
                    <a:pt x="57" y="36"/>
                  </a:lnTo>
                  <a:lnTo>
                    <a:pt x="58" y="36"/>
                  </a:lnTo>
                  <a:lnTo>
                    <a:pt x="61" y="37"/>
                  </a:lnTo>
                  <a:lnTo>
                    <a:pt x="63" y="39"/>
                  </a:lnTo>
                  <a:lnTo>
                    <a:pt x="64" y="39"/>
                  </a:lnTo>
                  <a:lnTo>
                    <a:pt x="66" y="40"/>
                  </a:lnTo>
                  <a:lnTo>
                    <a:pt x="69" y="41"/>
                  </a:lnTo>
                  <a:lnTo>
                    <a:pt x="71" y="41"/>
                  </a:lnTo>
                  <a:lnTo>
                    <a:pt x="71" y="42"/>
                  </a:lnTo>
                  <a:lnTo>
                    <a:pt x="74" y="43"/>
                  </a:lnTo>
                  <a:lnTo>
                    <a:pt x="77" y="44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2" y="45"/>
                  </a:lnTo>
                  <a:lnTo>
                    <a:pt x="84" y="46"/>
                  </a:lnTo>
                  <a:lnTo>
                    <a:pt x="85" y="47"/>
                  </a:lnTo>
                  <a:lnTo>
                    <a:pt x="87" y="47"/>
                  </a:lnTo>
                  <a:lnTo>
                    <a:pt x="90" y="48"/>
                  </a:lnTo>
                  <a:lnTo>
                    <a:pt x="92" y="49"/>
                  </a:lnTo>
                  <a:lnTo>
                    <a:pt x="93" y="49"/>
                  </a:lnTo>
                  <a:lnTo>
                    <a:pt x="95" y="50"/>
                  </a:lnTo>
                  <a:lnTo>
                    <a:pt x="98" y="51"/>
                  </a:lnTo>
                  <a:lnTo>
                    <a:pt x="100" y="51"/>
                  </a:lnTo>
                  <a:lnTo>
                    <a:pt x="102" y="52"/>
                  </a:lnTo>
                  <a:lnTo>
                    <a:pt x="103" y="52"/>
                  </a:lnTo>
                  <a:lnTo>
                    <a:pt x="106" y="53"/>
                  </a:lnTo>
                  <a:lnTo>
                    <a:pt x="108" y="54"/>
                  </a:lnTo>
                  <a:lnTo>
                    <a:pt x="110" y="54"/>
                  </a:lnTo>
                  <a:lnTo>
                    <a:pt x="111" y="55"/>
                  </a:lnTo>
                  <a:lnTo>
                    <a:pt x="113" y="55"/>
                  </a:lnTo>
                  <a:lnTo>
                    <a:pt x="116" y="56"/>
                  </a:lnTo>
                  <a:lnTo>
                    <a:pt x="119" y="57"/>
                  </a:lnTo>
                  <a:lnTo>
                    <a:pt x="120" y="57"/>
                  </a:lnTo>
                  <a:lnTo>
                    <a:pt x="121" y="58"/>
                  </a:lnTo>
                  <a:lnTo>
                    <a:pt x="124" y="58"/>
                  </a:lnTo>
                  <a:lnTo>
                    <a:pt x="127" y="59"/>
                  </a:lnTo>
                  <a:lnTo>
                    <a:pt x="129" y="60"/>
                  </a:lnTo>
                  <a:lnTo>
                    <a:pt x="130" y="60"/>
                  </a:lnTo>
                  <a:lnTo>
                    <a:pt x="132" y="60"/>
                  </a:lnTo>
                  <a:lnTo>
                    <a:pt x="135" y="61"/>
                  </a:lnTo>
                  <a:lnTo>
                    <a:pt x="137" y="62"/>
                  </a:lnTo>
                  <a:lnTo>
                    <a:pt x="140" y="62"/>
                  </a:lnTo>
                  <a:lnTo>
                    <a:pt x="141" y="62"/>
                  </a:lnTo>
                  <a:lnTo>
                    <a:pt x="143" y="63"/>
                  </a:lnTo>
                  <a:lnTo>
                    <a:pt x="145" y="63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3" y="65"/>
                  </a:lnTo>
                  <a:lnTo>
                    <a:pt x="153" y="65"/>
                  </a:lnTo>
                  <a:lnTo>
                    <a:pt x="156" y="66"/>
                  </a:lnTo>
                  <a:lnTo>
                    <a:pt x="158" y="66"/>
                  </a:lnTo>
                  <a:lnTo>
                    <a:pt x="161" y="67"/>
                  </a:lnTo>
                  <a:lnTo>
                    <a:pt x="164" y="67"/>
                  </a:lnTo>
                  <a:lnTo>
                    <a:pt x="166" y="68"/>
                  </a:lnTo>
                  <a:lnTo>
                    <a:pt x="166" y="68"/>
                  </a:lnTo>
                  <a:lnTo>
                    <a:pt x="169" y="68"/>
                  </a:lnTo>
                  <a:lnTo>
                    <a:pt x="172" y="69"/>
                  </a:lnTo>
                  <a:lnTo>
                    <a:pt x="174" y="69"/>
                  </a:lnTo>
                  <a:lnTo>
                    <a:pt x="177" y="69"/>
                  </a:lnTo>
                  <a:lnTo>
                    <a:pt x="179" y="70"/>
                  </a:lnTo>
                  <a:lnTo>
                    <a:pt x="182" y="70"/>
                  </a:lnTo>
                  <a:lnTo>
                    <a:pt x="183" y="70"/>
                  </a:lnTo>
                  <a:lnTo>
                    <a:pt x="185" y="71"/>
                  </a:lnTo>
                  <a:lnTo>
                    <a:pt x="187" y="71"/>
                  </a:lnTo>
                  <a:lnTo>
                    <a:pt x="190" y="71"/>
                  </a:lnTo>
                  <a:lnTo>
                    <a:pt x="193" y="72"/>
                  </a:lnTo>
                  <a:lnTo>
                    <a:pt x="195" y="72"/>
                  </a:lnTo>
                  <a:lnTo>
                    <a:pt x="198" y="72"/>
                  </a:lnTo>
                  <a:lnTo>
                    <a:pt x="201" y="72"/>
                  </a:lnTo>
                  <a:lnTo>
                    <a:pt x="203" y="73"/>
                  </a:lnTo>
                  <a:lnTo>
                    <a:pt x="206" y="73"/>
                  </a:lnTo>
                  <a:lnTo>
                    <a:pt x="207" y="73"/>
                  </a:lnTo>
                  <a:lnTo>
                    <a:pt x="208" y="73"/>
                  </a:lnTo>
                  <a:lnTo>
                    <a:pt x="211" y="73"/>
                  </a:lnTo>
                  <a:lnTo>
                    <a:pt x="214" y="73"/>
                  </a:lnTo>
                  <a:lnTo>
                    <a:pt x="216" y="74"/>
                  </a:lnTo>
                  <a:lnTo>
                    <a:pt x="219" y="74"/>
                  </a:lnTo>
                  <a:lnTo>
                    <a:pt x="222" y="74"/>
                  </a:lnTo>
                  <a:lnTo>
                    <a:pt x="224" y="74"/>
                  </a:lnTo>
                  <a:lnTo>
                    <a:pt x="227" y="74"/>
                  </a:lnTo>
                  <a:lnTo>
                    <a:pt x="230" y="74"/>
                  </a:lnTo>
                  <a:lnTo>
                    <a:pt x="232" y="73"/>
                  </a:lnTo>
                  <a:lnTo>
                    <a:pt x="235" y="73"/>
                  </a:lnTo>
                  <a:lnTo>
                    <a:pt x="237" y="73"/>
                  </a:lnTo>
                  <a:lnTo>
                    <a:pt x="239" y="73"/>
                  </a:lnTo>
                  <a:lnTo>
                    <a:pt x="240" y="73"/>
                  </a:lnTo>
                  <a:lnTo>
                    <a:pt x="243" y="73"/>
                  </a:lnTo>
                  <a:lnTo>
                    <a:pt x="245" y="72"/>
                  </a:lnTo>
                  <a:lnTo>
                    <a:pt x="248" y="72"/>
                  </a:lnTo>
                  <a:lnTo>
                    <a:pt x="251" y="71"/>
                  </a:lnTo>
                  <a:lnTo>
                    <a:pt x="253" y="70"/>
                  </a:lnTo>
                  <a:lnTo>
                    <a:pt x="253" y="70"/>
                  </a:lnTo>
                  <a:lnTo>
                    <a:pt x="256" y="69"/>
                  </a:lnTo>
                  <a:lnTo>
                    <a:pt x="258" y="68"/>
                  </a:lnTo>
                  <a:lnTo>
                    <a:pt x="259" y="68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7" name="Freeform 375"/>
            <p:cNvSpPr>
              <a:spLocks/>
            </p:cNvSpPr>
            <p:nvPr/>
          </p:nvSpPr>
          <p:spPr bwMode="auto">
            <a:xfrm>
              <a:off x="3857" y="1499"/>
              <a:ext cx="1663" cy="998"/>
            </a:xfrm>
            <a:custGeom>
              <a:avLst/>
              <a:gdLst>
                <a:gd name="T0" fmla="*/ 19 w 1663"/>
                <a:gd name="T1" fmla="*/ 569 h 998"/>
                <a:gd name="T2" fmla="*/ 57 w 1663"/>
                <a:gd name="T3" fmla="*/ 550 h 998"/>
                <a:gd name="T4" fmla="*/ 102 w 1663"/>
                <a:gd name="T5" fmla="*/ 543 h 998"/>
                <a:gd name="T6" fmla="*/ 140 w 1663"/>
                <a:gd name="T7" fmla="*/ 537 h 998"/>
                <a:gd name="T8" fmla="*/ 184 w 1663"/>
                <a:gd name="T9" fmla="*/ 531 h 998"/>
                <a:gd name="T10" fmla="*/ 235 w 1663"/>
                <a:gd name="T11" fmla="*/ 531 h 998"/>
                <a:gd name="T12" fmla="*/ 286 w 1663"/>
                <a:gd name="T13" fmla="*/ 531 h 998"/>
                <a:gd name="T14" fmla="*/ 337 w 1663"/>
                <a:gd name="T15" fmla="*/ 537 h 998"/>
                <a:gd name="T16" fmla="*/ 369 w 1663"/>
                <a:gd name="T17" fmla="*/ 537 h 998"/>
                <a:gd name="T18" fmla="*/ 420 w 1663"/>
                <a:gd name="T19" fmla="*/ 543 h 998"/>
                <a:gd name="T20" fmla="*/ 471 w 1663"/>
                <a:gd name="T21" fmla="*/ 550 h 998"/>
                <a:gd name="T22" fmla="*/ 503 w 1663"/>
                <a:gd name="T23" fmla="*/ 550 h 998"/>
                <a:gd name="T24" fmla="*/ 554 w 1663"/>
                <a:gd name="T25" fmla="*/ 562 h 998"/>
                <a:gd name="T26" fmla="*/ 605 w 1663"/>
                <a:gd name="T27" fmla="*/ 569 h 998"/>
                <a:gd name="T28" fmla="*/ 637 w 1663"/>
                <a:gd name="T29" fmla="*/ 575 h 998"/>
                <a:gd name="T30" fmla="*/ 688 w 1663"/>
                <a:gd name="T31" fmla="*/ 588 h 998"/>
                <a:gd name="T32" fmla="*/ 720 w 1663"/>
                <a:gd name="T33" fmla="*/ 594 h 998"/>
                <a:gd name="T34" fmla="*/ 764 w 1663"/>
                <a:gd name="T35" fmla="*/ 600 h 998"/>
                <a:gd name="T36" fmla="*/ 809 w 1663"/>
                <a:gd name="T37" fmla="*/ 613 h 998"/>
                <a:gd name="T38" fmla="*/ 841 w 1663"/>
                <a:gd name="T39" fmla="*/ 619 h 998"/>
                <a:gd name="T40" fmla="*/ 892 w 1663"/>
                <a:gd name="T41" fmla="*/ 632 h 998"/>
                <a:gd name="T42" fmla="*/ 923 w 1663"/>
                <a:gd name="T43" fmla="*/ 638 h 998"/>
                <a:gd name="T44" fmla="*/ 962 w 1663"/>
                <a:gd name="T45" fmla="*/ 651 h 998"/>
                <a:gd name="T46" fmla="*/ 1006 w 1663"/>
                <a:gd name="T47" fmla="*/ 663 h 998"/>
                <a:gd name="T48" fmla="*/ 1045 w 1663"/>
                <a:gd name="T49" fmla="*/ 676 h 998"/>
                <a:gd name="T50" fmla="*/ 1076 w 1663"/>
                <a:gd name="T51" fmla="*/ 689 h 998"/>
                <a:gd name="T52" fmla="*/ 1121 w 1663"/>
                <a:gd name="T53" fmla="*/ 701 h 998"/>
                <a:gd name="T54" fmla="*/ 1159 w 1663"/>
                <a:gd name="T55" fmla="*/ 714 h 998"/>
                <a:gd name="T56" fmla="*/ 1191 w 1663"/>
                <a:gd name="T57" fmla="*/ 727 h 998"/>
                <a:gd name="T58" fmla="*/ 1229 w 1663"/>
                <a:gd name="T59" fmla="*/ 739 h 998"/>
                <a:gd name="T60" fmla="*/ 1261 w 1663"/>
                <a:gd name="T61" fmla="*/ 752 h 998"/>
                <a:gd name="T62" fmla="*/ 1299 w 1663"/>
                <a:gd name="T63" fmla="*/ 771 h 998"/>
                <a:gd name="T64" fmla="*/ 1338 w 1663"/>
                <a:gd name="T65" fmla="*/ 784 h 998"/>
                <a:gd name="T66" fmla="*/ 1376 w 1663"/>
                <a:gd name="T67" fmla="*/ 802 h 998"/>
                <a:gd name="T68" fmla="*/ 1414 w 1663"/>
                <a:gd name="T69" fmla="*/ 815 h 998"/>
                <a:gd name="T70" fmla="*/ 1446 w 1663"/>
                <a:gd name="T71" fmla="*/ 834 h 998"/>
                <a:gd name="T72" fmla="*/ 1478 w 1663"/>
                <a:gd name="T73" fmla="*/ 853 h 998"/>
                <a:gd name="T74" fmla="*/ 1510 w 1663"/>
                <a:gd name="T75" fmla="*/ 866 h 998"/>
                <a:gd name="T76" fmla="*/ 1535 w 1663"/>
                <a:gd name="T77" fmla="*/ 885 h 998"/>
                <a:gd name="T78" fmla="*/ 1561 w 1663"/>
                <a:gd name="T79" fmla="*/ 904 h 998"/>
                <a:gd name="T80" fmla="*/ 1599 w 1663"/>
                <a:gd name="T81" fmla="*/ 929 h 998"/>
                <a:gd name="T82" fmla="*/ 1624 w 1663"/>
                <a:gd name="T83" fmla="*/ 954 h 998"/>
                <a:gd name="T84" fmla="*/ 1650 w 1663"/>
                <a:gd name="T85" fmla="*/ 973 h 998"/>
                <a:gd name="T86" fmla="*/ 1663 w 1663"/>
                <a:gd name="T87" fmla="*/ 0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998">
                  <a:moveTo>
                    <a:pt x="0" y="581"/>
                  </a:moveTo>
                  <a:lnTo>
                    <a:pt x="19" y="569"/>
                  </a:lnTo>
                  <a:lnTo>
                    <a:pt x="19" y="569"/>
                  </a:lnTo>
                  <a:lnTo>
                    <a:pt x="32" y="562"/>
                  </a:lnTo>
                  <a:lnTo>
                    <a:pt x="51" y="556"/>
                  </a:lnTo>
                  <a:lnTo>
                    <a:pt x="57" y="550"/>
                  </a:lnTo>
                  <a:lnTo>
                    <a:pt x="70" y="550"/>
                  </a:lnTo>
                  <a:lnTo>
                    <a:pt x="82" y="543"/>
                  </a:lnTo>
                  <a:lnTo>
                    <a:pt x="102" y="543"/>
                  </a:lnTo>
                  <a:lnTo>
                    <a:pt x="121" y="537"/>
                  </a:lnTo>
                  <a:lnTo>
                    <a:pt x="133" y="537"/>
                  </a:lnTo>
                  <a:lnTo>
                    <a:pt x="140" y="537"/>
                  </a:lnTo>
                  <a:lnTo>
                    <a:pt x="153" y="531"/>
                  </a:lnTo>
                  <a:lnTo>
                    <a:pt x="165" y="531"/>
                  </a:lnTo>
                  <a:lnTo>
                    <a:pt x="184" y="531"/>
                  </a:lnTo>
                  <a:lnTo>
                    <a:pt x="204" y="531"/>
                  </a:lnTo>
                  <a:lnTo>
                    <a:pt x="216" y="531"/>
                  </a:lnTo>
                  <a:lnTo>
                    <a:pt x="235" y="531"/>
                  </a:lnTo>
                  <a:lnTo>
                    <a:pt x="254" y="531"/>
                  </a:lnTo>
                  <a:lnTo>
                    <a:pt x="267" y="531"/>
                  </a:lnTo>
                  <a:lnTo>
                    <a:pt x="286" y="531"/>
                  </a:lnTo>
                  <a:lnTo>
                    <a:pt x="305" y="531"/>
                  </a:lnTo>
                  <a:lnTo>
                    <a:pt x="318" y="531"/>
                  </a:lnTo>
                  <a:lnTo>
                    <a:pt x="337" y="537"/>
                  </a:lnTo>
                  <a:lnTo>
                    <a:pt x="350" y="537"/>
                  </a:lnTo>
                  <a:lnTo>
                    <a:pt x="350" y="537"/>
                  </a:lnTo>
                  <a:lnTo>
                    <a:pt x="369" y="537"/>
                  </a:lnTo>
                  <a:lnTo>
                    <a:pt x="388" y="537"/>
                  </a:lnTo>
                  <a:lnTo>
                    <a:pt x="401" y="537"/>
                  </a:lnTo>
                  <a:lnTo>
                    <a:pt x="420" y="543"/>
                  </a:lnTo>
                  <a:lnTo>
                    <a:pt x="439" y="543"/>
                  </a:lnTo>
                  <a:lnTo>
                    <a:pt x="452" y="543"/>
                  </a:lnTo>
                  <a:lnTo>
                    <a:pt x="471" y="550"/>
                  </a:lnTo>
                  <a:lnTo>
                    <a:pt x="490" y="550"/>
                  </a:lnTo>
                  <a:lnTo>
                    <a:pt x="497" y="550"/>
                  </a:lnTo>
                  <a:lnTo>
                    <a:pt x="503" y="550"/>
                  </a:lnTo>
                  <a:lnTo>
                    <a:pt x="522" y="556"/>
                  </a:lnTo>
                  <a:lnTo>
                    <a:pt x="535" y="556"/>
                  </a:lnTo>
                  <a:lnTo>
                    <a:pt x="554" y="562"/>
                  </a:lnTo>
                  <a:lnTo>
                    <a:pt x="573" y="562"/>
                  </a:lnTo>
                  <a:lnTo>
                    <a:pt x="586" y="569"/>
                  </a:lnTo>
                  <a:lnTo>
                    <a:pt x="605" y="569"/>
                  </a:lnTo>
                  <a:lnTo>
                    <a:pt x="605" y="569"/>
                  </a:lnTo>
                  <a:lnTo>
                    <a:pt x="624" y="569"/>
                  </a:lnTo>
                  <a:lnTo>
                    <a:pt x="637" y="575"/>
                  </a:lnTo>
                  <a:lnTo>
                    <a:pt x="656" y="575"/>
                  </a:lnTo>
                  <a:lnTo>
                    <a:pt x="675" y="581"/>
                  </a:lnTo>
                  <a:lnTo>
                    <a:pt x="688" y="588"/>
                  </a:lnTo>
                  <a:lnTo>
                    <a:pt x="688" y="588"/>
                  </a:lnTo>
                  <a:lnTo>
                    <a:pt x="707" y="588"/>
                  </a:lnTo>
                  <a:lnTo>
                    <a:pt x="720" y="594"/>
                  </a:lnTo>
                  <a:lnTo>
                    <a:pt x="739" y="594"/>
                  </a:lnTo>
                  <a:lnTo>
                    <a:pt x="758" y="600"/>
                  </a:lnTo>
                  <a:lnTo>
                    <a:pt x="764" y="600"/>
                  </a:lnTo>
                  <a:lnTo>
                    <a:pt x="771" y="600"/>
                  </a:lnTo>
                  <a:lnTo>
                    <a:pt x="790" y="607"/>
                  </a:lnTo>
                  <a:lnTo>
                    <a:pt x="809" y="613"/>
                  </a:lnTo>
                  <a:lnTo>
                    <a:pt x="822" y="613"/>
                  </a:lnTo>
                  <a:lnTo>
                    <a:pt x="834" y="619"/>
                  </a:lnTo>
                  <a:lnTo>
                    <a:pt x="841" y="619"/>
                  </a:lnTo>
                  <a:lnTo>
                    <a:pt x="860" y="626"/>
                  </a:lnTo>
                  <a:lnTo>
                    <a:pt x="873" y="626"/>
                  </a:lnTo>
                  <a:lnTo>
                    <a:pt x="892" y="632"/>
                  </a:lnTo>
                  <a:lnTo>
                    <a:pt x="898" y="632"/>
                  </a:lnTo>
                  <a:lnTo>
                    <a:pt x="911" y="638"/>
                  </a:lnTo>
                  <a:lnTo>
                    <a:pt x="923" y="638"/>
                  </a:lnTo>
                  <a:lnTo>
                    <a:pt x="943" y="644"/>
                  </a:lnTo>
                  <a:lnTo>
                    <a:pt x="955" y="651"/>
                  </a:lnTo>
                  <a:lnTo>
                    <a:pt x="962" y="651"/>
                  </a:lnTo>
                  <a:lnTo>
                    <a:pt x="974" y="657"/>
                  </a:lnTo>
                  <a:lnTo>
                    <a:pt x="994" y="663"/>
                  </a:lnTo>
                  <a:lnTo>
                    <a:pt x="1006" y="663"/>
                  </a:lnTo>
                  <a:lnTo>
                    <a:pt x="1019" y="670"/>
                  </a:lnTo>
                  <a:lnTo>
                    <a:pt x="1025" y="670"/>
                  </a:lnTo>
                  <a:lnTo>
                    <a:pt x="1045" y="676"/>
                  </a:lnTo>
                  <a:lnTo>
                    <a:pt x="1057" y="682"/>
                  </a:lnTo>
                  <a:lnTo>
                    <a:pt x="1070" y="682"/>
                  </a:lnTo>
                  <a:lnTo>
                    <a:pt x="1076" y="689"/>
                  </a:lnTo>
                  <a:lnTo>
                    <a:pt x="1095" y="689"/>
                  </a:lnTo>
                  <a:lnTo>
                    <a:pt x="1108" y="695"/>
                  </a:lnTo>
                  <a:lnTo>
                    <a:pt x="1121" y="701"/>
                  </a:lnTo>
                  <a:lnTo>
                    <a:pt x="1127" y="701"/>
                  </a:lnTo>
                  <a:lnTo>
                    <a:pt x="1140" y="708"/>
                  </a:lnTo>
                  <a:lnTo>
                    <a:pt x="1159" y="714"/>
                  </a:lnTo>
                  <a:lnTo>
                    <a:pt x="1172" y="720"/>
                  </a:lnTo>
                  <a:lnTo>
                    <a:pt x="1178" y="720"/>
                  </a:lnTo>
                  <a:lnTo>
                    <a:pt x="1191" y="727"/>
                  </a:lnTo>
                  <a:lnTo>
                    <a:pt x="1210" y="733"/>
                  </a:lnTo>
                  <a:lnTo>
                    <a:pt x="1217" y="733"/>
                  </a:lnTo>
                  <a:lnTo>
                    <a:pt x="1229" y="739"/>
                  </a:lnTo>
                  <a:lnTo>
                    <a:pt x="1242" y="746"/>
                  </a:lnTo>
                  <a:lnTo>
                    <a:pt x="1261" y="752"/>
                  </a:lnTo>
                  <a:lnTo>
                    <a:pt x="1261" y="752"/>
                  </a:lnTo>
                  <a:lnTo>
                    <a:pt x="1280" y="758"/>
                  </a:lnTo>
                  <a:lnTo>
                    <a:pt x="1293" y="765"/>
                  </a:lnTo>
                  <a:lnTo>
                    <a:pt x="1299" y="771"/>
                  </a:lnTo>
                  <a:lnTo>
                    <a:pt x="1312" y="771"/>
                  </a:lnTo>
                  <a:lnTo>
                    <a:pt x="1325" y="777"/>
                  </a:lnTo>
                  <a:lnTo>
                    <a:pt x="1338" y="784"/>
                  </a:lnTo>
                  <a:lnTo>
                    <a:pt x="1344" y="790"/>
                  </a:lnTo>
                  <a:lnTo>
                    <a:pt x="1363" y="796"/>
                  </a:lnTo>
                  <a:lnTo>
                    <a:pt x="1376" y="802"/>
                  </a:lnTo>
                  <a:lnTo>
                    <a:pt x="1376" y="802"/>
                  </a:lnTo>
                  <a:lnTo>
                    <a:pt x="1395" y="809"/>
                  </a:lnTo>
                  <a:lnTo>
                    <a:pt x="1414" y="815"/>
                  </a:lnTo>
                  <a:lnTo>
                    <a:pt x="1414" y="815"/>
                  </a:lnTo>
                  <a:lnTo>
                    <a:pt x="1427" y="828"/>
                  </a:lnTo>
                  <a:lnTo>
                    <a:pt x="1446" y="834"/>
                  </a:lnTo>
                  <a:lnTo>
                    <a:pt x="1446" y="834"/>
                  </a:lnTo>
                  <a:lnTo>
                    <a:pt x="1465" y="840"/>
                  </a:lnTo>
                  <a:lnTo>
                    <a:pt x="1478" y="853"/>
                  </a:lnTo>
                  <a:lnTo>
                    <a:pt x="1478" y="853"/>
                  </a:lnTo>
                  <a:lnTo>
                    <a:pt x="1497" y="859"/>
                  </a:lnTo>
                  <a:lnTo>
                    <a:pt x="1510" y="866"/>
                  </a:lnTo>
                  <a:lnTo>
                    <a:pt x="1510" y="872"/>
                  </a:lnTo>
                  <a:lnTo>
                    <a:pt x="1529" y="878"/>
                  </a:lnTo>
                  <a:lnTo>
                    <a:pt x="1535" y="885"/>
                  </a:lnTo>
                  <a:lnTo>
                    <a:pt x="1548" y="891"/>
                  </a:lnTo>
                  <a:lnTo>
                    <a:pt x="1561" y="904"/>
                  </a:lnTo>
                  <a:lnTo>
                    <a:pt x="1561" y="904"/>
                  </a:lnTo>
                  <a:lnTo>
                    <a:pt x="1580" y="916"/>
                  </a:lnTo>
                  <a:lnTo>
                    <a:pt x="1586" y="916"/>
                  </a:lnTo>
                  <a:lnTo>
                    <a:pt x="1599" y="929"/>
                  </a:lnTo>
                  <a:lnTo>
                    <a:pt x="1605" y="935"/>
                  </a:lnTo>
                  <a:lnTo>
                    <a:pt x="1612" y="941"/>
                  </a:lnTo>
                  <a:lnTo>
                    <a:pt x="1624" y="954"/>
                  </a:lnTo>
                  <a:lnTo>
                    <a:pt x="1631" y="954"/>
                  </a:lnTo>
                  <a:lnTo>
                    <a:pt x="1643" y="967"/>
                  </a:lnTo>
                  <a:lnTo>
                    <a:pt x="1650" y="973"/>
                  </a:lnTo>
                  <a:lnTo>
                    <a:pt x="1656" y="986"/>
                  </a:lnTo>
                  <a:lnTo>
                    <a:pt x="1663" y="998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581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8" name="Freeform 376"/>
            <p:cNvSpPr>
              <a:spLocks/>
            </p:cNvSpPr>
            <p:nvPr/>
          </p:nvSpPr>
          <p:spPr bwMode="auto">
            <a:xfrm>
              <a:off x="3857" y="2030"/>
              <a:ext cx="1663" cy="467"/>
            </a:xfrm>
            <a:custGeom>
              <a:avLst/>
              <a:gdLst>
                <a:gd name="T0" fmla="*/ 3 w 261"/>
                <a:gd name="T1" fmla="*/ 6 h 74"/>
                <a:gd name="T2" fmla="*/ 9 w 261"/>
                <a:gd name="T3" fmla="*/ 3 h 74"/>
                <a:gd name="T4" fmla="*/ 16 w 261"/>
                <a:gd name="T5" fmla="*/ 2 h 74"/>
                <a:gd name="T6" fmla="*/ 22 w 261"/>
                <a:gd name="T7" fmla="*/ 1 h 74"/>
                <a:gd name="T8" fmla="*/ 29 w 261"/>
                <a:gd name="T9" fmla="*/ 0 h 74"/>
                <a:gd name="T10" fmla="*/ 37 w 261"/>
                <a:gd name="T11" fmla="*/ 0 h 74"/>
                <a:gd name="T12" fmla="*/ 45 w 261"/>
                <a:gd name="T13" fmla="*/ 0 h 74"/>
                <a:gd name="T14" fmla="*/ 53 w 261"/>
                <a:gd name="T15" fmla="*/ 1 h 74"/>
                <a:gd name="T16" fmla="*/ 58 w 261"/>
                <a:gd name="T17" fmla="*/ 1 h 74"/>
                <a:gd name="T18" fmla="*/ 66 w 261"/>
                <a:gd name="T19" fmla="*/ 2 h 74"/>
                <a:gd name="T20" fmla="*/ 74 w 261"/>
                <a:gd name="T21" fmla="*/ 3 h 74"/>
                <a:gd name="T22" fmla="*/ 79 w 261"/>
                <a:gd name="T23" fmla="*/ 3 h 74"/>
                <a:gd name="T24" fmla="*/ 87 w 261"/>
                <a:gd name="T25" fmla="*/ 5 h 74"/>
                <a:gd name="T26" fmla="*/ 95 w 261"/>
                <a:gd name="T27" fmla="*/ 6 h 74"/>
                <a:gd name="T28" fmla="*/ 100 w 261"/>
                <a:gd name="T29" fmla="*/ 7 h 74"/>
                <a:gd name="T30" fmla="*/ 108 w 261"/>
                <a:gd name="T31" fmla="*/ 9 h 74"/>
                <a:gd name="T32" fmla="*/ 113 w 261"/>
                <a:gd name="T33" fmla="*/ 10 h 74"/>
                <a:gd name="T34" fmla="*/ 120 w 261"/>
                <a:gd name="T35" fmla="*/ 11 h 74"/>
                <a:gd name="T36" fmla="*/ 127 w 261"/>
                <a:gd name="T37" fmla="*/ 13 h 74"/>
                <a:gd name="T38" fmla="*/ 132 w 261"/>
                <a:gd name="T39" fmla="*/ 14 h 74"/>
                <a:gd name="T40" fmla="*/ 140 w 261"/>
                <a:gd name="T41" fmla="*/ 16 h 74"/>
                <a:gd name="T42" fmla="*/ 145 w 261"/>
                <a:gd name="T43" fmla="*/ 17 h 74"/>
                <a:gd name="T44" fmla="*/ 151 w 261"/>
                <a:gd name="T45" fmla="*/ 19 h 74"/>
                <a:gd name="T46" fmla="*/ 158 w 261"/>
                <a:gd name="T47" fmla="*/ 21 h 74"/>
                <a:gd name="T48" fmla="*/ 164 w 261"/>
                <a:gd name="T49" fmla="*/ 23 h 74"/>
                <a:gd name="T50" fmla="*/ 169 w 261"/>
                <a:gd name="T51" fmla="*/ 25 h 74"/>
                <a:gd name="T52" fmla="*/ 176 w 261"/>
                <a:gd name="T53" fmla="*/ 27 h 74"/>
                <a:gd name="T54" fmla="*/ 182 w 261"/>
                <a:gd name="T55" fmla="*/ 29 h 74"/>
                <a:gd name="T56" fmla="*/ 187 w 261"/>
                <a:gd name="T57" fmla="*/ 31 h 74"/>
                <a:gd name="T58" fmla="*/ 193 w 261"/>
                <a:gd name="T59" fmla="*/ 33 h 74"/>
                <a:gd name="T60" fmla="*/ 198 w 261"/>
                <a:gd name="T61" fmla="*/ 35 h 74"/>
                <a:gd name="T62" fmla="*/ 204 w 261"/>
                <a:gd name="T63" fmla="*/ 38 h 74"/>
                <a:gd name="T64" fmla="*/ 210 w 261"/>
                <a:gd name="T65" fmla="*/ 40 h 74"/>
                <a:gd name="T66" fmla="*/ 216 w 261"/>
                <a:gd name="T67" fmla="*/ 43 h 74"/>
                <a:gd name="T68" fmla="*/ 222 w 261"/>
                <a:gd name="T69" fmla="*/ 45 h 74"/>
                <a:gd name="T70" fmla="*/ 227 w 261"/>
                <a:gd name="T71" fmla="*/ 48 h 74"/>
                <a:gd name="T72" fmla="*/ 232 w 261"/>
                <a:gd name="T73" fmla="*/ 51 h 74"/>
                <a:gd name="T74" fmla="*/ 237 w 261"/>
                <a:gd name="T75" fmla="*/ 53 h 74"/>
                <a:gd name="T76" fmla="*/ 241 w 261"/>
                <a:gd name="T77" fmla="*/ 56 h 74"/>
                <a:gd name="T78" fmla="*/ 245 w 261"/>
                <a:gd name="T79" fmla="*/ 59 h 74"/>
                <a:gd name="T80" fmla="*/ 251 w 261"/>
                <a:gd name="T81" fmla="*/ 63 h 74"/>
                <a:gd name="T82" fmla="*/ 255 w 261"/>
                <a:gd name="T83" fmla="*/ 67 h 74"/>
                <a:gd name="T84" fmla="*/ 259 w 261"/>
                <a:gd name="T85" fmla="*/ 7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1" h="74">
                  <a:moveTo>
                    <a:pt x="0" y="8"/>
                  </a:moveTo>
                  <a:lnTo>
                    <a:pt x="3" y="6"/>
                  </a:lnTo>
                  <a:lnTo>
                    <a:pt x="3" y="6"/>
                  </a:lnTo>
                  <a:lnTo>
                    <a:pt x="5" y="5"/>
                  </a:lnTo>
                  <a:lnTo>
                    <a:pt x="8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3" y="2"/>
                  </a:lnTo>
                  <a:lnTo>
                    <a:pt x="16" y="2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2" y="1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3" y="1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8" y="1"/>
                  </a:lnTo>
                  <a:lnTo>
                    <a:pt x="61" y="1"/>
                  </a:lnTo>
                  <a:lnTo>
                    <a:pt x="63" y="1"/>
                  </a:lnTo>
                  <a:lnTo>
                    <a:pt x="66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4" y="3"/>
                  </a:lnTo>
                  <a:lnTo>
                    <a:pt x="77" y="3"/>
                  </a:lnTo>
                  <a:lnTo>
                    <a:pt x="78" y="3"/>
                  </a:lnTo>
                  <a:lnTo>
                    <a:pt x="79" y="3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7" y="5"/>
                  </a:lnTo>
                  <a:lnTo>
                    <a:pt x="90" y="5"/>
                  </a:lnTo>
                  <a:lnTo>
                    <a:pt x="92" y="6"/>
                  </a:lnTo>
                  <a:lnTo>
                    <a:pt x="95" y="6"/>
                  </a:lnTo>
                  <a:lnTo>
                    <a:pt x="95" y="6"/>
                  </a:lnTo>
                  <a:lnTo>
                    <a:pt x="98" y="6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6" y="8"/>
                  </a:lnTo>
                  <a:lnTo>
                    <a:pt x="108" y="9"/>
                  </a:lnTo>
                  <a:lnTo>
                    <a:pt x="108" y="9"/>
                  </a:lnTo>
                  <a:lnTo>
                    <a:pt x="111" y="9"/>
                  </a:lnTo>
                  <a:lnTo>
                    <a:pt x="113" y="10"/>
                  </a:lnTo>
                  <a:lnTo>
                    <a:pt x="116" y="10"/>
                  </a:lnTo>
                  <a:lnTo>
                    <a:pt x="119" y="11"/>
                  </a:lnTo>
                  <a:lnTo>
                    <a:pt x="120" y="11"/>
                  </a:lnTo>
                  <a:lnTo>
                    <a:pt x="121" y="11"/>
                  </a:lnTo>
                  <a:lnTo>
                    <a:pt x="124" y="12"/>
                  </a:lnTo>
                  <a:lnTo>
                    <a:pt x="127" y="13"/>
                  </a:lnTo>
                  <a:lnTo>
                    <a:pt x="129" y="13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5" y="15"/>
                  </a:lnTo>
                  <a:lnTo>
                    <a:pt x="137" y="15"/>
                  </a:lnTo>
                  <a:lnTo>
                    <a:pt x="140" y="16"/>
                  </a:lnTo>
                  <a:lnTo>
                    <a:pt x="141" y="16"/>
                  </a:lnTo>
                  <a:lnTo>
                    <a:pt x="143" y="17"/>
                  </a:lnTo>
                  <a:lnTo>
                    <a:pt x="145" y="17"/>
                  </a:lnTo>
                  <a:lnTo>
                    <a:pt x="148" y="18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3" y="20"/>
                  </a:lnTo>
                  <a:lnTo>
                    <a:pt x="156" y="21"/>
                  </a:lnTo>
                  <a:lnTo>
                    <a:pt x="158" y="21"/>
                  </a:lnTo>
                  <a:lnTo>
                    <a:pt x="160" y="22"/>
                  </a:lnTo>
                  <a:lnTo>
                    <a:pt x="161" y="22"/>
                  </a:lnTo>
                  <a:lnTo>
                    <a:pt x="164" y="23"/>
                  </a:lnTo>
                  <a:lnTo>
                    <a:pt x="166" y="24"/>
                  </a:lnTo>
                  <a:lnTo>
                    <a:pt x="168" y="24"/>
                  </a:lnTo>
                  <a:lnTo>
                    <a:pt x="169" y="25"/>
                  </a:lnTo>
                  <a:lnTo>
                    <a:pt x="172" y="25"/>
                  </a:lnTo>
                  <a:lnTo>
                    <a:pt x="174" y="26"/>
                  </a:lnTo>
                  <a:lnTo>
                    <a:pt x="176" y="27"/>
                  </a:lnTo>
                  <a:lnTo>
                    <a:pt x="177" y="27"/>
                  </a:lnTo>
                  <a:lnTo>
                    <a:pt x="179" y="28"/>
                  </a:lnTo>
                  <a:lnTo>
                    <a:pt x="182" y="29"/>
                  </a:lnTo>
                  <a:lnTo>
                    <a:pt x="184" y="30"/>
                  </a:lnTo>
                  <a:lnTo>
                    <a:pt x="185" y="30"/>
                  </a:lnTo>
                  <a:lnTo>
                    <a:pt x="187" y="31"/>
                  </a:lnTo>
                  <a:lnTo>
                    <a:pt x="190" y="32"/>
                  </a:lnTo>
                  <a:lnTo>
                    <a:pt x="191" y="32"/>
                  </a:lnTo>
                  <a:lnTo>
                    <a:pt x="193" y="33"/>
                  </a:lnTo>
                  <a:lnTo>
                    <a:pt x="195" y="34"/>
                  </a:lnTo>
                  <a:lnTo>
                    <a:pt x="198" y="35"/>
                  </a:lnTo>
                  <a:lnTo>
                    <a:pt x="198" y="35"/>
                  </a:lnTo>
                  <a:lnTo>
                    <a:pt x="201" y="36"/>
                  </a:lnTo>
                  <a:lnTo>
                    <a:pt x="203" y="37"/>
                  </a:lnTo>
                  <a:lnTo>
                    <a:pt x="204" y="38"/>
                  </a:lnTo>
                  <a:lnTo>
                    <a:pt x="206" y="38"/>
                  </a:lnTo>
                  <a:lnTo>
                    <a:pt x="208" y="39"/>
                  </a:lnTo>
                  <a:lnTo>
                    <a:pt x="210" y="40"/>
                  </a:lnTo>
                  <a:lnTo>
                    <a:pt x="211" y="41"/>
                  </a:lnTo>
                  <a:lnTo>
                    <a:pt x="214" y="42"/>
                  </a:lnTo>
                  <a:lnTo>
                    <a:pt x="216" y="43"/>
                  </a:lnTo>
                  <a:lnTo>
                    <a:pt x="216" y="43"/>
                  </a:lnTo>
                  <a:lnTo>
                    <a:pt x="219" y="44"/>
                  </a:lnTo>
                  <a:lnTo>
                    <a:pt x="222" y="45"/>
                  </a:lnTo>
                  <a:lnTo>
                    <a:pt x="222" y="45"/>
                  </a:lnTo>
                  <a:lnTo>
                    <a:pt x="224" y="47"/>
                  </a:lnTo>
                  <a:lnTo>
                    <a:pt x="227" y="48"/>
                  </a:lnTo>
                  <a:lnTo>
                    <a:pt x="227" y="48"/>
                  </a:lnTo>
                  <a:lnTo>
                    <a:pt x="230" y="49"/>
                  </a:lnTo>
                  <a:lnTo>
                    <a:pt x="232" y="51"/>
                  </a:lnTo>
                  <a:lnTo>
                    <a:pt x="232" y="51"/>
                  </a:lnTo>
                  <a:lnTo>
                    <a:pt x="235" y="52"/>
                  </a:lnTo>
                  <a:lnTo>
                    <a:pt x="237" y="53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1" y="56"/>
                  </a:lnTo>
                  <a:lnTo>
                    <a:pt x="243" y="57"/>
                  </a:lnTo>
                  <a:lnTo>
                    <a:pt x="245" y="59"/>
                  </a:lnTo>
                  <a:lnTo>
                    <a:pt x="245" y="59"/>
                  </a:lnTo>
                  <a:lnTo>
                    <a:pt x="248" y="61"/>
                  </a:lnTo>
                  <a:lnTo>
                    <a:pt x="249" y="61"/>
                  </a:lnTo>
                  <a:lnTo>
                    <a:pt x="251" y="63"/>
                  </a:lnTo>
                  <a:lnTo>
                    <a:pt x="252" y="64"/>
                  </a:lnTo>
                  <a:lnTo>
                    <a:pt x="253" y="65"/>
                  </a:lnTo>
                  <a:lnTo>
                    <a:pt x="255" y="67"/>
                  </a:lnTo>
                  <a:lnTo>
                    <a:pt x="256" y="67"/>
                  </a:lnTo>
                  <a:lnTo>
                    <a:pt x="258" y="69"/>
                  </a:lnTo>
                  <a:lnTo>
                    <a:pt x="259" y="70"/>
                  </a:lnTo>
                  <a:lnTo>
                    <a:pt x="260" y="72"/>
                  </a:lnTo>
                  <a:lnTo>
                    <a:pt x="261" y="7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89" name="Freeform 377"/>
            <p:cNvSpPr>
              <a:spLocks/>
            </p:cNvSpPr>
            <p:nvPr/>
          </p:nvSpPr>
          <p:spPr bwMode="auto">
            <a:xfrm>
              <a:off x="3857" y="1499"/>
              <a:ext cx="1663" cy="910"/>
            </a:xfrm>
            <a:custGeom>
              <a:avLst/>
              <a:gdLst>
                <a:gd name="T0" fmla="*/ 32 w 1663"/>
                <a:gd name="T1" fmla="*/ 493 h 910"/>
                <a:gd name="T2" fmla="*/ 82 w 1663"/>
                <a:gd name="T3" fmla="*/ 493 h 910"/>
                <a:gd name="T4" fmla="*/ 133 w 1663"/>
                <a:gd name="T5" fmla="*/ 487 h 910"/>
                <a:gd name="T6" fmla="*/ 184 w 1663"/>
                <a:gd name="T7" fmla="*/ 487 h 910"/>
                <a:gd name="T8" fmla="*/ 235 w 1663"/>
                <a:gd name="T9" fmla="*/ 493 h 910"/>
                <a:gd name="T10" fmla="*/ 286 w 1663"/>
                <a:gd name="T11" fmla="*/ 493 h 910"/>
                <a:gd name="T12" fmla="*/ 337 w 1663"/>
                <a:gd name="T13" fmla="*/ 499 h 910"/>
                <a:gd name="T14" fmla="*/ 369 w 1663"/>
                <a:gd name="T15" fmla="*/ 499 h 910"/>
                <a:gd name="T16" fmla="*/ 420 w 1663"/>
                <a:gd name="T17" fmla="*/ 505 h 910"/>
                <a:gd name="T18" fmla="*/ 471 w 1663"/>
                <a:gd name="T19" fmla="*/ 518 h 910"/>
                <a:gd name="T20" fmla="*/ 503 w 1663"/>
                <a:gd name="T21" fmla="*/ 518 h 910"/>
                <a:gd name="T22" fmla="*/ 554 w 1663"/>
                <a:gd name="T23" fmla="*/ 531 h 910"/>
                <a:gd name="T24" fmla="*/ 586 w 1663"/>
                <a:gd name="T25" fmla="*/ 537 h 910"/>
                <a:gd name="T26" fmla="*/ 637 w 1663"/>
                <a:gd name="T27" fmla="*/ 543 h 910"/>
                <a:gd name="T28" fmla="*/ 675 w 1663"/>
                <a:gd name="T29" fmla="*/ 550 h 910"/>
                <a:gd name="T30" fmla="*/ 720 w 1663"/>
                <a:gd name="T31" fmla="*/ 562 h 910"/>
                <a:gd name="T32" fmla="*/ 758 w 1663"/>
                <a:gd name="T33" fmla="*/ 569 h 910"/>
                <a:gd name="T34" fmla="*/ 809 w 1663"/>
                <a:gd name="T35" fmla="*/ 581 h 910"/>
                <a:gd name="T36" fmla="*/ 841 w 1663"/>
                <a:gd name="T37" fmla="*/ 588 h 910"/>
                <a:gd name="T38" fmla="*/ 885 w 1663"/>
                <a:gd name="T39" fmla="*/ 600 h 910"/>
                <a:gd name="T40" fmla="*/ 923 w 1663"/>
                <a:gd name="T41" fmla="*/ 613 h 910"/>
                <a:gd name="T42" fmla="*/ 955 w 1663"/>
                <a:gd name="T43" fmla="*/ 619 h 910"/>
                <a:gd name="T44" fmla="*/ 1006 w 1663"/>
                <a:gd name="T45" fmla="*/ 632 h 910"/>
                <a:gd name="T46" fmla="*/ 1045 w 1663"/>
                <a:gd name="T47" fmla="*/ 644 h 910"/>
                <a:gd name="T48" fmla="*/ 1076 w 1663"/>
                <a:gd name="T49" fmla="*/ 657 h 910"/>
                <a:gd name="T50" fmla="*/ 1115 w 1663"/>
                <a:gd name="T51" fmla="*/ 670 h 910"/>
                <a:gd name="T52" fmla="*/ 1159 w 1663"/>
                <a:gd name="T53" fmla="*/ 682 h 910"/>
                <a:gd name="T54" fmla="*/ 1191 w 1663"/>
                <a:gd name="T55" fmla="*/ 695 h 910"/>
                <a:gd name="T56" fmla="*/ 1229 w 1663"/>
                <a:gd name="T57" fmla="*/ 708 h 910"/>
                <a:gd name="T58" fmla="*/ 1261 w 1663"/>
                <a:gd name="T59" fmla="*/ 720 h 910"/>
                <a:gd name="T60" fmla="*/ 1306 w 1663"/>
                <a:gd name="T61" fmla="*/ 733 h 910"/>
                <a:gd name="T62" fmla="*/ 1344 w 1663"/>
                <a:gd name="T63" fmla="*/ 752 h 910"/>
                <a:gd name="T64" fmla="*/ 1376 w 1663"/>
                <a:gd name="T65" fmla="*/ 765 h 910"/>
                <a:gd name="T66" fmla="*/ 1414 w 1663"/>
                <a:gd name="T67" fmla="*/ 777 h 910"/>
                <a:gd name="T68" fmla="*/ 1446 w 1663"/>
                <a:gd name="T69" fmla="*/ 796 h 910"/>
                <a:gd name="T70" fmla="*/ 1478 w 1663"/>
                <a:gd name="T71" fmla="*/ 809 h 910"/>
                <a:gd name="T72" fmla="*/ 1510 w 1663"/>
                <a:gd name="T73" fmla="*/ 828 h 910"/>
                <a:gd name="T74" fmla="*/ 1548 w 1663"/>
                <a:gd name="T75" fmla="*/ 840 h 910"/>
                <a:gd name="T76" fmla="*/ 1580 w 1663"/>
                <a:gd name="T77" fmla="*/ 859 h 910"/>
                <a:gd name="T78" fmla="*/ 1612 w 1663"/>
                <a:gd name="T79" fmla="*/ 878 h 910"/>
                <a:gd name="T80" fmla="*/ 1650 w 1663"/>
                <a:gd name="T81" fmla="*/ 904 h 910"/>
                <a:gd name="T82" fmla="*/ 1663 w 1663"/>
                <a:gd name="T83" fmla="*/ 0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63" h="910">
                  <a:moveTo>
                    <a:pt x="0" y="499"/>
                  </a:moveTo>
                  <a:lnTo>
                    <a:pt x="19" y="499"/>
                  </a:lnTo>
                  <a:lnTo>
                    <a:pt x="32" y="493"/>
                  </a:lnTo>
                  <a:lnTo>
                    <a:pt x="51" y="493"/>
                  </a:lnTo>
                  <a:lnTo>
                    <a:pt x="70" y="493"/>
                  </a:lnTo>
                  <a:lnTo>
                    <a:pt x="82" y="493"/>
                  </a:lnTo>
                  <a:lnTo>
                    <a:pt x="102" y="487"/>
                  </a:lnTo>
                  <a:lnTo>
                    <a:pt x="121" y="487"/>
                  </a:lnTo>
                  <a:lnTo>
                    <a:pt x="133" y="487"/>
                  </a:lnTo>
                  <a:lnTo>
                    <a:pt x="153" y="487"/>
                  </a:lnTo>
                  <a:lnTo>
                    <a:pt x="165" y="487"/>
                  </a:lnTo>
                  <a:lnTo>
                    <a:pt x="184" y="487"/>
                  </a:lnTo>
                  <a:lnTo>
                    <a:pt x="204" y="487"/>
                  </a:lnTo>
                  <a:lnTo>
                    <a:pt x="216" y="493"/>
                  </a:lnTo>
                  <a:lnTo>
                    <a:pt x="235" y="493"/>
                  </a:lnTo>
                  <a:lnTo>
                    <a:pt x="254" y="493"/>
                  </a:lnTo>
                  <a:lnTo>
                    <a:pt x="267" y="493"/>
                  </a:lnTo>
                  <a:lnTo>
                    <a:pt x="286" y="493"/>
                  </a:lnTo>
                  <a:lnTo>
                    <a:pt x="305" y="493"/>
                  </a:lnTo>
                  <a:lnTo>
                    <a:pt x="318" y="499"/>
                  </a:lnTo>
                  <a:lnTo>
                    <a:pt x="337" y="499"/>
                  </a:lnTo>
                  <a:lnTo>
                    <a:pt x="350" y="499"/>
                  </a:lnTo>
                  <a:lnTo>
                    <a:pt x="363" y="499"/>
                  </a:lnTo>
                  <a:lnTo>
                    <a:pt x="369" y="499"/>
                  </a:lnTo>
                  <a:lnTo>
                    <a:pt x="388" y="505"/>
                  </a:lnTo>
                  <a:lnTo>
                    <a:pt x="401" y="505"/>
                  </a:lnTo>
                  <a:lnTo>
                    <a:pt x="420" y="505"/>
                  </a:lnTo>
                  <a:lnTo>
                    <a:pt x="439" y="512"/>
                  </a:lnTo>
                  <a:lnTo>
                    <a:pt x="452" y="512"/>
                  </a:lnTo>
                  <a:lnTo>
                    <a:pt x="471" y="518"/>
                  </a:lnTo>
                  <a:lnTo>
                    <a:pt x="490" y="518"/>
                  </a:lnTo>
                  <a:lnTo>
                    <a:pt x="490" y="518"/>
                  </a:lnTo>
                  <a:lnTo>
                    <a:pt x="503" y="518"/>
                  </a:lnTo>
                  <a:lnTo>
                    <a:pt x="522" y="524"/>
                  </a:lnTo>
                  <a:lnTo>
                    <a:pt x="535" y="524"/>
                  </a:lnTo>
                  <a:lnTo>
                    <a:pt x="554" y="531"/>
                  </a:lnTo>
                  <a:lnTo>
                    <a:pt x="573" y="531"/>
                  </a:lnTo>
                  <a:lnTo>
                    <a:pt x="586" y="537"/>
                  </a:lnTo>
                  <a:lnTo>
                    <a:pt x="586" y="537"/>
                  </a:lnTo>
                  <a:lnTo>
                    <a:pt x="605" y="537"/>
                  </a:lnTo>
                  <a:lnTo>
                    <a:pt x="624" y="543"/>
                  </a:lnTo>
                  <a:lnTo>
                    <a:pt x="637" y="543"/>
                  </a:lnTo>
                  <a:lnTo>
                    <a:pt x="656" y="550"/>
                  </a:lnTo>
                  <a:lnTo>
                    <a:pt x="675" y="550"/>
                  </a:lnTo>
                  <a:lnTo>
                    <a:pt x="675" y="550"/>
                  </a:lnTo>
                  <a:lnTo>
                    <a:pt x="688" y="556"/>
                  </a:lnTo>
                  <a:lnTo>
                    <a:pt x="707" y="556"/>
                  </a:lnTo>
                  <a:lnTo>
                    <a:pt x="720" y="562"/>
                  </a:lnTo>
                  <a:lnTo>
                    <a:pt x="739" y="569"/>
                  </a:lnTo>
                  <a:lnTo>
                    <a:pt x="751" y="569"/>
                  </a:lnTo>
                  <a:lnTo>
                    <a:pt x="758" y="569"/>
                  </a:lnTo>
                  <a:lnTo>
                    <a:pt x="771" y="575"/>
                  </a:lnTo>
                  <a:lnTo>
                    <a:pt x="790" y="575"/>
                  </a:lnTo>
                  <a:lnTo>
                    <a:pt x="809" y="581"/>
                  </a:lnTo>
                  <a:lnTo>
                    <a:pt x="822" y="588"/>
                  </a:lnTo>
                  <a:lnTo>
                    <a:pt x="822" y="588"/>
                  </a:lnTo>
                  <a:lnTo>
                    <a:pt x="841" y="588"/>
                  </a:lnTo>
                  <a:lnTo>
                    <a:pt x="860" y="594"/>
                  </a:lnTo>
                  <a:lnTo>
                    <a:pt x="873" y="600"/>
                  </a:lnTo>
                  <a:lnTo>
                    <a:pt x="885" y="600"/>
                  </a:lnTo>
                  <a:lnTo>
                    <a:pt x="892" y="600"/>
                  </a:lnTo>
                  <a:lnTo>
                    <a:pt x="911" y="607"/>
                  </a:lnTo>
                  <a:lnTo>
                    <a:pt x="923" y="613"/>
                  </a:lnTo>
                  <a:lnTo>
                    <a:pt x="943" y="619"/>
                  </a:lnTo>
                  <a:lnTo>
                    <a:pt x="949" y="619"/>
                  </a:lnTo>
                  <a:lnTo>
                    <a:pt x="955" y="619"/>
                  </a:lnTo>
                  <a:lnTo>
                    <a:pt x="974" y="626"/>
                  </a:lnTo>
                  <a:lnTo>
                    <a:pt x="994" y="632"/>
                  </a:lnTo>
                  <a:lnTo>
                    <a:pt x="1006" y="632"/>
                  </a:lnTo>
                  <a:lnTo>
                    <a:pt x="1006" y="638"/>
                  </a:lnTo>
                  <a:lnTo>
                    <a:pt x="1025" y="638"/>
                  </a:lnTo>
                  <a:lnTo>
                    <a:pt x="1045" y="644"/>
                  </a:lnTo>
                  <a:lnTo>
                    <a:pt x="1057" y="651"/>
                  </a:lnTo>
                  <a:lnTo>
                    <a:pt x="1064" y="651"/>
                  </a:lnTo>
                  <a:lnTo>
                    <a:pt x="1076" y="657"/>
                  </a:lnTo>
                  <a:lnTo>
                    <a:pt x="1095" y="663"/>
                  </a:lnTo>
                  <a:lnTo>
                    <a:pt x="1108" y="663"/>
                  </a:lnTo>
                  <a:lnTo>
                    <a:pt x="1115" y="670"/>
                  </a:lnTo>
                  <a:lnTo>
                    <a:pt x="1127" y="670"/>
                  </a:lnTo>
                  <a:lnTo>
                    <a:pt x="1140" y="676"/>
                  </a:lnTo>
                  <a:lnTo>
                    <a:pt x="1159" y="682"/>
                  </a:lnTo>
                  <a:lnTo>
                    <a:pt x="1166" y="682"/>
                  </a:lnTo>
                  <a:lnTo>
                    <a:pt x="1178" y="689"/>
                  </a:lnTo>
                  <a:lnTo>
                    <a:pt x="1191" y="695"/>
                  </a:lnTo>
                  <a:lnTo>
                    <a:pt x="1210" y="701"/>
                  </a:lnTo>
                  <a:lnTo>
                    <a:pt x="1210" y="701"/>
                  </a:lnTo>
                  <a:lnTo>
                    <a:pt x="1229" y="708"/>
                  </a:lnTo>
                  <a:lnTo>
                    <a:pt x="1242" y="714"/>
                  </a:lnTo>
                  <a:lnTo>
                    <a:pt x="1261" y="720"/>
                  </a:lnTo>
                  <a:lnTo>
                    <a:pt x="1261" y="720"/>
                  </a:lnTo>
                  <a:lnTo>
                    <a:pt x="1280" y="727"/>
                  </a:lnTo>
                  <a:lnTo>
                    <a:pt x="1293" y="733"/>
                  </a:lnTo>
                  <a:lnTo>
                    <a:pt x="1306" y="733"/>
                  </a:lnTo>
                  <a:lnTo>
                    <a:pt x="1312" y="739"/>
                  </a:lnTo>
                  <a:lnTo>
                    <a:pt x="1325" y="746"/>
                  </a:lnTo>
                  <a:lnTo>
                    <a:pt x="1344" y="752"/>
                  </a:lnTo>
                  <a:lnTo>
                    <a:pt x="1344" y="752"/>
                  </a:lnTo>
                  <a:lnTo>
                    <a:pt x="1363" y="758"/>
                  </a:lnTo>
                  <a:lnTo>
                    <a:pt x="1376" y="765"/>
                  </a:lnTo>
                  <a:lnTo>
                    <a:pt x="1389" y="771"/>
                  </a:lnTo>
                  <a:lnTo>
                    <a:pt x="1395" y="771"/>
                  </a:lnTo>
                  <a:lnTo>
                    <a:pt x="1414" y="777"/>
                  </a:lnTo>
                  <a:lnTo>
                    <a:pt x="1427" y="784"/>
                  </a:lnTo>
                  <a:lnTo>
                    <a:pt x="1427" y="790"/>
                  </a:lnTo>
                  <a:lnTo>
                    <a:pt x="1446" y="796"/>
                  </a:lnTo>
                  <a:lnTo>
                    <a:pt x="1459" y="802"/>
                  </a:lnTo>
                  <a:lnTo>
                    <a:pt x="1465" y="802"/>
                  </a:lnTo>
                  <a:lnTo>
                    <a:pt x="1478" y="809"/>
                  </a:lnTo>
                  <a:lnTo>
                    <a:pt x="1497" y="815"/>
                  </a:lnTo>
                  <a:lnTo>
                    <a:pt x="1497" y="815"/>
                  </a:lnTo>
                  <a:lnTo>
                    <a:pt x="1510" y="828"/>
                  </a:lnTo>
                  <a:lnTo>
                    <a:pt x="1529" y="834"/>
                  </a:lnTo>
                  <a:lnTo>
                    <a:pt x="1529" y="834"/>
                  </a:lnTo>
                  <a:lnTo>
                    <a:pt x="1548" y="840"/>
                  </a:lnTo>
                  <a:lnTo>
                    <a:pt x="1561" y="853"/>
                  </a:lnTo>
                  <a:lnTo>
                    <a:pt x="1561" y="853"/>
                  </a:lnTo>
                  <a:lnTo>
                    <a:pt x="1580" y="859"/>
                  </a:lnTo>
                  <a:lnTo>
                    <a:pt x="1592" y="866"/>
                  </a:lnTo>
                  <a:lnTo>
                    <a:pt x="1599" y="872"/>
                  </a:lnTo>
                  <a:lnTo>
                    <a:pt x="1612" y="878"/>
                  </a:lnTo>
                  <a:lnTo>
                    <a:pt x="1618" y="885"/>
                  </a:lnTo>
                  <a:lnTo>
                    <a:pt x="1631" y="891"/>
                  </a:lnTo>
                  <a:lnTo>
                    <a:pt x="1650" y="904"/>
                  </a:lnTo>
                  <a:lnTo>
                    <a:pt x="1650" y="904"/>
                  </a:lnTo>
                  <a:lnTo>
                    <a:pt x="1663" y="910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49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0" name="Freeform 378"/>
            <p:cNvSpPr>
              <a:spLocks/>
            </p:cNvSpPr>
            <p:nvPr/>
          </p:nvSpPr>
          <p:spPr bwMode="auto">
            <a:xfrm>
              <a:off x="3857" y="1986"/>
              <a:ext cx="1663" cy="423"/>
            </a:xfrm>
            <a:custGeom>
              <a:avLst/>
              <a:gdLst>
                <a:gd name="T0" fmla="*/ 3 w 261"/>
                <a:gd name="T1" fmla="*/ 2 h 67"/>
                <a:gd name="T2" fmla="*/ 8 w 261"/>
                <a:gd name="T3" fmla="*/ 1 h 67"/>
                <a:gd name="T4" fmla="*/ 13 w 261"/>
                <a:gd name="T5" fmla="*/ 1 h 67"/>
                <a:gd name="T6" fmla="*/ 19 w 261"/>
                <a:gd name="T7" fmla="*/ 0 h 67"/>
                <a:gd name="T8" fmla="*/ 24 w 261"/>
                <a:gd name="T9" fmla="*/ 0 h 67"/>
                <a:gd name="T10" fmla="*/ 29 w 261"/>
                <a:gd name="T11" fmla="*/ 0 h 67"/>
                <a:gd name="T12" fmla="*/ 34 w 261"/>
                <a:gd name="T13" fmla="*/ 1 h 67"/>
                <a:gd name="T14" fmla="*/ 40 w 261"/>
                <a:gd name="T15" fmla="*/ 1 h 67"/>
                <a:gd name="T16" fmla="*/ 45 w 261"/>
                <a:gd name="T17" fmla="*/ 1 h 67"/>
                <a:gd name="T18" fmla="*/ 50 w 261"/>
                <a:gd name="T19" fmla="*/ 2 h 67"/>
                <a:gd name="T20" fmla="*/ 55 w 261"/>
                <a:gd name="T21" fmla="*/ 2 h 67"/>
                <a:gd name="T22" fmla="*/ 58 w 261"/>
                <a:gd name="T23" fmla="*/ 2 h 67"/>
                <a:gd name="T24" fmla="*/ 63 w 261"/>
                <a:gd name="T25" fmla="*/ 3 h 67"/>
                <a:gd name="T26" fmla="*/ 69 w 261"/>
                <a:gd name="T27" fmla="*/ 4 h 67"/>
                <a:gd name="T28" fmla="*/ 74 w 261"/>
                <a:gd name="T29" fmla="*/ 5 h 67"/>
                <a:gd name="T30" fmla="*/ 77 w 261"/>
                <a:gd name="T31" fmla="*/ 5 h 67"/>
                <a:gd name="T32" fmla="*/ 82 w 261"/>
                <a:gd name="T33" fmla="*/ 6 h 67"/>
                <a:gd name="T34" fmla="*/ 87 w 261"/>
                <a:gd name="T35" fmla="*/ 7 h 67"/>
                <a:gd name="T36" fmla="*/ 92 w 261"/>
                <a:gd name="T37" fmla="*/ 8 h 67"/>
                <a:gd name="T38" fmla="*/ 98 w 261"/>
                <a:gd name="T39" fmla="*/ 9 h 67"/>
                <a:gd name="T40" fmla="*/ 103 w 261"/>
                <a:gd name="T41" fmla="*/ 10 h 67"/>
                <a:gd name="T42" fmla="*/ 106 w 261"/>
                <a:gd name="T43" fmla="*/ 10 h 67"/>
                <a:gd name="T44" fmla="*/ 111 w 261"/>
                <a:gd name="T45" fmla="*/ 11 h 67"/>
                <a:gd name="T46" fmla="*/ 116 w 261"/>
                <a:gd name="T47" fmla="*/ 13 h 67"/>
                <a:gd name="T48" fmla="*/ 119 w 261"/>
                <a:gd name="T49" fmla="*/ 13 h 67"/>
                <a:gd name="T50" fmla="*/ 124 w 261"/>
                <a:gd name="T51" fmla="*/ 14 h 67"/>
                <a:gd name="T52" fmla="*/ 129 w 261"/>
                <a:gd name="T53" fmla="*/ 16 h 67"/>
                <a:gd name="T54" fmla="*/ 132 w 261"/>
                <a:gd name="T55" fmla="*/ 16 h 67"/>
                <a:gd name="T56" fmla="*/ 137 w 261"/>
                <a:gd name="T57" fmla="*/ 18 h 67"/>
                <a:gd name="T58" fmla="*/ 140 w 261"/>
                <a:gd name="T59" fmla="*/ 18 h 67"/>
                <a:gd name="T60" fmla="*/ 145 w 261"/>
                <a:gd name="T61" fmla="*/ 20 h 67"/>
                <a:gd name="T62" fmla="*/ 149 w 261"/>
                <a:gd name="T63" fmla="*/ 21 h 67"/>
                <a:gd name="T64" fmla="*/ 153 w 261"/>
                <a:gd name="T65" fmla="*/ 22 h 67"/>
                <a:gd name="T66" fmla="*/ 158 w 261"/>
                <a:gd name="T67" fmla="*/ 23 h 67"/>
                <a:gd name="T68" fmla="*/ 161 w 261"/>
                <a:gd name="T69" fmla="*/ 24 h 67"/>
                <a:gd name="T70" fmla="*/ 166 w 261"/>
                <a:gd name="T71" fmla="*/ 26 h 67"/>
                <a:gd name="T72" fmla="*/ 169 w 261"/>
                <a:gd name="T73" fmla="*/ 27 h 67"/>
                <a:gd name="T74" fmla="*/ 174 w 261"/>
                <a:gd name="T75" fmla="*/ 28 h 67"/>
                <a:gd name="T76" fmla="*/ 177 w 261"/>
                <a:gd name="T77" fmla="*/ 29 h 67"/>
                <a:gd name="T78" fmla="*/ 182 w 261"/>
                <a:gd name="T79" fmla="*/ 31 h 67"/>
                <a:gd name="T80" fmla="*/ 185 w 261"/>
                <a:gd name="T81" fmla="*/ 32 h 67"/>
                <a:gd name="T82" fmla="*/ 190 w 261"/>
                <a:gd name="T83" fmla="*/ 34 h 67"/>
                <a:gd name="T84" fmla="*/ 193 w 261"/>
                <a:gd name="T85" fmla="*/ 35 h 67"/>
                <a:gd name="T86" fmla="*/ 198 w 261"/>
                <a:gd name="T87" fmla="*/ 37 h 67"/>
                <a:gd name="T88" fmla="*/ 201 w 261"/>
                <a:gd name="T89" fmla="*/ 38 h 67"/>
                <a:gd name="T90" fmla="*/ 205 w 261"/>
                <a:gd name="T91" fmla="*/ 39 h 67"/>
                <a:gd name="T92" fmla="*/ 208 w 261"/>
                <a:gd name="T93" fmla="*/ 41 h 67"/>
                <a:gd name="T94" fmla="*/ 211 w 261"/>
                <a:gd name="T95" fmla="*/ 42 h 67"/>
                <a:gd name="T96" fmla="*/ 216 w 261"/>
                <a:gd name="T97" fmla="*/ 44 h 67"/>
                <a:gd name="T98" fmla="*/ 219 w 261"/>
                <a:gd name="T99" fmla="*/ 45 h 67"/>
                <a:gd name="T100" fmla="*/ 224 w 261"/>
                <a:gd name="T101" fmla="*/ 47 h 67"/>
                <a:gd name="T102" fmla="*/ 227 w 261"/>
                <a:gd name="T103" fmla="*/ 49 h 67"/>
                <a:gd name="T104" fmla="*/ 230 w 261"/>
                <a:gd name="T105" fmla="*/ 50 h 67"/>
                <a:gd name="T106" fmla="*/ 235 w 261"/>
                <a:gd name="T107" fmla="*/ 52 h 67"/>
                <a:gd name="T108" fmla="*/ 237 w 261"/>
                <a:gd name="T109" fmla="*/ 54 h 67"/>
                <a:gd name="T110" fmla="*/ 240 w 261"/>
                <a:gd name="T111" fmla="*/ 55 h 67"/>
                <a:gd name="T112" fmla="*/ 245 w 261"/>
                <a:gd name="T113" fmla="*/ 58 h 67"/>
                <a:gd name="T114" fmla="*/ 248 w 261"/>
                <a:gd name="T115" fmla="*/ 59 h 67"/>
                <a:gd name="T116" fmla="*/ 251 w 261"/>
                <a:gd name="T117" fmla="*/ 61 h 67"/>
                <a:gd name="T118" fmla="*/ 254 w 261"/>
                <a:gd name="T119" fmla="*/ 63 h 67"/>
                <a:gd name="T120" fmla="*/ 259 w 261"/>
                <a:gd name="T121" fmla="*/ 66 h 67"/>
                <a:gd name="T122" fmla="*/ 261 w 261"/>
                <a:gd name="T12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7">
                  <a:moveTo>
                    <a:pt x="0" y="2"/>
                  </a:moveTo>
                  <a:lnTo>
                    <a:pt x="3" y="2"/>
                  </a:lnTo>
                  <a:lnTo>
                    <a:pt x="5" y="1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40" y="1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0" y="2"/>
                  </a:lnTo>
                  <a:lnTo>
                    <a:pt x="53" y="2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8" y="2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4" y="5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79" y="5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7" y="7"/>
                  </a:lnTo>
                  <a:lnTo>
                    <a:pt x="90" y="7"/>
                  </a:lnTo>
                  <a:lnTo>
                    <a:pt x="92" y="8"/>
                  </a:lnTo>
                  <a:lnTo>
                    <a:pt x="95" y="8"/>
                  </a:lnTo>
                  <a:lnTo>
                    <a:pt x="98" y="9"/>
                  </a:lnTo>
                  <a:lnTo>
                    <a:pt x="100" y="9"/>
                  </a:lnTo>
                  <a:lnTo>
                    <a:pt x="103" y="10"/>
                  </a:lnTo>
                  <a:lnTo>
                    <a:pt x="106" y="10"/>
                  </a:lnTo>
                  <a:lnTo>
                    <a:pt x="106" y="10"/>
                  </a:lnTo>
                  <a:lnTo>
                    <a:pt x="108" y="11"/>
                  </a:lnTo>
                  <a:lnTo>
                    <a:pt x="111" y="11"/>
                  </a:lnTo>
                  <a:lnTo>
                    <a:pt x="113" y="12"/>
                  </a:lnTo>
                  <a:lnTo>
                    <a:pt x="116" y="13"/>
                  </a:lnTo>
                  <a:lnTo>
                    <a:pt x="118" y="13"/>
                  </a:lnTo>
                  <a:lnTo>
                    <a:pt x="119" y="13"/>
                  </a:lnTo>
                  <a:lnTo>
                    <a:pt x="121" y="14"/>
                  </a:lnTo>
                  <a:lnTo>
                    <a:pt x="124" y="14"/>
                  </a:lnTo>
                  <a:lnTo>
                    <a:pt x="127" y="15"/>
                  </a:lnTo>
                  <a:lnTo>
                    <a:pt x="129" y="16"/>
                  </a:lnTo>
                  <a:lnTo>
                    <a:pt x="129" y="16"/>
                  </a:lnTo>
                  <a:lnTo>
                    <a:pt x="132" y="16"/>
                  </a:lnTo>
                  <a:lnTo>
                    <a:pt x="135" y="17"/>
                  </a:lnTo>
                  <a:lnTo>
                    <a:pt x="137" y="18"/>
                  </a:lnTo>
                  <a:lnTo>
                    <a:pt x="139" y="18"/>
                  </a:lnTo>
                  <a:lnTo>
                    <a:pt x="140" y="18"/>
                  </a:lnTo>
                  <a:lnTo>
                    <a:pt x="143" y="19"/>
                  </a:lnTo>
                  <a:lnTo>
                    <a:pt x="145" y="20"/>
                  </a:lnTo>
                  <a:lnTo>
                    <a:pt x="148" y="21"/>
                  </a:lnTo>
                  <a:lnTo>
                    <a:pt x="149" y="21"/>
                  </a:lnTo>
                  <a:lnTo>
                    <a:pt x="150" y="21"/>
                  </a:lnTo>
                  <a:lnTo>
                    <a:pt x="153" y="22"/>
                  </a:lnTo>
                  <a:lnTo>
                    <a:pt x="156" y="23"/>
                  </a:lnTo>
                  <a:lnTo>
                    <a:pt x="158" y="23"/>
                  </a:lnTo>
                  <a:lnTo>
                    <a:pt x="158" y="24"/>
                  </a:lnTo>
                  <a:lnTo>
                    <a:pt x="161" y="24"/>
                  </a:lnTo>
                  <a:lnTo>
                    <a:pt x="164" y="25"/>
                  </a:lnTo>
                  <a:lnTo>
                    <a:pt x="166" y="26"/>
                  </a:lnTo>
                  <a:lnTo>
                    <a:pt x="167" y="26"/>
                  </a:lnTo>
                  <a:lnTo>
                    <a:pt x="169" y="27"/>
                  </a:lnTo>
                  <a:lnTo>
                    <a:pt x="172" y="28"/>
                  </a:lnTo>
                  <a:lnTo>
                    <a:pt x="174" y="28"/>
                  </a:lnTo>
                  <a:lnTo>
                    <a:pt x="175" y="29"/>
                  </a:lnTo>
                  <a:lnTo>
                    <a:pt x="177" y="29"/>
                  </a:lnTo>
                  <a:lnTo>
                    <a:pt x="179" y="30"/>
                  </a:lnTo>
                  <a:lnTo>
                    <a:pt x="182" y="31"/>
                  </a:lnTo>
                  <a:lnTo>
                    <a:pt x="183" y="31"/>
                  </a:lnTo>
                  <a:lnTo>
                    <a:pt x="185" y="32"/>
                  </a:lnTo>
                  <a:lnTo>
                    <a:pt x="187" y="33"/>
                  </a:lnTo>
                  <a:lnTo>
                    <a:pt x="190" y="34"/>
                  </a:lnTo>
                  <a:lnTo>
                    <a:pt x="190" y="34"/>
                  </a:lnTo>
                  <a:lnTo>
                    <a:pt x="193" y="35"/>
                  </a:lnTo>
                  <a:lnTo>
                    <a:pt x="195" y="36"/>
                  </a:lnTo>
                  <a:lnTo>
                    <a:pt x="198" y="37"/>
                  </a:lnTo>
                  <a:lnTo>
                    <a:pt x="198" y="37"/>
                  </a:lnTo>
                  <a:lnTo>
                    <a:pt x="201" y="38"/>
                  </a:lnTo>
                  <a:lnTo>
                    <a:pt x="203" y="39"/>
                  </a:lnTo>
                  <a:lnTo>
                    <a:pt x="205" y="39"/>
                  </a:lnTo>
                  <a:lnTo>
                    <a:pt x="206" y="40"/>
                  </a:lnTo>
                  <a:lnTo>
                    <a:pt x="208" y="41"/>
                  </a:lnTo>
                  <a:lnTo>
                    <a:pt x="211" y="42"/>
                  </a:lnTo>
                  <a:lnTo>
                    <a:pt x="211" y="42"/>
                  </a:lnTo>
                  <a:lnTo>
                    <a:pt x="214" y="43"/>
                  </a:lnTo>
                  <a:lnTo>
                    <a:pt x="216" y="44"/>
                  </a:lnTo>
                  <a:lnTo>
                    <a:pt x="218" y="45"/>
                  </a:lnTo>
                  <a:lnTo>
                    <a:pt x="219" y="45"/>
                  </a:lnTo>
                  <a:lnTo>
                    <a:pt x="222" y="46"/>
                  </a:lnTo>
                  <a:lnTo>
                    <a:pt x="224" y="47"/>
                  </a:lnTo>
                  <a:lnTo>
                    <a:pt x="224" y="48"/>
                  </a:lnTo>
                  <a:lnTo>
                    <a:pt x="227" y="49"/>
                  </a:lnTo>
                  <a:lnTo>
                    <a:pt x="229" y="50"/>
                  </a:lnTo>
                  <a:lnTo>
                    <a:pt x="230" y="50"/>
                  </a:lnTo>
                  <a:lnTo>
                    <a:pt x="232" y="51"/>
                  </a:lnTo>
                  <a:lnTo>
                    <a:pt x="235" y="52"/>
                  </a:lnTo>
                  <a:lnTo>
                    <a:pt x="235" y="52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3" y="56"/>
                  </a:lnTo>
                  <a:lnTo>
                    <a:pt x="245" y="58"/>
                  </a:lnTo>
                  <a:lnTo>
                    <a:pt x="245" y="58"/>
                  </a:lnTo>
                  <a:lnTo>
                    <a:pt x="248" y="59"/>
                  </a:lnTo>
                  <a:lnTo>
                    <a:pt x="250" y="60"/>
                  </a:lnTo>
                  <a:lnTo>
                    <a:pt x="251" y="61"/>
                  </a:lnTo>
                  <a:lnTo>
                    <a:pt x="253" y="62"/>
                  </a:lnTo>
                  <a:lnTo>
                    <a:pt x="254" y="63"/>
                  </a:lnTo>
                  <a:lnTo>
                    <a:pt x="256" y="64"/>
                  </a:lnTo>
                  <a:lnTo>
                    <a:pt x="259" y="66"/>
                  </a:lnTo>
                  <a:lnTo>
                    <a:pt x="259" y="66"/>
                  </a:lnTo>
                  <a:lnTo>
                    <a:pt x="261" y="6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1" name="Freeform 379"/>
            <p:cNvSpPr>
              <a:spLocks/>
            </p:cNvSpPr>
            <p:nvPr/>
          </p:nvSpPr>
          <p:spPr bwMode="auto">
            <a:xfrm>
              <a:off x="3857" y="1499"/>
              <a:ext cx="1663" cy="847"/>
            </a:xfrm>
            <a:custGeom>
              <a:avLst/>
              <a:gdLst>
                <a:gd name="T0" fmla="*/ 19 w 1663"/>
                <a:gd name="T1" fmla="*/ 436 h 847"/>
                <a:gd name="T2" fmla="*/ 51 w 1663"/>
                <a:gd name="T3" fmla="*/ 436 h 847"/>
                <a:gd name="T4" fmla="*/ 82 w 1663"/>
                <a:gd name="T5" fmla="*/ 436 h 847"/>
                <a:gd name="T6" fmla="*/ 121 w 1663"/>
                <a:gd name="T7" fmla="*/ 436 h 847"/>
                <a:gd name="T8" fmla="*/ 153 w 1663"/>
                <a:gd name="T9" fmla="*/ 436 h 847"/>
                <a:gd name="T10" fmla="*/ 184 w 1663"/>
                <a:gd name="T11" fmla="*/ 442 h 847"/>
                <a:gd name="T12" fmla="*/ 216 w 1663"/>
                <a:gd name="T13" fmla="*/ 442 h 847"/>
                <a:gd name="T14" fmla="*/ 254 w 1663"/>
                <a:gd name="T15" fmla="*/ 449 h 847"/>
                <a:gd name="T16" fmla="*/ 286 w 1663"/>
                <a:gd name="T17" fmla="*/ 449 h 847"/>
                <a:gd name="T18" fmla="*/ 305 w 1663"/>
                <a:gd name="T19" fmla="*/ 455 h 847"/>
                <a:gd name="T20" fmla="*/ 337 w 1663"/>
                <a:gd name="T21" fmla="*/ 455 h 847"/>
                <a:gd name="T22" fmla="*/ 369 w 1663"/>
                <a:gd name="T23" fmla="*/ 461 h 847"/>
                <a:gd name="T24" fmla="*/ 401 w 1663"/>
                <a:gd name="T25" fmla="*/ 468 h 847"/>
                <a:gd name="T26" fmla="*/ 427 w 1663"/>
                <a:gd name="T27" fmla="*/ 468 h 847"/>
                <a:gd name="T28" fmla="*/ 452 w 1663"/>
                <a:gd name="T29" fmla="*/ 474 h 847"/>
                <a:gd name="T30" fmla="*/ 490 w 1663"/>
                <a:gd name="T31" fmla="*/ 480 h 847"/>
                <a:gd name="T32" fmla="*/ 522 w 1663"/>
                <a:gd name="T33" fmla="*/ 487 h 847"/>
                <a:gd name="T34" fmla="*/ 535 w 1663"/>
                <a:gd name="T35" fmla="*/ 487 h 847"/>
                <a:gd name="T36" fmla="*/ 573 w 1663"/>
                <a:gd name="T37" fmla="*/ 493 h 847"/>
                <a:gd name="T38" fmla="*/ 605 w 1663"/>
                <a:gd name="T39" fmla="*/ 499 h 847"/>
                <a:gd name="T40" fmla="*/ 624 w 1663"/>
                <a:gd name="T41" fmla="*/ 505 h 847"/>
                <a:gd name="T42" fmla="*/ 656 w 1663"/>
                <a:gd name="T43" fmla="*/ 512 h 847"/>
                <a:gd name="T44" fmla="*/ 688 w 1663"/>
                <a:gd name="T45" fmla="*/ 518 h 847"/>
                <a:gd name="T46" fmla="*/ 707 w 1663"/>
                <a:gd name="T47" fmla="*/ 518 h 847"/>
                <a:gd name="T48" fmla="*/ 739 w 1663"/>
                <a:gd name="T49" fmla="*/ 531 h 847"/>
                <a:gd name="T50" fmla="*/ 771 w 1663"/>
                <a:gd name="T51" fmla="*/ 537 h 847"/>
                <a:gd name="T52" fmla="*/ 790 w 1663"/>
                <a:gd name="T53" fmla="*/ 537 h 847"/>
                <a:gd name="T54" fmla="*/ 822 w 1663"/>
                <a:gd name="T55" fmla="*/ 550 h 847"/>
                <a:gd name="T56" fmla="*/ 841 w 1663"/>
                <a:gd name="T57" fmla="*/ 550 h 847"/>
                <a:gd name="T58" fmla="*/ 873 w 1663"/>
                <a:gd name="T59" fmla="*/ 562 h 847"/>
                <a:gd name="T60" fmla="*/ 904 w 1663"/>
                <a:gd name="T61" fmla="*/ 569 h 847"/>
                <a:gd name="T62" fmla="*/ 923 w 1663"/>
                <a:gd name="T63" fmla="*/ 575 h 847"/>
                <a:gd name="T64" fmla="*/ 955 w 1663"/>
                <a:gd name="T65" fmla="*/ 581 h 847"/>
                <a:gd name="T66" fmla="*/ 974 w 1663"/>
                <a:gd name="T67" fmla="*/ 588 h 847"/>
                <a:gd name="T68" fmla="*/ 1006 w 1663"/>
                <a:gd name="T69" fmla="*/ 600 h 847"/>
                <a:gd name="T70" fmla="*/ 1025 w 1663"/>
                <a:gd name="T71" fmla="*/ 600 h 847"/>
                <a:gd name="T72" fmla="*/ 1057 w 1663"/>
                <a:gd name="T73" fmla="*/ 613 h 847"/>
                <a:gd name="T74" fmla="*/ 1076 w 1663"/>
                <a:gd name="T75" fmla="*/ 619 h 847"/>
                <a:gd name="T76" fmla="*/ 1108 w 1663"/>
                <a:gd name="T77" fmla="*/ 626 h 847"/>
                <a:gd name="T78" fmla="*/ 1134 w 1663"/>
                <a:gd name="T79" fmla="*/ 632 h 847"/>
                <a:gd name="T80" fmla="*/ 1159 w 1663"/>
                <a:gd name="T81" fmla="*/ 644 h 847"/>
                <a:gd name="T82" fmla="*/ 1185 w 1663"/>
                <a:gd name="T83" fmla="*/ 651 h 847"/>
                <a:gd name="T84" fmla="*/ 1210 w 1663"/>
                <a:gd name="T85" fmla="*/ 657 h 847"/>
                <a:gd name="T86" fmla="*/ 1236 w 1663"/>
                <a:gd name="T87" fmla="*/ 670 h 847"/>
                <a:gd name="T88" fmla="*/ 1261 w 1663"/>
                <a:gd name="T89" fmla="*/ 676 h 847"/>
                <a:gd name="T90" fmla="*/ 1280 w 1663"/>
                <a:gd name="T91" fmla="*/ 682 h 847"/>
                <a:gd name="T92" fmla="*/ 1312 w 1663"/>
                <a:gd name="T93" fmla="*/ 695 h 847"/>
                <a:gd name="T94" fmla="*/ 1325 w 1663"/>
                <a:gd name="T95" fmla="*/ 701 h 847"/>
                <a:gd name="T96" fmla="*/ 1363 w 1663"/>
                <a:gd name="T97" fmla="*/ 714 h 847"/>
                <a:gd name="T98" fmla="*/ 1376 w 1663"/>
                <a:gd name="T99" fmla="*/ 720 h 847"/>
                <a:gd name="T100" fmla="*/ 1414 w 1663"/>
                <a:gd name="T101" fmla="*/ 733 h 847"/>
                <a:gd name="T102" fmla="*/ 1427 w 1663"/>
                <a:gd name="T103" fmla="*/ 739 h 847"/>
                <a:gd name="T104" fmla="*/ 1452 w 1663"/>
                <a:gd name="T105" fmla="*/ 752 h 847"/>
                <a:gd name="T106" fmla="*/ 1478 w 1663"/>
                <a:gd name="T107" fmla="*/ 765 h 847"/>
                <a:gd name="T108" fmla="*/ 1497 w 1663"/>
                <a:gd name="T109" fmla="*/ 771 h 847"/>
                <a:gd name="T110" fmla="*/ 1529 w 1663"/>
                <a:gd name="T111" fmla="*/ 784 h 847"/>
                <a:gd name="T112" fmla="*/ 1548 w 1663"/>
                <a:gd name="T113" fmla="*/ 790 h 847"/>
                <a:gd name="T114" fmla="*/ 1567 w 1663"/>
                <a:gd name="T115" fmla="*/ 802 h 847"/>
                <a:gd name="T116" fmla="*/ 1599 w 1663"/>
                <a:gd name="T117" fmla="*/ 815 h 847"/>
                <a:gd name="T118" fmla="*/ 1612 w 1663"/>
                <a:gd name="T119" fmla="*/ 821 h 847"/>
                <a:gd name="T120" fmla="*/ 1637 w 1663"/>
                <a:gd name="T121" fmla="*/ 834 h 847"/>
                <a:gd name="T122" fmla="*/ 1663 w 1663"/>
                <a:gd name="T123" fmla="*/ 847 h 847"/>
                <a:gd name="T124" fmla="*/ 0 w 1663"/>
                <a:gd name="T125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847">
                  <a:moveTo>
                    <a:pt x="0" y="436"/>
                  </a:moveTo>
                  <a:lnTo>
                    <a:pt x="19" y="436"/>
                  </a:lnTo>
                  <a:lnTo>
                    <a:pt x="32" y="436"/>
                  </a:lnTo>
                  <a:lnTo>
                    <a:pt x="51" y="436"/>
                  </a:lnTo>
                  <a:lnTo>
                    <a:pt x="70" y="436"/>
                  </a:lnTo>
                  <a:lnTo>
                    <a:pt x="82" y="436"/>
                  </a:lnTo>
                  <a:lnTo>
                    <a:pt x="102" y="436"/>
                  </a:lnTo>
                  <a:lnTo>
                    <a:pt x="121" y="436"/>
                  </a:lnTo>
                  <a:lnTo>
                    <a:pt x="133" y="436"/>
                  </a:lnTo>
                  <a:lnTo>
                    <a:pt x="153" y="436"/>
                  </a:lnTo>
                  <a:lnTo>
                    <a:pt x="165" y="442"/>
                  </a:lnTo>
                  <a:lnTo>
                    <a:pt x="184" y="442"/>
                  </a:lnTo>
                  <a:lnTo>
                    <a:pt x="204" y="442"/>
                  </a:lnTo>
                  <a:lnTo>
                    <a:pt x="216" y="442"/>
                  </a:lnTo>
                  <a:lnTo>
                    <a:pt x="235" y="442"/>
                  </a:lnTo>
                  <a:lnTo>
                    <a:pt x="254" y="449"/>
                  </a:lnTo>
                  <a:lnTo>
                    <a:pt x="267" y="449"/>
                  </a:lnTo>
                  <a:lnTo>
                    <a:pt x="286" y="449"/>
                  </a:lnTo>
                  <a:lnTo>
                    <a:pt x="299" y="449"/>
                  </a:lnTo>
                  <a:lnTo>
                    <a:pt x="305" y="455"/>
                  </a:lnTo>
                  <a:lnTo>
                    <a:pt x="318" y="455"/>
                  </a:lnTo>
                  <a:lnTo>
                    <a:pt x="337" y="455"/>
                  </a:lnTo>
                  <a:lnTo>
                    <a:pt x="350" y="461"/>
                  </a:lnTo>
                  <a:lnTo>
                    <a:pt x="369" y="461"/>
                  </a:lnTo>
                  <a:lnTo>
                    <a:pt x="388" y="461"/>
                  </a:lnTo>
                  <a:lnTo>
                    <a:pt x="401" y="468"/>
                  </a:lnTo>
                  <a:lnTo>
                    <a:pt x="420" y="468"/>
                  </a:lnTo>
                  <a:lnTo>
                    <a:pt x="427" y="468"/>
                  </a:lnTo>
                  <a:lnTo>
                    <a:pt x="439" y="468"/>
                  </a:lnTo>
                  <a:lnTo>
                    <a:pt x="452" y="474"/>
                  </a:lnTo>
                  <a:lnTo>
                    <a:pt x="471" y="474"/>
                  </a:lnTo>
                  <a:lnTo>
                    <a:pt x="490" y="480"/>
                  </a:lnTo>
                  <a:lnTo>
                    <a:pt x="503" y="480"/>
                  </a:lnTo>
                  <a:lnTo>
                    <a:pt x="522" y="487"/>
                  </a:lnTo>
                  <a:lnTo>
                    <a:pt x="528" y="487"/>
                  </a:lnTo>
                  <a:lnTo>
                    <a:pt x="535" y="487"/>
                  </a:lnTo>
                  <a:lnTo>
                    <a:pt x="554" y="493"/>
                  </a:lnTo>
                  <a:lnTo>
                    <a:pt x="573" y="493"/>
                  </a:lnTo>
                  <a:lnTo>
                    <a:pt x="586" y="499"/>
                  </a:lnTo>
                  <a:lnTo>
                    <a:pt x="605" y="499"/>
                  </a:lnTo>
                  <a:lnTo>
                    <a:pt x="618" y="499"/>
                  </a:lnTo>
                  <a:lnTo>
                    <a:pt x="624" y="505"/>
                  </a:lnTo>
                  <a:lnTo>
                    <a:pt x="637" y="505"/>
                  </a:lnTo>
                  <a:lnTo>
                    <a:pt x="656" y="512"/>
                  </a:lnTo>
                  <a:lnTo>
                    <a:pt x="675" y="512"/>
                  </a:lnTo>
                  <a:lnTo>
                    <a:pt x="688" y="518"/>
                  </a:lnTo>
                  <a:lnTo>
                    <a:pt x="694" y="518"/>
                  </a:lnTo>
                  <a:lnTo>
                    <a:pt x="707" y="518"/>
                  </a:lnTo>
                  <a:lnTo>
                    <a:pt x="720" y="524"/>
                  </a:lnTo>
                  <a:lnTo>
                    <a:pt x="739" y="531"/>
                  </a:lnTo>
                  <a:lnTo>
                    <a:pt x="758" y="531"/>
                  </a:lnTo>
                  <a:lnTo>
                    <a:pt x="771" y="537"/>
                  </a:lnTo>
                  <a:lnTo>
                    <a:pt x="771" y="537"/>
                  </a:lnTo>
                  <a:lnTo>
                    <a:pt x="790" y="537"/>
                  </a:lnTo>
                  <a:lnTo>
                    <a:pt x="809" y="543"/>
                  </a:lnTo>
                  <a:lnTo>
                    <a:pt x="822" y="550"/>
                  </a:lnTo>
                  <a:lnTo>
                    <a:pt x="841" y="550"/>
                  </a:lnTo>
                  <a:lnTo>
                    <a:pt x="841" y="550"/>
                  </a:lnTo>
                  <a:lnTo>
                    <a:pt x="860" y="556"/>
                  </a:lnTo>
                  <a:lnTo>
                    <a:pt x="873" y="562"/>
                  </a:lnTo>
                  <a:lnTo>
                    <a:pt x="892" y="562"/>
                  </a:lnTo>
                  <a:lnTo>
                    <a:pt x="904" y="569"/>
                  </a:lnTo>
                  <a:lnTo>
                    <a:pt x="911" y="569"/>
                  </a:lnTo>
                  <a:lnTo>
                    <a:pt x="923" y="575"/>
                  </a:lnTo>
                  <a:lnTo>
                    <a:pt x="943" y="581"/>
                  </a:lnTo>
                  <a:lnTo>
                    <a:pt x="955" y="581"/>
                  </a:lnTo>
                  <a:lnTo>
                    <a:pt x="962" y="588"/>
                  </a:lnTo>
                  <a:lnTo>
                    <a:pt x="974" y="588"/>
                  </a:lnTo>
                  <a:lnTo>
                    <a:pt x="994" y="594"/>
                  </a:lnTo>
                  <a:lnTo>
                    <a:pt x="1006" y="600"/>
                  </a:lnTo>
                  <a:lnTo>
                    <a:pt x="1025" y="600"/>
                  </a:lnTo>
                  <a:lnTo>
                    <a:pt x="1025" y="600"/>
                  </a:lnTo>
                  <a:lnTo>
                    <a:pt x="1045" y="607"/>
                  </a:lnTo>
                  <a:lnTo>
                    <a:pt x="1057" y="613"/>
                  </a:lnTo>
                  <a:lnTo>
                    <a:pt x="1076" y="619"/>
                  </a:lnTo>
                  <a:lnTo>
                    <a:pt x="1076" y="619"/>
                  </a:lnTo>
                  <a:lnTo>
                    <a:pt x="1095" y="619"/>
                  </a:lnTo>
                  <a:lnTo>
                    <a:pt x="1108" y="626"/>
                  </a:lnTo>
                  <a:lnTo>
                    <a:pt x="1127" y="632"/>
                  </a:lnTo>
                  <a:lnTo>
                    <a:pt x="1134" y="632"/>
                  </a:lnTo>
                  <a:lnTo>
                    <a:pt x="1140" y="638"/>
                  </a:lnTo>
                  <a:lnTo>
                    <a:pt x="1159" y="644"/>
                  </a:lnTo>
                  <a:lnTo>
                    <a:pt x="1178" y="651"/>
                  </a:lnTo>
                  <a:lnTo>
                    <a:pt x="1185" y="651"/>
                  </a:lnTo>
                  <a:lnTo>
                    <a:pt x="1191" y="657"/>
                  </a:lnTo>
                  <a:lnTo>
                    <a:pt x="1210" y="657"/>
                  </a:lnTo>
                  <a:lnTo>
                    <a:pt x="1229" y="663"/>
                  </a:lnTo>
                  <a:lnTo>
                    <a:pt x="1236" y="670"/>
                  </a:lnTo>
                  <a:lnTo>
                    <a:pt x="1242" y="670"/>
                  </a:lnTo>
                  <a:lnTo>
                    <a:pt x="1261" y="676"/>
                  </a:lnTo>
                  <a:lnTo>
                    <a:pt x="1280" y="682"/>
                  </a:lnTo>
                  <a:lnTo>
                    <a:pt x="1280" y="682"/>
                  </a:lnTo>
                  <a:lnTo>
                    <a:pt x="1293" y="689"/>
                  </a:lnTo>
                  <a:lnTo>
                    <a:pt x="1312" y="695"/>
                  </a:lnTo>
                  <a:lnTo>
                    <a:pt x="1325" y="701"/>
                  </a:lnTo>
                  <a:lnTo>
                    <a:pt x="1325" y="701"/>
                  </a:lnTo>
                  <a:lnTo>
                    <a:pt x="1344" y="708"/>
                  </a:lnTo>
                  <a:lnTo>
                    <a:pt x="1363" y="714"/>
                  </a:lnTo>
                  <a:lnTo>
                    <a:pt x="1369" y="720"/>
                  </a:lnTo>
                  <a:lnTo>
                    <a:pt x="1376" y="720"/>
                  </a:lnTo>
                  <a:lnTo>
                    <a:pt x="1395" y="727"/>
                  </a:lnTo>
                  <a:lnTo>
                    <a:pt x="1414" y="733"/>
                  </a:lnTo>
                  <a:lnTo>
                    <a:pt x="1414" y="733"/>
                  </a:lnTo>
                  <a:lnTo>
                    <a:pt x="1427" y="739"/>
                  </a:lnTo>
                  <a:lnTo>
                    <a:pt x="1446" y="746"/>
                  </a:lnTo>
                  <a:lnTo>
                    <a:pt x="1452" y="752"/>
                  </a:lnTo>
                  <a:lnTo>
                    <a:pt x="1465" y="752"/>
                  </a:lnTo>
                  <a:lnTo>
                    <a:pt x="1478" y="765"/>
                  </a:lnTo>
                  <a:lnTo>
                    <a:pt x="1497" y="771"/>
                  </a:lnTo>
                  <a:lnTo>
                    <a:pt x="1497" y="771"/>
                  </a:lnTo>
                  <a:lnTo>
                    <a:pt x="1510" y="777"/>
                  </a:lnTo>
                  <a:lnTo>
                    <a:pt x="1529" y="784"/>
                  </a:lnTo>
                  <a:lnTo>
                    <a:pt x="1529" y="784"/>
                  </a:lnTo>
                  <a:lnTo>
                    <a:pt x="1548" y="790"/>
                  </a:lnTo>
                  <a:lnTo>
                    <a:pt x="1561" y="796"/>
                  </a:lnTo>
                  <a:lnTo>
                    <a:pt x="1567" y="802"/>
                  </a:lnTo>
                  <a:lnTo>
                    <a:pt x="1580" y="809"/>
                  </a:lnTo>
                  <a:lnTo>
                    <a:pt x="1599" y="815"/>
                  </a:lnTo>
                  <a:lnTo>
                    <a:pt x="1605" y="815"/>
                  </a:lnTo>
                  <a:lnTo>
                    <a:pt x="1612" y="821"/>
                  </a:lnTo>
                  <a:lnTo>
                    <a:pt x="1631" y="834"/>
                  </a:lnTo>
                  <a:lnTo>
                    <a:pt x="1637" y="834"/>
                  </a:lnTo>
                  <a:lnTo>
                    <a:pt x="1650" y="840"/>
                  </a:lnTo>
                  <a:lnTo>
                    <a:pt x="1663" y="847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43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2" name="Freeform 380"/>
            <p:cNvSpPr>
              <a:spLocks/>
            </p:cNvSpPr>
            <p:nvPr/>
          </p:nvSpPr>
          <p:spPr bwMode="auto">
            <a:xfrm>
              <a:off x="3857" y="1935"/>
              <a:ext cx="1663" cy="411"/>
            </a:xfrm>
            <a:custGeom>
              <a:avLst/>
              <a:gdLst>
                <a:gd name="T0" fmla="*/ 3 w 261"/>
                <a:gd name="T1" fmla="*/ 0 h 65"/>
                <a:gd name="T2" fmla="*/ 8 w 261"/>
                <a:gd name="T3" fmla="*/ 0 h 65"/>
                <a:gd name="T4" fmla="*/ 13 w 261"/>
                <a:gd name="T5" fmla="*/ 0 h 65"/>
                <a:gd name="T6" fmla="*/ 19 w 261"/>
                <a:gd name="T7" fmla="*/ 0 h 65"/>
                <a:gd name="T8" fmla="*/ 24 w 261"/>
                <a:gd name="T9" fmla="*/ 0 h 65"/>
                <a:gd name="T10" fmla="*/ 29 w 261"/>
                <a:gd name="T11" fmla="*/ 1 h 65"/>
                <a:gd name="T12" fmla="*/ 34 w 261"/>
                <a:gd name="T13" fmla="*/ 1 h 65"/>
                <a:gd name="T14" fmla="*/ 40 w 261"/>
                <a:gd name="T15" fmla="*/ 2 h 65"/>
                <a:gd name="T16" fmla="*/ 45 w 261"/>
                <a:gd name="T17" fmla="*/ 2 h 65"/>
                <a:gd name="T18" fmla="*/ 48 w 261"/>
                <a:gd name="T19" fmla="*/ 3 h 65"/>
                <a:gd name="T20" fmla="*/ 53 w 261"/>
                <a:gd name="T21" fmla="*/ 3 h 65"/>
                <a:gd name="T22" fmla="*/ 58 w 261"/>
                <a:gd name="T23" fmla="*/ 4 h 65"/>
                <a:gd name="T24" fmla="*/ 63 w 261"/>
                <a:gd name="T25" fmla="*/ 5 h 65"/>
                <a:gd name="T26" fmla="*/ 67 w 261"/>
                <a:gd name="T27" fmla="*/ 5 h 65"/>
                <a:gd name="T28" fmla="*/ 71 w 261"/>
                <a:gd name="T29" fmla="*/ 6 h 65"/>
                <a:gd name="T30" fmla="*/ 77 w 261"/>
                <a:gd name="T31" fmla="*/ 7 h 65"/>
                <a:gd name="T32" fmla="*/ 82 w 261"/>
                <a:gd name="T33" fmla="*/ 8 h 65"/>
                <a:gd name="T34" fmla="*/ 84 w 261"/>
                <a:gd name="T35" fmla="*/ 8 h 65"/>
                <a:gd name="T36" fmla="*/ 90 w 261"/>
                <a:gd name="T37" fmla="*/ 9 h 65"/>
                <a:gd name="T38" fmla="*/ 95 w 261"/>
                <a:gd name="T39" fmla="*/ 10 h 65"/>
                <a:gd name="T40" fmla="*/ 98 w 261"/>
                <a:gd name="T41" fmla="*/ 11 h 65"/>
                <a:gd name="T42" fmla="*/ 103 w 261"/>
                <a:gd name="T43" fmla="*/ 12 h 65"/>
                <a:gd name="T44" fmla="*/ 108 w 261"/>
                <a:gd name="T45" fmla="*/ 13 h 65"/>
                <a:gd name="T46" fmla="*/ 111 w 261"/>
                <a:gd name="T47" fmla="*/ 13 h 65"/>
                <a:gd name="T48" fmla="*/ 116 w 261"/>
                <a:gd name="T49" fmla="*/ 15 h 65"/>
                <a:gd name="T50" fmla="*/ 121 w 261"/>
                <a:gd name="T51" fmla="*/ 16 h 65"/>
                <a:gd name="T52" fmla="*/ 124 w 261"/>
                <a:gd name="T53" fmla="*/ 16 h 65"/>
                <a:gd name="T54" fmla="*/ 129 w 261"/>
                <a:gd name="T55" fmla="*/ 18 h 65"/>
                <a:gd name="T56" fmla="*/ 132 w 261"/>
                <a:gd name="T57" fmla="*/ 18 h 65"/>
                <a:gd name="T58" fmla="*/ 137 w 261"/>
                <a:gd name="T59" fmla="*/ 20 h 65"/>
                <a:gd name="T60" fmla="*/ 142 w 261"/>
                <a:gd name="T61" fmla="*/ 21 h 65"/>
                <a:gd name="T62" fmla="*/ 145 w 261"/>
                <a:gd name="T63" fmla="*/ 22 h 65"/>
                <a:gd name="T64" fmla="*/ 150 w 261"/>
                <a:gd name="T65" fmla="*/ 23 h 65"/>
                <a:gd name="T66" fmla="*/ 153 w 261"/>
                <a:gd name="T67" fmla="*/ 24 h 65"/>
                <a:gd name="T68" fmla="*/ 158 w 261"/>
                <a:gd name="T69" fmla="*/ 26 h 65"/>
                <a:gd name="T70" fmla="*/ 161 w 261"/>
                <a:gd name="T71" fmla="*/ 26 h 65"/>
                <a:gd name="T72" fmla="*/ 166 w 261"/>
                <a:gd name="T73" fmla="*/ 28 h 65"/>
                <a:gd name="T74" fmla="*/ 169 w 261"/>
                <a:gd name="T75" fmla="*/ 29 h 65"/>
                <a:gd name="T76" fmla="*/ 174 w 261"/>
                <a:gd name="T77" fmla="*/ 30 h 65"/>
                <a:gd name="T78" fmla="*/ 178 w 261"/>
                <a:gd name="T79" fmla="*/ 31 h 65"/>
                <a:gd name="T80" fmla="*/ 182 w 261"/>
                <a:gd name="T81" fmla="*/ 33 h 65"/>
                <a:gd name="T82" fmla="*/ 186 w 261"/>
                <a:gd name="T83" fmla="*/ 34 h 65"/>
                <a:gd name="T84" fmla="*/ 190 w 261"/>
                <a:gd name="T85" fmla="*/ 35 h 65"/>
                <a:gd name="T86" fmla="*/ 194 w 261"/>
                <a:gd name="T87" fmla="*/ 37 h 65"/>
                <a:gd name="T88" fmla="*/ 198 w 261"/>
                <a:gd name="T89" fmla="*/ 38 h 65"/>
                <a:gd name="T90" fmla="*/ 201 w 261"/>
                <a:gd name="T91" fmla="*/ 39 h 65"/>
                <a:gd name="T92" fmla="*/ 206 w 261"/>
                <a:gd name="T93" fmla="*/ 41 h 65"/>
                <a:gd name="T94" fmla="*/ 208 w 261"/>
                <a:gd name="T95" fmla="*/ 42 h 65"/>
                <a:gd name="T96" fmla="*/ 214 w 261"/>
                <a:gd name="T97" fmla="*/ 44 h 65"/>
                <a:gd name="T98" fmla="*/ 216 w 261"/>
                <a:gd name="T99" fmla="*/ 45 h 65"/>
                <a:gd name="T100" fmla="*/ 222 w 261"/>
                <a:gd name="T101" fmla="*/ 47 h 65"/>
                <a:gd name="T102" fmla="*/ 224 w 261"/>
                <a:gd name="T103" fmla="*/ 48 h 65"/>
                <a:gd name="T104" fmla="*/ 228 w 261"/>
                <a:gd name="T105" fmla="*/ 50 h 65"/>
                <a:gd name="T106" fmla="*/ 232 w 261"/>
                <a:gd name="T107" fmla="*/ 52 h 65"/>
                <a:gd name="T108" fmla="*/ 235 w 261"/>
                <a:gd name="T109" fmla="*/ 53 h 65"/>
                <a:gd name="T110" fmla="*/ 240 w 261"/>
                <a:gd name="T111" fmla="*/ 55 h 65"/>
                <a:gd name="T112" fmla="*/ 243 w 261"/>
                <a:gd name="T113" fmla="*/ 56 h 65"/>
                <a:gd name="T114" fmla="*/ 246 w 261"/>
                <a:gd name="T115" fmla="*/ 58 h 65"/>
                <a:gd name="T116" fmla="*/ 251 w 261"/>
                <a:gd name="T117" fmla="*/ 60 h 65"/>
                <a:gd name="T118" fmla="*/ 253 w 261"/>
                <a:gd name="T119" fmla="*/ 61 h 65"/>
                <a:gd name="T120" fmla="*/ 257 w 261"/>
                <a:gd name="T121" fmla="*/ 63 h 65"/>
                <a:gd name="T122" fmla="*/ 261 w 261"/>
                <a:gd name="T12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4" y="1"/>
                  </a:lnTo>
                  <a:lnTo>
                    <a:pt x="37" y="1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8" y="3"/>
                  </a:lnTo>
                  <a:lnTo>
                    <a:pt x="50" y="3"/>
                  </a:lnTo>
                  <a:lnTo>
                    <a:pt x="53" y="3"/>
                  </a:lnTo>
                  <a:lnTo>
                    <a:pt x="55" y="4"/>
                  </a:lnTo>
                  <a:lnTo>
                    <a:pt x="58" y="4"/>
                  </a:lnTo>
                  <a:lnTo>
                    <a:pt x="61" y="4"/>
                  </a:lnTo>
                  <a:lnTo>
                    <a:pt x="63" y="5"/>
                  </a:lnTo>
                  <a:lnTo>
                    <a:pt x="66" y="5"/>
                  </a:lnTo>
                  <a:lnTo>
                    <a:pt x="67" y="5"/>
                  </a:lnTo>
                  <a:lnTo>
                    <a:pt x="69" y="5"/>
                  </a:lnTo>
                  <a:lnTo>
                    <a:pt x="71" y="6"/>
                  </a:lnTo>
                  <a:lnTo>
                    <a:pt x="74" y="6"/>
                  </a:lnTo>
                  <a:lnTo>
                    <a:pt x="77" y="7"/>
                  </a:lnTo>
                  <a:lnTo>
                    <a:pt x="79" y="7"/>
                  </a:lnTo>
                  <a:lnTo>
                    <a:pt x="82" y="8"/>
                  </a:lnTo>
                  <a:lnTo>
                    <a:pt x="83" y="8"/>
                  </a:lnTo>
                  <a:lnTo>
                    <a:pt x="84" y="8"/>
                  </a:lnTo>
                  <a:lnTo>
                    <a:pt x="87" y="9"/>
                  </a:lnTo>
                  <a:lnTo>
                    <a:pt x="90" y="9"/>
                  </a:lnTo>
                  <a:lnTo>
                    <a:pt x="92" y="10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3" y="12"/>
                  </a:lnTo>
                  <a:lnTo>
                    <a:pt x="106" y="12"/>
                  </a:lnTo>
                  <a:lnTo>
                    <a:pt x="108" y="13"/>
                  </a:lnTo>
                  <a:lnTo>
                    <a:pt x="109" y="13"/>
                  </a:lnTo>
                  <a:lnTo>
                    <a:pt x="111" y="13"/>
                  </a:lnTo>
                  <a:lnTo>
                    <a:pt x="113" y="14"/>
                  </a:lnTo>
                  <a:lnTo>
                    <a:pt x="116" y="15"/>
                  </a:lnTo>
                  <a:lnTo>
                    <a:pt x="119" y="15"/>
                  </a:lnTo>
                  <a:lnTo>
                    <a:pt x="121" y="16"/>
                  </a:lnTo>
                  <a:lnTo>
                    <a:pt x="121" y="16"/>
                  </a:lnTo>
                  <a:lnTo>
                    <a:pt x="124" y="16"/>
                  </a:lnTo>
                  <a:lnTo>
                    <a:pt x="127" y="17"/>
                  </a:lnTo>
                  <a:lnTo>
                    <a:pt x="129" y="18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5" y="19"/>
                  </a:lnTo>
                  <a:lnTo>
                    <a:pt x="137" y="20"/>
                  </a:lnTo>
                  <a:lnTo>
                    <a:pt x="140" y="20"/>
                  </a:lnTo>
                  <a:lnTo>
                    <a:pt x="142" y="21"/>
                  </a:lnTo>
                  <a:lnTo>
                    <a:pt x="143" y="21"/>
                  </a:lnTo>
                  <a:lnTo>
                    <a:pt x="145" y="22"/>
                  </a:lnTo>
                  <a:lnTo>
                    <a:pt x="148" y="23"/>
                  </a:lnTo>
                  <a:lnTo>
                    <a:pt x="150" y="23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6" y="25"/>
                  </a:lnTo>
                  <a:lnTo>
                    <a:pt x="158" y="26"/>
                  </a:lnTo>
                  <a:lnTo>
                    <a:pt x="161" y="26"/>
                  </a:lnTo>
                  <a:lnTo>
                    <a:pt x="161" y="26"/>
                  </a:lnTo>
                  <a:lnTo>
                    <a:pt x="164" y="27"/>
                  </a:lnTo>
                  <a:lnTo>
                    <a:pt x="166" y="28"/>
                  </a:lnTo>
                  <a:lnTo>
                    <a:pt x="169" y="29"/>
                  </a:lnTo>
                  <a:lnTo>
                    <a:pt x="169" y="29"/>
                  </a:lnTo>
                  <a:lnTo>
                    <a:pt x="172" y="29"/>
                  </a:lnTo>
                  <a:lnTo>
                    <a:pt x="174" y="30"/>
                  </a:lnTo>
                  <a:lnTo>
                    <a:pt x="177" y="31"/>
                  </a:lnTo>
                  <a:lnTo>
                    <a:pt x="178" y="31"/>
                  </a:lnTo>
                  <a:lnTo>
                    <a:pt x="179" y="32"/>
                  </a:lnTo>
                  <a:lnTo>
                    <a:pt x="182" y="33"/>
                  </a:lnTo>
                  <a:lnTo>
                    <a:pt x="185" y="34"/>
                  </a:lnTo>
                  <a:lnTo>
                    <a:pt x="186" y="34"/>
                  </a:lnTo>
                  <a:lnTo>
                    <a:pt x="187" y="35"/>
                  </a:lnTo>
                  <a:lnTo>
                    <a:pt x="190" y="35"/>
                  </a:lnTo>
                  <a:lnTo>
                    <a:pt x="193" y="36"/>
                  </a:lnTo>
                  <a:lnTo>
                    <a:pt x="194" y="37"/>
                  </a:lnTo>
                  <a:lnTo>
                    <a:pt x="195" y="37"/>
                  </a:lnTo>
                  <a:lnTo>
                    <a:pt x="198" y="38"/>
                  </a:lnTo>
                  <a:lnTo>
                    <a:pt x="201" y="39"/>
                  </a:lnTo>
                  <a:lnTo>
                    <a:pt x="201" y="39"/>
                  </a:lnTo>
                  <a:lnTo>
                    <a:pt x="203" y="40"/>
                  </a:lnTo>
                  <a:lnTo>
                    <a:pt x="206" y="41"/>
                  </a:lnTo>
                  <a:lnTo>
                    <a:pt x="208" y="42"/>
                  </a:lnTo>
                  <a:lnTo>
                    <a:pt x="208" y="42"/>
                  </a:lnTo>
                  <a:lnTo>
                    <a:pt x="211" y="43"/>
                  </a:lnTo>
                  <a:lnTo>
                    <a:pt x="214" y="44"/>
                  </a:lnTo>
                  <a:lnTo>
                    <a:pt x="215" y="45"/>
                  </a:lnTo>
                  <a:lnTo>
                    <a:pt x="216" y="45"/>
                  </a:lnTo>
                  <a:lnTo>
                    <a:pt x="219" y="46"/>
                  </a:lnTo>
                  <a:lnTo>
                    <a:pt x="222" y="47"/>
                  </a:lnTo>
                  <a:lnTo>
                    <a:pt x="222" y="47"/>
                  </a:lnTo>
                  <a:lnTo>
                    <a:pt x="224" y="48"/>
                  </a:lnTo>
                  <a:lnTo>
                    <a:pt x="227" y="49"/>
                  </a:lnTo>
                  <a:lnTo>
                    <a:pt x="228" y="50"/>
                  </a:lnTo>
                  <a:lnTo>
                    <a:pt x="230" y="50"/>
                  </a:lnTo>
                  <a:lnTo>
                    <a:pt x="232" y="52"/>
                  </a:lnTo>
                  <a:lnTo>
                    <a:pt x="235" y="53"/>
                  </a:lnTo>
                  <a:lnTo>
                    <a:pt x="235" y="53"/>
                  </a:lnTo>
                  <a:lnTo>
                    <a:pt x="237" y="54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3" y="56"/>
                  </a:lnTo>
                  <a:lnTo>
                    <a:pt x="245" y="57"/>
                  </a:lnTo>
                  <a:lnTo>
                    <a:pt x="246" y="58"/>
                  </a:lnTo>
                  <a:lnTo>
                    <a:pt x="248" y="59"/>
                  </a:lnTo>
                  <a:lnTo>
                    <a:pt x="251" y="60"/>
                  </a:lnTo>
                  <a:lnTo>
                    <a:pt x="252" y="60"/>
                  </a:lnTo>
                  <a:lnTo>
                    <a:pt x="253" y="61"/>
                  </a:lnTo>
                  <a:lnTo>
                    <a:pt x="256" y="63"/>
                  </a:lnTo>
                  <a:lnTo>
                    <a:pt x="257" y="63"/>
                  </a:lnTo>
                  <a:lnTo>
                    <a:pt x="259" y="64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3" name="Freeform 381"/>
            <p:cNvSpPr>
              <a:spLocks/>
            </p:cNvSpPr>
            <p:nvPr/>
          </p:nvSpPr>
          <p:spPr bwMode="auto">
            <a:xfrm>
              <a:off x="3857" y="1499"/>
              <a:ext cx="1663" cy="765"/>
            </a:xfrm>
            <a:custGeom>
              <a:avLst/>
              <a:gdLst>
                <a:gd name="T0" fmla="*/ 19 w 1663"/>
                <a:gd name="T1" fmla="*/ 354 h 765"/>
                <a:gd name="T2" fmla="*/ 51 w 1663"/>
                <a:gd name="T3" fmla="*/ 360 h 765"/>
                <a:gd name="T4" fmla="*/ 82 w 1663"/>
                <a:gd name="T5" fmla="*/ 360 h 765"/>
                <a:gd name="T6" fmla="*/ 121 w 1663"/>
                <a:gd name="T7" fmla="*/ 366 h 765"/>
                <a:gd name="T8" fmla="*/ 153 w 1663"/>
                <a:gd name="T9" fmla="*/ 366 h 765"/>
                <a:gd name="T10" fmla="*/ 165 w 1663"/>
                <a:gd name="T11" fmla="*/ 366 h 765"/>
                <a:gd name="T12" fmla="*/ 204 w 1663"/>
                <a:gd name="T13" fmla="*/ 373 h 765"/>
                <a:gd name="T14" fmla="*/ 235 w 1663"/>
                <a:gd name="T15" fmla="*/ 379 h 765"/>
                <a:gd name="T16" fmla="*/ 267 w 1663"/>
                <a:gd name="T17" fmla="*/ 379 h 765"/>
                <a:gd name="T18" fmla="*/ 293 w 1663"/>
                <a:gd name="T19" fmla="*/ 385 h 765"/>
                <a:gd name="T20" fmla="*/ 318 w 1663"/>
                <a:gd name="T21" fmla="*/ 385 h 765"/>
                <a:gd name="T22" fmla="*/ 350 w 1663"/>
                <a:gd name="T23" fmla="*/ 392 h 765"/>
                <a:gd name="T24" fmla="*/ 388 w 1663"/>
                <a:gd name="T25" fmla="*/ 398 h 765"/>
                <a:gd name="T26" fmla="*/ 401 w 1663"/>
                <a:gd name="T27" fmla="*/ 404 h 765"/>
                <a:gd name="T28" fmla="*/ 439 w 1663"/>
                <a:gd name="T29" fmla="*/ 404 h 765"/>
                <a:gd name="T30" fmla="*/ 471 w 1663"/>
                <a:gd name="T31" fmla="*/ 411 h 765"/>
                <a:gd name="T32" fmla="*/ 497 w 1663"/>
                <a:gd name="T33" fmla="*/ 417 h 765"/>
                <a:gd name="T34" fmla="*/ 522 w 1663"/>
                <a:gd name="T35" fmla="*/ 423 h 765"/>
                <a:gd name="T36" fmla="*/ 554 w 1663"/>
                <a:gd name="T37" fmla="*/ 430 h 765"/>
                <a:gd name="T38" fmla="*/ 586 w 1663"/>
                <a:gd name="T39" fmla="*/ 436 h 765"/>
                <a:gd name="T40" fmla="*/ 605 w 1663"/>
                <a:gd name="T41" fmla="*/ 442 h 765"/>
                <a:gd name="T42" fmla="*/ 637 w 1663"/>
                <a:gd name="T43" fmla="*/ 449 h 765"/>
                <a:gd name="T44" fmla="*/ 662 w 1663"/>
                <a:gd name="T45" fmla="*/ 449 h 765"/>
                <a:gd name="T46" fmla="*/ 688 w 1663"/>
                <a:gd name="T47" fmla="*/ 455 h 765"/>
                <a:gd name="T48" fmla="*/ 720 w 1663"/>
                <a:gd name="T49" fmla="*/ 468 h 765"/>
                <a:gd name="T50" fmla="*/ 739 w 1663"/>
                <a:gd name="T51" fmla="*/ 468 h 765"/>
                <a:gd name="T52" fmla="*/ 771 w 1663"/>
                <a:gd name="T53" fmla="*/ 474 h 765"/>
                <a:gd name="T54" fmla="*/ 809 w 1663"/>
                <a:gd name="T55" fmla="*/ 487 h 765"/>
                <a:gd name="T56" fmla="*/ 822 w 1663"/>
                <a:gd name="T57" fmla="*/ 487 h 765"/>
                <a:gd name="T58" fmla="*/ 860 w 1663"/>
                <a:gd name="T59" fmla="*/ 499 h 765"/>
                <a:gd name="T60" fmla="*/ 873 w 1663"/>
                <a:gd name="T61" fmla="*/ 499 h 765"/>
                <a:gd name="T62" fmla="*/ 911 w 1663"/>
                <a:gd name="T63" fmla="*/ 512 h 765"/>
                <a:gd name="T64" fmla="*/ 936 w 1663"/>
                <a:gd name="T65" fmla="*/ 518 h 765"/>
                <a:gd name="T66" fmla="*/ 955 w 1663"/>
                <a:gd name="T67" fmla="*/ 524 h 765"/>
                <a:gd name="T68" fmla="*/ 994 w 1663"/>
                <a:gd name="T69" fmla="*/ 531 h 765"/>
                <a:gd name="T70" fmla="*/ 1006 w 1663"/>
                <a:gd name="T71" fmla="*/ 537 h 765"/>
                <a:gd name="T72" fmla="*/ 1045 w 1663"/>
                <a:gd name="T73" fmla="*/ 550 h 765"/>
                <a:gd name="T74" fmla="*/ 1057 w 1663"/>
                <a:gd name="T75" fmla="*/ 550 h 765"/>
                <a:gd name="T76" fmla="*/ 1095 w 1663"/>
                <a:gd name="T77" fmla="*/ 562 h 765"/>
                <a:gd name="T78" fmla="*/ 1115 w 1663"/>
                <a:gd name="T79" fmla="*/ 569 h 765"/>
                <a:gd name="T80" fmla="*/ 1140 w 1663"/>
                <a:gd name="T81" fmla="*/ 575 h 765"/>
                <a:gd name="T82" fmla="*/ 1172 w 1663"/>
                <a:gd name="T83" fmla="*/ 588 h 765"/>
                <a:gd name="T84" fmla="*/ 1191 w 1663"/>
                <a:gd name="T85" fmla="*/ 594 h 765"/>
                <a:gd name="T86" fmla="*/ 1223 w 1663"/>
                <a:gd name="T87" fmla="*/ 600 h 765"/>
                <a:gd name="T88" fmla="*/ 1242 w 1663"/>
                <a:gd name="T89" fmla="*/ 607 h 765"/>
                <a:gd name="T90" fmla="*/ 1274 w 1663"/>
                <a:gd name="T91" fmla="*/ 619 h 765"/>
                <a:gd name="T92" fmla="*/ 1293 w 1663"/>
                <a:gd name="T93" fmla="*/ 626 h 765"/>
                <a:gd name="T94" fmla="*/ 1325 w 1663"/>
                <a:gd name="T95" fmla="*/ 632 h 765"/>
                <a:gd name="T96" fmla="*/ 1344 w 1663"/>
                <a:gd name="T97" fmla="*/ 644 h 765"/>
                <a:gd name="T98" fmla="*/ 1369 w 1663"/>
                <a:gd name="T99" fmla="*/ 651 h 765"/>
                <a:gd name="T100" fmla="*/ 1395 w 1663"/>
                <a:gd name="T101" fmla="*/ 663 h 765"/>
                <a:gd name="T102" fmla="*/ 1414 w 1663"/>
                <a:gd name="T103" fmla="*/ 670 h 765"/>
                <a:gd name="T104" fmla="*/ 1446 w 1663"/>
                <a:gd name="T105" fmla="*/ 676 h 765"/>
                <a:gd name="T106" fmla="*/ 1465 w 1663"/>
                <a:gd name="T107" fmla="*/ 682 h 765"/>
                <a:gd name="T108" fmla="*/ 1497 w 1663"/>
                <a:gd name="T109" fmla="*/ 701 h 765"/>
                <a:gd name="T110" fmla="*/ 1510 w 1663"/>
                <a:gd name="T111" fmla="*/ 708 h 765"/>
                <a:gd name="T112" fmla="*/ 1548 w 1663"/>
                <a:gd name="T113" fmla="*/ 720 h 765"/>
                <a:gd name="T114" fmla="*/ 1561 w 1663"/>
                <a:gd name="T115" fmla="*/ 727 h 765"/>
                <a:gd name="T116" fmla="*/ 1586 w 1663"/>
                <a:gd name="T117" fmla="*/ 733 h 765"/>
                <a:gd name="T118" fmla="*/ 1612 w 1663"/>
                <a:gd name="T119" fmla="*/ 746 h 765"/>
                <a:gd name="T120" fmla="*/ 1631 w 1663"/>
                <a:gd name="T121" fmla="*/ 752 h 765"/>
                <a:gd name="T122" fmla="*/ 1663 w 1663"/>
                <a:gd name="T123" fmla="*/ 765 h 765"/>
                <a:gd name="T124" fmla="*/ 0 w 1663"/>
                <a:gd name="T125" fmla="*/ 0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63" h="765">
                  <a:moveTo>
                    <a:pt x="0" y="354"/>
                  </a:moveTo>
                  <a:lnTo>
                    <a:pt x="19" y="354"/>
                  </a:lnTo>
                  <a:lnTo>
                    <a:pt x="32" y="360"/>
                  </a:lnTo>
                  <a:lnTo>
                    <a:pt x="51" y="360"/>
                  </a:lnTo>
                  <a:lnTo>
                    <a:pt x="70" y="360"/>
                  </a:lnTo>
                  <a:lnTo>
                    <a:pt x="82" y="360"/>
                  </a:lnTo>
                  <a:lnTo>
                    <a:pt x="102" y="360"/>
                  </a:lnTo>
                  <a:lnTo>
                    <a:pt x="121" y="366"/>
                  </a:lnTo>
                  <a:lnTo>
                    <a:pt x="133" y="366"/>
                  </a:lnTo>
                  <a:lnTo>
                    <a:pt x="153" y="366"/>
                  </a:lnTo>
                  <a:lnTo>
                    <a:pt x="159" y="366"/>
                  </a:lnTo>
                  <a:lnTo>
                    <a:pt x="165" y="366"/>
                  </a:lnTo>
                  <a:lnTo>
                    <a:pt x="184" y="373"/>
                  </a:lnTo>
                  <a:lnTo>
                    <a:pt x="204" y="373"/>
                  </a:lnTo>
                  <a:lnTo>
                    <a:pt x="216" y="373"/>
                  </a:lnTo>
                  <a:lnTo>
                    <a:pt x="235" y="379"/>
                  </a:lnTo>
                  <a:lnTo>
                    <a:pt x="254" y="379"/>
                  </a:lnTo>
                  <a:lnTo>
                    <a:pt x="267" y="379"/>
                  </a:lnTo>
                  <a:lnTo>
                    <a:pt x="286" y="385"/>
                  </a:lnTo>
                  <a:lnTo>
                    <a:pt x="293" y="385"/>
                  </a:lnTo>
                  <a:lnTo>
                    <a:pt x="305" y="385"/>
                  </a:lnTo>
                  <a:lnTo>
                    <a:pt x="318" y="385"/>
                  </a:lnTo>
                  <a:lnTo>
                    <a:pt x="337" y="392"/>
                  </a:lnTo>
                  <a:lnTo>
                    <a:pt x="350" y="392"/>
                  </a:lnTo>
                  <a:lnTo>
                    <a:pt x="369" y="398"/>
                  </a:lnTo>
                  <a:lnTo>
                    <a:pt x="388" y="398"/>
                  </a:lnTo>
                  <a:lnTo>
                    <a:pt x="401" y="404"/>
                  </a:lnTo>
                  <a:lnTo>
                    <a:pt x="401" y="404"/>
                  </a:lnTo>
                  <a:lnTo>
                    <a:pt x="420" y="404"/>
                  </a:lnTo>
                  <a:lnTo>
                    <a:pt x="439" y="404"/>
                  </a:lnTo>
                  <a:lnTo>
                    <a:pt x="452" y="411"/>
                  </a:lnTo>
                  <a:lnTo>
                    <a:pt x="471" y="411"/>
                  </a:lnTo>
                  <a:lnTo>
                    <a:pt x="490" y="417"/>
                  </a:lnTo>
                  <a:lnTo>
                    <a:pt x="497" y="417"/>
                  </a:lnTo>
                  <a:lnTo>
                    <a:pt x="503" y="417"/>
                  </a:lnTo>
                  <a:lnTo>
                    <a:pt x="522" y="423"/>
                  </a:lnTo>
                  <a:lnTo>
                    <a:pt x="535" y="423"/>
                  </a:lnTo>
                  <a:lnTo>
                    <a:pt x="554" y="430"/>
                  </a:lnTo>
                  <a:lnTo>
                    <a:pt x="573" y="430"/>
                  </a:lnTo>
                  <a:lnTo>
                    <a:pt x="586" y="436"/>
                  </a:lnTo>
                  <a:lnTo>
                    <a:pt x="586" y="436"/>
                  </a:lnTo>
                  <a:lnTo>
                    <a:pt x="605" y="442"/>
                  </a:lnTo>
                  <a:lnTo>
                    <a:pt x="624" y="442"/>
                  </a:lnTo>
                  <a:lnTo>
                    <a:pt x="637" y="449"/>
                  </a:lnTo>
                  <a:lnTo>
                    <a:pt x="656" y="449"/>
                  </a:lnTo>
                  <a:lnTo>
                    <a:pt x="662" y="449"/>
                  </a:lnTo>
                  <a:lnTo>
                    <a:pt x="675" y="455"/>
                  </a:lnTo>
                  <a:lnTo>
                    <a:pt x="688" y="455"/>
                  </a:lnTo>
                  <a:lnTo>
                    <a:pt x="707" y="461"/>
                  </a:lnTo>
                  <a:lnTo>
                    <a:pt x="720" y="468"/>
                  </a:lnTo>
                  <a:lnTo>
                    <a:pt x="739" y="468"/>
                  </a:lnTo>
                  <a:lnTo>
                    <a:pt x="739" y="468"/>
                  </a:lnTo>
                  <a:lnTo>
                    <a:pt x="758" y="474"/>
                  </a:lnTo>
                  <a:lnTo>
                    <a:pt x="771" y="474"/>
                  </a:lnTo>
                  <a:lnTo>
                    <a:pt x="790" y="480"/>
                  </a:lnTo>
                  <a:lnTo>
                    <a:pt x="809" y="487"/>
                  </a:lnTo>
                  <a:lnTo>
                    <a:pt x="809" y="487"/>
                  </a:lnTo>
                  <a:lnTo>
                    <a:pt x="822" y="487"/>
                  </a:lnTo>
                  <a:lnTo>
                    <a:pt x="841" y="493"/>
                  </a:lnTo>
                  <a:lnTo>
                    <a:pt x="860" y="499"/>
                  </a:lnTo>
                  <a:lnTo>
                    <a:pt x="873" y="499"/>
                  </a:lnTo>
                  <a:lnTo>
                    <a:pt x="873" y="499"/>
                  </a:lnTo>
                  <a:lnTo>
                    <a:pt x="892" y="505"/>
                  </a:lnTo>
                  <a:lnTo>
                    <a:pt x="911" y="512"/>
                  </a:lnTo>
                  <a:lnTo>
                    <a:pt x="923" y="512"/>
                  </a:lnTo>
                  <a:lnTo>
                    <a:pt x="936" y="518"/>
                  </a:lnTo>
                  <a:lnTo>
                    <a:pt x="943" y="518"/>
                  </a:lnTo>
                  <a:lnTo>
                    <a:pt x="955" y="524"/>
                  </a:lnTo>
                  <a:lnTo>
                    <a:pt x="974" y="531"/>
                  </a:lnTo>
                  <a:lnTo>
                    <a:pt x="994" y="531"/>
                  </a:lnTo>
                  <a:lnTo>
                    <a:pt x="1000" y="537"/>
                  </a:lnTo>
                  <a:lnTo>
                    <a:pt x="1006" y="537"/>
                  </a:lnTo>
                  <a:lnTo>
                    <a:pt x="1025" y="543"/>
                  </a:lnTo>
                  <a:lnTo>
                    <a:pt x="1045" y="550"/>
                  </a:lnTo>
                  <a:lnTo>
                    <a:pt x="1057" y="550"/>
                  </a:lnTo>
                  <a:lnTo>
                    <a:pt x="1057" y="550"/>
                  </a:lnTo>
                  <a:lnTo>
                    <a:pt x="1076" y="556"/>
                  </a:lnTo>
                  <a:lnTo>
                    <a:pt x="1095" y="562"/>
                  </a:lnTo>
                  <a:lnTo>
                    <a:pt x="1108" y="569"/>
                  </a:lnTo>
                  <a:lnTo>
                    <a:pt x="1115" y="569"/>
                  </a:lnTo>
                  <a:lnTo>
                    <a:pt x="1127" y="569"/>
                  </a:lnTo>
                  <a:lnTo>
                    <a:pt x="1140" y="575"/>
                  </a:lnTo>
                  <a:lnTo>
                    <a:pt x="1159" y="581"/>
                  </a:lnTo>
                  <a:lnTo>
                    <a:pt x="1172" y="588"/>
                  </a:lnTo>
                  <a:lnTo>
                    <a:pt x="1178" y="588"/>
                  </a:lnTo>
                  <a:lnTo>
                    <a:pt x="1191" y="594"/>
                  </a:lnTo>
                  <a:lnTo>
                    <a:pt x="1210" y="600"/>
                  </a:lnTo>
                  <a:lnTo>
                    <a:pt x="1223" y="600"/>
                  </a:lnTo>
                  <a:lnTo>
                    <a:pt x="1229" y="600"/>
                  </a:lnTo>
                  <a:lnTo>
                    <a:pt x="1242" y="607"/>
                  </a:lnTo>
                  <a:lnTo>
                    <a:pt x="1261" y="613"/>
                  </a:lnTo>
                  <a:lnTo>
                    <a:pt x="1274" y="619"/>
                  </a:lnTo>
                  <a:lnTo>
                    <a:pt x="1280" y="619"/>
                  </a:lnTo>
                  <a:lnTo>
                    <a:pt x="1293" y="626"/>
                  </a:lnTo>
                  <a:lnTo>
                    <a:pt x="1312" y="632"/>
                  </a:lnTo>
                  <a:lnTo>
                    <a:pt x="1325" y="632"/>
                  </a:lnTo>
                  <a:lnTo>
                    <a:pt x="1325" y="638"/>
                  </a:lnTo>
                  <a:lnTo>
                    <a:pt x="1344" y="644"/>
                  </a:lnTo>
                  <a:lnTo>
                    <a:pt x="1363" y="651"/>
                  </a:lnTo>
                  <a:lnTo>
                    <a:pt x="1369" y="651"/>
                  </a:lnTo>
                  <a:lnTo>
                    <a:pt x="1376" y="657"/>
                  </a:lnTo>
                  <a:lnTo>
                    <a:pt x="1395" y="663"/>
                  </a:lnTo>
                  <a:lnTo>
                    <a:pt x="1414" y="670"/>
                  </a:lnTo>
                  <a:lnTo>
                    <a:pt x="1414" y="670"/>
                  </a:lnTo>
                  <a:lnTo>
                    <a:pt x="1427" y="670"/>
                  </a:lnTo>
                  <a:lnTo>
                    <a:pt x="1446" y="676"/>
                  </a:lnTo>
                  <a:lnTo>
                    <a:pt x="1459" y="682"/>
                  </a:lnTo>
                  <a:lnTo>
                    <a:pt x="1465" y="682"/>
                  </a:lnTo>
                  <a:lnTo>
                    <a:pt x="1478" y="689"/>
                  </a:lnTo>
                  <a:lnTo>
                    <a:pt x="1497" y="701"/>
                  </a:lnTo>
                  <a:lnTo>
                    <a:pt x="1503" y="701"/>
                  </a:lnTo>
                  <a:lnTo>
                    <a:pt x="1510" y="708"/>
                  </a:lnTo>
                  <a:lnTo>
                    <a:pt x="1529" y="714"/>
                  </a:lnTo>
                  <a:lnTo>
                    <a:pt x="1548" y="720"/>
                  </a:lnTo>
                  <a:lnTo>
                    <a:pt x="1548" y="720"/>
                  </a:lnTo>
                  <a:lnTo>
                    <a:pt x="1561" y="727"/>
                  </a:lnTo>
                  <a:lnTo>
                    <a:pt x="1580" y="733"/>
                  </a:lnTo>
                  <a:lnTo>
                    <a:pt x="1586" y="733"/>
                  </a:lnTo>
                  <a:lnTo>
                    <a:pt x="1599" y="739"/>
                  </a:lnTo>
                  <a:lnTo>
                    <a:pt x="1612" y="746"/>
                  </a:lnTo>
                  <a:lnTo>
                    <a:pt x="1624" y="752"/>
                  </a:lnTo>
                  <a:lnTo>
                    <a:pt x="1631" y="752"/>
                  </a:lnTo>
                  <a:lnTo>
                    <a:pt x="1650" y="758"/>
                  </a:lnTo>
                  <a:lnTo>
                    <a:pt x="1663" y="765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3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4" name="Freeform 382"/>
            <p:cNvSpPr>
              <a:spLocks/>
            </p:cNvSpPr>
            <p:nvPr/>
          </p:nvSpPr>
          <p:spPr bwMode="auto">
            <a:xfrm>
              <a:off x="3857" y="1853"/>
              <a:ext cx="1663" cy="411"/>
            </a:xfrm>
            <a:custGeom>
              <a:avLst/>
              <a:gdLst>
                <a:gd name="T0" fmla="*/ 3 w 261"/>
                <a:gd name="T1" fmla="*/ 0 h 65"/>
                <a:gd name="T2" fmla="*/ 8 w 261"/>
                <a:gd name="T3" fmla="*/ 1 h 65"/>
                <a:gd name="T4" fmla="*/ 13 w 261"/>
                <a:gd name="T5" fmla="*/ 1 h 65"/>
                <a:gd name="T6" fmla="*/ 19 w 261"/>
                <a:gd name="T7" fmla="*/ 2 h 65"/>
                <a:gd name="T8" fmla="*/ 24 w 261"/>
                <a:gd name="T9" fmla="*/ 2 h 65"/>
                <a:gd name="T10" fmla="*/ 26 w 261"/>
                <a:gd name="T11" fmla="*/ 2 h 65"/>
                <a:gd name="T12" fmla="*/ 32 w 261"/>
                <a:gd name="T13" fmla="*/ 3 h 65"/>
                <a:gd name="T14" fmla="*/ 37 w 261"/>
                <a:gd name="T15" fmla="*/ 4 h 65"/>
                <a:gd name="T16" fmla="*/ 42 w 261"/>
                <a:gd name="T17" fmla="*/ 4 h 65"/>
                <a:gd name="T18" fmla="*/ 46 w 261"/>
                <a:gd name="T19" fmla="*/ 5 h 65"/>
                <a:gd name="T20" fmla="*/ 50 w 261"/>
                <a:gd name="T21" fmla="*/ 5 h 65"/>
                <a:gd name="T22" fmla="*/ 55 w 261"/>
                <a:gd name="T23" fmla="*/ 6 h 65"/>
                <a:gd name="T24" fmla="*/ 61 w 261"/>
                <a:gd name="T25" fmla="*/ 7 h 65"/>
                <a:gd name="T26" fmla="*/ 66 w 261"/>
                <a:gd name="T27" fmla="*/ 8 h 65"/>
                <a:gd name="T28" fmla="*/ 71 w 261"/>
                <a:gd name="T29" fmla="*/ 9 h 65"/>
                <a:gd name="T30" fmla="*/ 77 w 261"/>
                <a:gd name="T31" fmla="*/ 10 h 65"/>
                <a:gd name="T32" fmla="*/ 79 w 261"/>
                <a:gd name="T33" fmla="*/ 10 h 65"/>
                <a:gd name="T34" fmla="*/ 84 w 261"/>
                <a:gd name="T35" fmla="*/ 11 h 65"/>
                <a:gd name="T36" fmla="*/ 90 w 261"/>
                <a:gd name="T37" fmla="*/ 12 h 65"/>
                <a:gd name="T38" fmla="*/ 92 w 261"/>
                <a:gd name="T39" fmla="*/ 13 h 65"/>
                <a:gd name="T40" fmla="*/ 98 w 261"/>
                <a:gd name="T41" fmla="*/ 14 h 65"/>
                <a:gd name="T42" fmla="*/ 103 w 261"/>
                <a:gd name="T43" fmla="*/ 15 h 65"/>
                <a:gd name="T44" fmla="*/ 106 w 261"/>
                <a:gd name="T45" fmla="*/ 16 h 65"/>
                <a:gd name="T46" fmla="*/ 111 w 261"/>
                <a:gd name="T47" fmla="*/ 17 h 65"/>
                <a:gd name="T48" fmla="*/ 116 w 261"/>
                <a:gd name="T49" fmla="*/ 18 h 65"/>
                <a:gd name="T50" fmla="*/ 119 w 261"/>
                <a:gd name="T51" fmla="*/ 19 h 65"/>
                <a:gd name="T52" fmla="*/ 124 w 261"/>
                <a:gd name="T53" fmla="*/ 20 h 65"/>
                <a:gd name="T54" fmla="*/ 127 w 261"/>
                <a:gd name="T55" fmla="*/ 21 h 65"/>
                <a:gd name="T56" fmla="*/ 132 w 261"/>
                <a:gd name="T57" fmla="*/ 22 h 65"/>
                <a:gd name="T58" fmla="*/ 137 w 261"/>
                <a:gd name="T59" fmla="*/ 23 h 65"/>
                <a:gd name="T60" fmla="*/ 140 w 261"/>
                <a:gd name="T61" fmla="*/ 24 h 65"/>
                <a:gd name="T62" fmla="*/ 145 w 261"/>
                <a:gd name="T63" fmla="*/ 25 h 65"/>
                <a:gd name="T64" fmla="*/ 148 w 261"/>
                <a:gd name="T65" fmla="*/ 26 h 65"/>
                <a:gd name="T66" fmla="*/ 153 w 261"/>
                <a:gd name="T67" fmla="*/ 28 h 65"/>
                <a:gd name="T68" fmla="*/ 157 w 261"/>
                <a:gd name="T69" fmla="*/ 29 h 65"/>
                <a:gd name="T70" fmla="*/ 161 w 261"/>
                <a:gd name="T71" fmla="*/ 30 h 65"/>
                <a:gd name="T72" fmla="*/ 166 w 261"/>
                <a:gd name="T73" fmla="*/ 31 h 65"/>
                <a:gd name="T74" fmla="*/ 172 w 261"/>
                <a:gd name="T75" fmla="*/ 33 h 65"/>
                <a:gd name="T76" fmla="*/ 175 w 261"/>
                <a:gd name="T77" fmla="*/ 34 h 65"/>
                <a:gd name="T78" fmla="*/ 179 w 261"/>
                <a:gd name="T79" fmla="*/ 35 h 65"/>
                <a:gd name="T80" fmla="*/ 184 w 261"/>
                <a:gd name="T81" fmla="*/ 37 h 65"/>
                <a:gd name="T82" fmla="*/ 187 w 261"/>
                <a:gd name="T83" fmla="*/ 38 h 65"/>
                <a:gd name="T84" fmla="*/ 192 w 261"/>
                <a:gd name="T85" fmla="*/ 39 h 65"/>
                <a:gd name="T86" fmla="*/ 195 w 261"/>
                <a:gd name="T87" fmla="*/ 40 h 65"/>
                <a:gd name="T88" fmla="*/ 200 w 261"/>
                <a:gd name="T89" fmla="*/ 42 h 65"/>
                <a:gd name="T90" fmla="*/ 203 w 261"/>
                <a:gd name="T91" fmla="*/ 43 h 65"/>
                <a:gd name="T92" fmla="*/ 208 w 261"/>
                <a:gd name="T93" fmla="*/ 44 h 65"/>
                <a:gd name="T94" fmla="*/ 211 w 261"/>
                <a:gd name="T95" fmla="*/ 46 h 65"/>
                <a:gd name="T96" fmla="*/ 215 w 261"/>
                <a:gd name="T97" fmla="*/ 47 h 65"/>
                <a:gd name="T98" fmla="*/ 219 w 261"/>
                <a:gd name="T99" fmla="*/ 49 h 65"/>
                <a:gd name="T100" fmla="*/ 222 w 261"/>
                <a:gd name="T101" fmla="*/ 50 h 65"/>
                <a:gd name="T102" fmla="*/ 227 w 261"/>
                <a:gd name="T103" fmla="*/ 51 h 65"/>
                <a:gd name="T104" fmla="*/ 230 w 261"/>
                <a:gd name="T105" fmla="*/ 52 h 65"/>
                <a:gd name="T106" fmla="*/ 235 w 261"/>
                <a:gd name="T107" fmla="*/ 55 h 65"/>
                <a:gd name="T108" fmla="*/ 237 w 261"/>
                <a:gd name="T109" fmla="*/ 56 h 65"/>
                <a:gd name="T110" fmla="*/ 243 w 261"/>
                <a:gd name="T111" fmla="*/ 58 h 65"/>
                <a:gd name="T112" fmla="*/ 248 w 261"/>
                <a:gd name="T113" fmla="*/ 60 h 65"/>
                <a:gd name="T114" fmla="*/ 251 w 261"/>
                <a:gd name="T115" fmla="*/ 61 h 65"/>
                <a:gd name="T116" fmla="*/ 255 w 261"/>
                <a:gd name="T117" fmla="*/ 63 h 65"/>
                <a:gd name="T118" fmla="*/ 259 w 261"/>
                <a:gd name="T119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1" h="65">
                  <a:moveTo>
                    <a:pt x="0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8" y="1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6" y="2"/>
                  </a:lnTo>
                  <a:lnTo>
                    <a:pt x="29" y="3"/>
                  </a:lnTo>
                  <a:lnTo>
                    <a:pt x="32" y="3"/>
                  </a:lnTo>
                  <a:lnTo>
                    <a:pt x="34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3" y="6"/>
                  </a:lnTo>
                  <a:lnTo>
                    <a:pt x="55" y="6"/>
                  </a:lnTo>
                  <a:lnTo>
                    <a:pt x="58" y="7"/>
                  </a:lnTo>
                  <a:lnTo>
                    <a:pt x="61" y="7"/>
                  </a:lnTo>
                  <a:lnTo>
                    <a:pt x="63" y="8"/>
                  </a:lnTo>
                  <a:lnTo>
                    <a:pt x="66" y="8"/>
                  </a:lnTo>
                  <a:lnTo>
                    <a:pt x="69" y="8"/>
                  </a:lnTo>
                  <a:lnTo>
                    <a:pt x="71" y="9"/>
                  </a:lnTo>
                  <a:lnTo>
                    <a:pt x="74" y="9"/>
                  </a:lnTo>
                  <a:lnTo>
                    <a:pt x="77" y="10"/>
                  </a:lnTo>
                  <a:lnTo>
                    <a:pt x="78" y="10"/>
                  </a:lnTo>
                  <a:lnTo>
                    <a:pt x="79" y="10"/>
                  </a:lnTo>
                  <a:lnTo>
                    <a:pt x="82" y="11"/>
                  </a:lnTo>
                  <a:lnTo>
                    <a:pt x="84" y="11"/>
                  </a:lnTo>
                  <a:lnTo>
                    <a:pt x="87" y="12"/>
                  </a:lnTo>
                  <a:lnTo>
                    <a:pt x="90" y="12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5" y="14"/>
                  </a:lnTo>
                  <a:lnTo>
                    <a:pt x="98" y="14"/>
                  </a:lnTo>
                  <a:lnTo>
                    <a:pt x="100" y="15"/>
                  </a:lnTo>
                  <a:lnTo>
                    <a:pt x="103" y="15"/>
                  </a:lnTo>
                  <a:lnTo>
                    <a:pt x="104" y="15"/>
                  </a:lnTo>
                  <a:lnTo>
                    <a:pt x="106" y="16"/>
                  </a:lnTo>
                  <a:lnTo>
                    <a:pt x="108" y="16"/>
                  </a:lnTo>
                  <a:lnTo>
                    <a:pt x="111" y="17"/>
                  </a:lnTo>
                  <a:lnTo>
                    <a:pt x="113" y="18"/>
                  </a:lnTo>
                  <a:lnTo>
                    <a:pt x="116" y="18"/>
                  </a:lnTo>
                  <a:lnTo>
                    <a:pt x="116" y="18"/>
                  </a:lnTo>
                  <a:lnTo>
                    <a:pt x="119" y="19"/>
                  </a:lnTo>
                  <a:lnTo>
                    <a:pt x="121" y="19"/>
                  </a:lnTo>
                  <a:lnTo>
                    <a:pt x="124" y="20"/>
                  </a:lnTo>
                  <a:lnTo>
                    <a:pt x="127" y="21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2" y="22"/>
                  </a:lnTo>
                  <a:lnTo>
                    <a:pt x="135" y="23"/>
                  </a:lnTo>
                  <a:lnTo>
                    <a:pt x="137" y="23"/>
                  </a:lnTo>
                  <a:lnTo>
                    <a:pt x="137" y="23"/>
                  </a:lnTo>
                  <a:lnTo>
                    <a:pt x="140" y="24"/>
                  </a:lnTo>
                  <a:lnTo>
                    <a:pt x="143" y="25"/>
                  </a:lnTo>
                  <a:lnTo>
                    <a:pt x="145" y="25"/>
                  </a:lnTo>
                  <a:lnTo>
                    <a:pt x="147" y="26"/>
                  </a:lnTo>
                  <a:lnTo>
                    <a:pt x="148" y="26"/>
                  </a:lnTo>
                  <a:lnTo>
                    <a:pt x="150" y="27"/>
                  </a:lnTo>
                  <a:lnTo>
                    <a:pt x="153" y="28"/>
                  </a:lnTo>
                  <a:lnTo>
                    <a:pt x="156" y="28"/>
                  </a:lnTo>
                  <a:lnTo>
                    <a:pt x="157" y="29"/>
                  </a:lnTo>
                  <a:lnTo>
                    <a:pt x="158" y="29"/>
                  </a:lnTo>
                  <a:lnTo>
                    <a:pt x="161" y="30"/>
                  </a:lnTo>
                  <a:lnTo>
                    <a:pt x="164" y="31"/>
                  </a:lnTo>
                  <a:lnTo>
                    <a:pt x="166" y="31"/>
                  </a:lnTo>
                  <a:lnTo>
                    <a:pt x="169" y="32"/>
                  </a:lnTo>
                  <a:lnTo>
                    <a:pt x="172" y="33"/>
                  </a:lnTo>
                  <a:lnTo>
                    <a:pt x="174" y="34"/>
                  </a:lnTo>
                  <a:lnTo>
                    <a:pt x="175" y="34"/>
                  </a:lnTo>
                  <a:lnTo>
                    <a:pt x="177" y="34"/>
                  </a:lnTo>
                  <a:lnTo>
                    <a:pt x="179" y="35"/>
                  </a:lnTo>
                  <a:lnTo>
                    <a:pt x="182" y="36"/>
                  </a:lnTo>
                  <a:lnTo>
                    <a:pt x="184" y="37"/>
                  </a:lnTo>
                  <a:lnTo>
                    <a:pt x="185" y="37"/>
                  </a:lnTo>
                  <a:lnTo>
                    <a:pt x="187" y="38"/>
                  </a:lnTo>
                  <a:lnTo>
                    <a:pt x="190" y="39"/>
                  </a:lnTo>
                  <a:lnTo>
                    <a:pt x="192" y="39"/>
                  </a:lnTo>
                  <a:lnTo>
                    <a:pt x="193" y="39"/>
                  </a:lnTo>
                  <a:lnTo>
                    <a:pt x="195" y="40"/>
                  </a:lnTo>
                  <a:lnTo>
                    <a:pt x="198" y="41"/>
                  </a:lnTo>
                  <a:lnTo>
                    <a:pt x="200" y="42"/>
                  </a:lnTo>
                  <a:lnTo>
                    <a:pt x="201" y="42"/>
                  </a:lnTo>
                  <a:lnTo>
                    <a:pt x="203" y="43"/>
                  </a:lnTo>
                  <a:lnTo>
                    <a:pt x="206" y="44"/>
                  </a:lnTo>
                  <a:lnTo>
                    <a:pt x="208" y="44"/>
                  </a:lnTo>
                  <a:lnTo>
                    <a:pt x="208" y="45"/>
                  </a:lnTo>
                  <a:lnTo>
                    <a:pt x="211" y="46"/>
                  </a:lnTo>
                  <a:lnTo>
                    <a:pt x="214" y="47"/>
                  </a:lnTo>
                  <a:lnTo>
                    <a:pt x="215" y="47"/>
                  </a:lnTo>
                  <a:lnTo>
                    <a:pt x="216" y="48"/>
                  </a:lnTo>
                  <a:lnTo>
                    <a:pt x="219" y="49"/>
                  </a:lnTo>
                  <a:lnTo>
                    <a:pt x="222" y="50"/>
                  </a:lnTo>
                  <a:lnTo>
                    <a:pt x="222" y="50"/>
                  </a:lnTo>
                  <a:lnTo>
                    <a:pt x="224" y="50"/>
                  </a:lnTo>
                  <a:lnTo>
                    <a:pt x="227" y="51"/>
                  </a:lnTo>
                  <a:lnTo>
                    <a:pt x="229" y="52"/>
                  </a:lnTo>
                  <a:lnTo>
                    <a:pt x="230" y="52"/>
                  </a:lnTo>
                  <a:lnTo>
                    <a:pt x="232" y="53"/>
                  </a:lnTo>
                  <a:lnTo>
                    <a:pt x="235" y="55"/>
                  </a:lnTo>
                  <a:lnTo>
                    <a:pt x="236" y="55"/>
                  </a:lnTo>
                  <a:lnTo>
                    <a:pt x="237" y="56"/>
                  </a:lnTo>
                  <a:lnTo>
                    <a:pt x="240" y="57"/>
                  </a:lnTo>
                  <a:lnTo>
                    <a:pt x="243" y="58"/>
                  </a:lnTo>
                  <a:lnTo>
                    <a:pt x="245" y="59"/>
                  </a:lnTo>
                  <a:lnTo>
                    <a:pt x="248" y="60"/>
                  </a:lnTo>
                  <a:lnTo>
                    <a:pt x="249" y="60"/>
                  </a:lnTo>
                  <a:lnTo>
                    <a:pt x="251" y="61"/>
                  </a:lnTo>
                  <a:lnTo>
                    <a:pt x="253" y="62"/>
                  </a:lnTo>
                  <a:lnTo>
                    <a:pt x="255" y="63"/>
                  </a:lnTo>
                  <a:lnTo>
                    <a:pt x="256" y="63"/>
                  </a:lnTo>
                  <a:lnTo>
                    <a:pt x="259" y="64"/>
                  </a:lnTo>
                  <a:lnTo>
                    <a:pt x="261" y="6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5" name="Freeform 383"/>
            <p:cNvSpPr>
              <a:spLocks/>
            </p:cNvSpPr>
            <p:nvPr/>
          </p:nvSpPr>
          <p:spPr bwMode="auto">
            <a:xfrm>
              <a:off x="3946" y="2068"/>
              <a:ext cx="1484" cy="518"/>
            </a:xfrm>
            <a:custGeom>
              <a:avLst/>
              <a:gdLst>
                <a:gd name="T0" fmla="*/ 1255 w 1484"/>
                <a:gd name="T1" fmla="*/ 518 h 518"/>
                <a:gd name="T2" fmla="*/ 1325 w 1484"/>
                <a:gd name="T3" fmla="*/ 518 h 518"/>
                <a:gd name="T4" fmla="*/ 1376 w 1484"/>
                <a:gd name="T5" fmla="*/ 511 h 518"/>
                <a:gd name="T6" fmla="*/ 1421 w 1484"/>
                <a:gd name="T7" fmla="*/ 499 h 518"/>
                <a:gd name="T8" fmla="*/ 1472 w 1484"/>
                <a:gd name="T9" fmla="*/ 467 h 518"/>
                <a:gd name="T10" fmla="*/ 1478 w 1484"/>
                <a:gd name="T11" fmla="*/ 417 h 518"/>
                <a:gd name="T12" fmla="*/ 1452 w 1484"/>
                <a:gd name="T13" fmla="*/ 385 h 518"/>
                <a:gd name="T14" fmla="*/ 1421 w 1484"/>
                <a:gd name="T15" fmla="*/ 347 h 518"/>
                <a:gd name="T16" fmla="*/ 1376 w 1484"/>
                <a:gd name="T17" fmla="*/ 316 h 518"/>
                <a:gd name="T18" fmla="*/ 1338 w 1484"/>
                <a:gd name="T19" fmla="*/ 297 h 518"/>
                <a:gd name="T20" fmla="*/ 1287 w 1484"/>
                <a:gd name="T21" fmla="*/ 271 h 518"/>
                <a:gd name="T22" fmla="*/ 1249 w 1484"/>
                <a:gd name="T23" fmla="*/ 246 h 518"/>
                <a:gd name="T24" fmla="*/ 1204 w 1484"/>
                <a:gd name="T25" fmla="*/ 227 h 518"/>
                <a:gd name="T26" fmla="*/ 1153 w 1484"/>
                <a:gd name="T27" fmla="*/ 208 h 518"/>
                <a:gd name="T28" fmla="*/ 1102 w 1484"/>
                <a:gd name="T29" fmla="*/ 189 h 518"/>
                <a:gd name="T30" fmla="*/ 1051 w 1484"/>
                <a:gd name="T31" fmla="*/ 170 h 518"/>
                <a:gd name="T32" fmla="*/ 1006 w 1484"/>
                <a:gd name="T33" fmla="*/ 151 h 518"/>
                <a:gd name="T34" fmla="*/ 956 w 1484"/>
                <a:gd name="T35" fmla="*/ 132 h 518"/>
                <a:gd name="T36" fmla="*/ 905 w 1484"/>
                <a:gd name="T37" fmla="*/ 120 h 518"/>
                <a:gd name="T38" fmla="*/ 854 w 1484"/>
                <a:gd name="T39" fmla="*/ 101 h 518"/>
                <a:gd name="T40" fmla="*/ 803 w 1484"/>
                <a:gd name="T41" fmla="*/ 88 h 518"/>
                <a:gd name="T42" fmla="*/ 752 w 1484"/>
                <a:gd name="T43" fmla="*/ 75 h 518"/>
                <a:gd name="T44" fmla="*/ 701 w 1484"/>
                <a:gd name="T45" fmla="*/ 63 h 518"/>
                <a:gd name="T46" fmla="*/ 637 w 1484"/>
                <a:gd name="T47" fmla="*/ 50 h 518"/>
                <a:gd name="T48" fmla="*/ 586 w 1484"/>
                <a:gd name="T49" fmla="*/ 38 h 518"/>
                <a:gd name="T50" fmla="*/ 535 w 1484"/>
                <a:gd name="T51" fmla="*/ 31 h 518"/>
                <a:gd name="T52" fmla="*/ 465 w 1484"/>
                <a:gd name="T53" fmla="*/ 19 h 518"/>
                <a:gd name="T54" fmla="*/ 414 w 1484"/>
                <a:gd name="T55" fmla="*/ 12 h 518"/>
                <a:gd name="T56" fmla="*/ 350 w 1484"/>
                <a:gd name="T57" fmla="*/ 6 h 518"/>
                <a:gd name="T58" fmla="*/ 280 w 1484"/>
                <a:gd name="T59" fmla="*/ 0 h 518"/>
                <a:gd name="T60" fmla="*/ 229 w 1484"/>
                <a:gd name="T61" fmla="*/ 0 h 518"/>
                <a:gd name="T62" fmla="*/ 165 w 1484"/>
                <a:gd name="T63" fmla="*/ 0 h 518"/>
                <a:gd name="T64" fmla="*/ 115 w 1484"/>
                <a:gd name="T65" fmla="*/ 6 h 518"/>
                <a:gd name="T66" fmla="*/ 64 w 1484"/>
                <a:gd name="T67" fmla="*/ 19 h 518"/>
                <a:gd name="T68" fmla="*/ 13 w 1484"/>
                <a:gd name="T69" fmla="*/ 44 h 518"/>
                <a:gd name="T70" fmla="*/ 6 w 1484"/>
                <a:gd name="T71" fmla="*/ 101 h 518"/>
                <a:gd name="T72" fmla="*/ 32 w 1484"/>
                <a:gd name="T73" fmla="*/ 132 h 518"/>
                <a:gd name="T74" fmla="*/ 70 w 1484"/>
                <a:gd name="T75" fmla="*/ 164 h 518"/>
                <a:gd name="T76" fmla="*/ 115 w 1484"/>
                <a:gd name="T77" fmla="*/ 196 h 518"/>
                <a:gd name="T78" fmla="*/ 146 w 1484"/>
                <a:gd name="T79" fmla="*/ 221 h 518"/>
                <a:gd name="T80" fmla="*/ 197 w 1484"/>
                <a:gd name="T81" fmla="*/ 246 h 518"/>
                <a:gd name="T82" fmla="*/ 236 w 1484"/>
                <a:gd name="T83" fmla="*/ 265 h 518"/>
                <a:gd name="T84" fmla="*/ 280 w 1484"/>
                <a:gd name="T85" fmla="*/ 284 h 518"/>
                <a:gd name="T86" fmla="*/ 331 w 1484"/>
                <a:gd name="T87" fmla="*/ 309 h 518"/>
                <a:gd name="T88" fmla="*/ 382 w 1484"/>
                <a:gd name="T89" fmla="*/ 328 h 518"/>
                <a:gd name="T90" fmla="*/ 433 w 1484"/>
                <a:gd name="T91" fmla="*/ 347 h 518"/>
                <a:gd name="T92" fmla="*/ 484 w 1484"/>
                <a:gd name="T93" fmla="*/ 366 h 518"/>
                <a:gd name="T94" fmla="*/ 535 w 1484"/>
                <a:gd name="T95" fmla="*/ 379 h 518"/>
                <a:gd name="T96" fmla="*/ 586 w 1484"/>
                <a:gd name="T97" fmla="*/ 398 h 518"/>
                <a:gd name="T98" fmla="*/ 631 w 1484"/>
                <a:gd name="T99" fmla="*/ 410 h 518"/>
                <a:gd name="T100" fmla="*/ 682 w 1484"/>
                <a:gd name="T101" fmla="*/ 423 h 518"/>
                <a:gd name="T102" fmla="*/ 733 w 1484"/>
                <a:gd name="T103" fmla="*/ 442 h 518"/>
                <a:gd name="T104" fmla="*/ 784 w 1484"/>
                <a:gd name="T105" fmla="*/ 448 h 518"/>
                <a:gd name="T106" fmla="*/ 847 w 1484"/>
                <a:gd name="T107" fmla="*/ 467 h 518"/>
                <a:gd name="T108" fmla="*/ 905 w 1484"/>
                <a:gd name="T109" fmla="*/ 474 h 518"/>
                <a:gd name="T110" fmla="*/ 956 w 1484"/>
                <a:gd name="T111" fmla="*/ 486 h 518"/>
                <a:gd name="T112" fmla="*/ 1019 w 1484"/>
                <a:gd name="T113" fmla="*/ 499 h 518"/>
                <a:gd name="T114" fmla="*/ 1070 w 1484"/>
                <a:gd name="T115" fmla="*/ 505 h 518"/>
                <a:gd name="T116" fmla="*/ 1140 w 1484"/>
                <a:gd name="T117" fmla="*/ 511 h 518"/>
                <a:gd name="T118" fmla="*/ 1204 w 1484"/>
                <a:gd name="T11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84" h="518">
                  <a:moveTo>
                    <a:pt x="1204" y="518"/>
                  </a:moveTo>
                  <a:lnTo>
                    <a:pt x="1223" y="518"/>
                  </a:lnTo>
                  <a:lnTo>
                    <a:pt x="1236" y="518"/>
                  </a:lnTo>
                  <a:lnTo>
                    <a:pt x="1255" y="518"/>
                  </a:lnTo>
                  <a:lnTo>
                    <a:pt x="1274" y="518"/>
                  </a:lnTo>
                  <a:lnTo>
                    <a:pt x="1287" y="518"/>
                  </a:lnTo>
                  <a:lnTo>
                    <a:pt x="1306" y="518"/>
                  </a:lnTo>
                  <a:lnTo>
                    <a:pt x="1325" y="518"/>
                  </a:lnTo>
                  <a:lnTo>
                    <a:pt x="1325" y="518"/>
                  </a:lnTo>
                  <a:lnTo>
                    <a:pt x="1338" y="511"/>
                  </a:lnTo>
                  <a:lnTo>
                    <a:pt x="1357" y="511"/>
                  </a:lnTo>
                  <a:lnTo>
                    <a:pt x="1376" y="511"/>
                  </a:lnTo>
                  <a:lnTo>
                    <a:pt x="1389" y="505"/>
                  </a:lnTo>
                  <a:lnTo>
                    <a:pt x="1408" y="505"/>
                  </a:lnTo>
                  <a:lnTo>
                    <a:pt x="1421" y="499"/>
                  </a:lnTo>
                  <a:lnTo>
                    <a:pt x="1421" y="499"/>
                  </a:lnTo>
                  <a:lnTo>
                    <a:pt x="1440" y="493"/>
                  </a:lnTo>
                  <a:lnTo>
                    <a:pt x="1459" y="486"/>
                  </a:lnTo>
                  <a:lnTo>
                    <a:pt x="1459" y="480"/>
                  </a:lnTo>
                  <a:lnTo>
                    <a:pt x="1472" y="467"/>
                  </a:lnTo>
                  <a:lnTo>
                    <a:pt x="1478" y="467"/>
                  </a:lnTo>
                  <a:lnTo>
                    <a:pt x="1484" y="448"/>
                  </a:lnTo>
                  <a:lnTo>
                    <a:pt x="1484" y="429"/>
                  </a:lnTo>
                  <a:lnTo>
                    <a:pt x="1478" y="417"/>
                  </a:lnTo>
                  <a:lnTo>
                    <a:pt x="1472" y="404"/>
                  </a:lnTo>
                  <a:lnTo>
                    <a:pt x="1465" y="398"/>
                  </a:lnTo>
                  <a:lnTo>
                    <a:pt x="1459" y="385"/>
                  </a:lnTo>
                  <a:lnTo>
                    <a:pt x="1452" y="385"/>
                  </a:lnTo>
                  <a:lnTo>
                    <a:pt x="1440" y="366"/>
                  </a:lnTo>
                  <a:lnTo>
                    <a:pt x="1440" y="366"/>
                  </a:lnTo>
                  <a:lnTo>
                    <a:pt x="1421" y="354"/>
                  </a:lnTo>
                  <a:lnTo>
                    <a:pt x="1421" y="347"/>
                  </a:lnTo>
                  <a:lnTo>
                    <a:pt x="1408" y="341"/>
                  </a:lnTo>
                  <a:lnTo>
                    <a:pt x="1395" y="335"/>
                  </a:lnTo>
                  <a:lnTo>
                    <a:pt x="1389" y="328"/>
                  </a:lnTo>
                  <a:lnTo>
                    <a:pt x="1376" y="316"/>
                  </a:lnTo>
                  <a:lnTo>
                    <a:pt x="1370" y="316"/>
                  </a:lnTo>
                  <a:lnTo>
                    <a:pt x="1357" y="309"/>
                  </a:lnTo>
                  <a:lnTo>
                    <a:pt x="1344" y="297"/>
                  </a:lnTo>
                  <a:lnTo>
                    <a:pt x="1338" y="297"/>
                  </a:lnTo>
                  <a:lnTo>
                    <a:pt x="1325" y="284"/>
                  </a:lnTo>
                  <a:lnTo>
                    <a:pt x="1312" y="284"/>
                  </a:lnTo>
                  <a:lnTo>
                    <a:pt x="1306" y="278"/>
                  </a:lnTo>
                  <a:lnTo>
                    <a:pt x="1287" y="271"/>
                  </a:lnTo>
                  <a:lnTo>
                    <a:pt x="1280" y="265"/>
                  </a:lnTo>
                  <a:lnTo>
                    <a:pt x="1274" y="259"/>
                  </a:lnTo>
                  <a:lnTo>
                    <a:pt x="1255" y="252"/>
                  </a:lnTo>
                  <a:lnTo>
                    <a:pt x="1249" y="246"/>
                  </a:lnTo>
                  <a:lnTo>
                    <a:pt x="1236" y="246"/>
                  </a:lnTo>
                  <a:lnTo>
                    <a:pt x="1223" y="233"/>
                  </a:lnTo>
                  <a:lnTo>
                    <a:pt x="1217" y="233"/>
                  </a:lnTo>
                  <a:lnTo>
                    <a:pt x="1204" y="227"/>
                  </a:lnTo>
                  <a:lnTo>
                    <a:pt x="1191" y="221"/>
                  </a:lnTo>
                  <a:lnTo>
                    <a:pt x="1179" y="215"/>
                  </a:lnTo>
                  <a:lnTo>
                    <a:pt x="1172" y="215"/>
                  </a:lnTo>
                  <a:lnTo>
                    <a:pt x="1153" y="208"/>
                  </a:lnTo>
                  <a:lnTo>
                    <a:pt x="1140" y="202"/>
                  </a:lnTo>
                  <a:lnTo>
                    <a:pt x="1134" y="202"/>
                  </a:lnTo>
                  <a:lnTo>
                    <a:pt x="1121" y="196"/>
                  </a:lnTo>
                  <a:lnTo>
                    <a:pt x="1102" y="189"/>
                  </a:lnTo>
                  <a:lnTo>
                    <a:pt x="1096" y="183"/>
                  </a:lnTo>
                  <a:lnTo>
                    <a:pt x="1089" y="183"/>
                  </a:lnTo>
                  <a:lnTo>
                    <a:pt x="1070" y="177"/>
                  </a:lnTo>
                  <a:lnTo>
                    <a:pt x="1051" y="170"/>
                  </a:lnTo>
                  <a:lnTo>
                    <a:pt x="1051" y="164"/>
                  </a:lnTo>
                  <a:lnTo>
                    <a:pt x="1038" y="164"/>
                  </a:lnTo>
                  <a:lnTo>
                    <a:pt x="1019" y="158"/>
                  </a:lnTo>
                  <a:lnTo>
                    <a:pt x="1006" y="151"/>
                  </a:lnTo>
                  <a:lnTo>
                    <a:pt x="1000" y="151"/>
                  </a:lnTo>
                  <a:lnTo>
                    <a:pt x="987" y="145"/>
                  </a:lnTo>
                  <a:lnTo>
                    <a:pt x="968" y="139"/>
                  </a:lnTo>
                  <a:lnTo>
                    <a:pt x="956" y="132"/>
                  </a:lnTo>
                  <a:lnTo>
                    <a:pt x="949" y="132"/>
                  </a:lnTo>
                  <a:lnTo>
                    <a:pt x="936" y="126"/>
                  </a:lnTo>
                  <a:lnTo>
                    <a:pt x="917" y="120"/>
                  </a:lnTo>
                  <a:lnTo>
                    <a:pt x="905" y="120"/>
                  </a:lnTo>
                  <a:lnTo>
                    <a:pt x="898" y="113"/>
                  </a:lnTo>
                  <a:lnTo>
                    <a:pt x="885" y="113"/>
                  </a:lnTo>
                  <a:lnTo>
                    <a:pt x="866" y="107"/>
                  </a:lnTo>
                  <a:lnTo>
                    <a:pt x="854" y="101"/>
                  </a:lnTo>
                  <a:lnTo>
                    <a:pt x="841" y="101"/>
                  </a:lnTo>
                  <a:lnTo>
                    <a:pt x="834" y="101"/>
                  </a:lnTo>
                  <a:lnTo>
                    <a:pt x="822" y="94"/>
                  </a:lnTo>
                  <a:lnTo>
                    <a:pt x="803" y="88"/>
                  </a:lnTo>
                  <a:lnTo>
                    <a:pt x="784" y="82"/>
                  </a:lnTo>
                  <a:lnTo>
                    <a:pt x="777" y="82"/>
                  </a:lnTo>
                  <a:lnTo>
                    <a:pt x="771" y="82"/>
                  </a:lnTo>
                  <a:lnTo>
                    <a:pt x="752" y="75"/>
                  </a:lnTo>
                  <a:lnTo>
                    <a:pt x="733" y="69"/>
                  </a:lnTo>
                  <a:lnTo>
                    <a:pt x="720" y="69"/>
                  </a:lnTo>
                  <a:lnTo>
                    <a:pt x="713" y="63"/>
                  </a:lnTo>
                  <a:lnTo>
                    <a:pt x="701" y="63"/>
                  </a:lnTo>
                  <a:lnTo>
                    <a:pt x="682" y="63"/>
                  </a:lnTo>
                  <a:lnTo>
                    <a:pt x="669" y="57"/>
                  </a:lnTo>
                  <a:lnTo>
                    <a:pt x="650" y="50"/>
                  </a:lnTo>
                  <a:lnTo>
                    <a:pt x="637" y="50"/>
                  </a:lnTo>
                  <a:lnTo>
                    <a:pt x="631" y="50"/>
                  </a:lnTo>
                  <a:lnTo>
                    <a:pt x="618" y="44"/>
                  </a:lnTo>
                  <a:lnTo>
                    <a:pt x="599" y="44"/>
                  </a:lnTo>
                  <a:lnTo>
                    <a:pt x="586" y="38"/>
                  </a:lnTo>
                  <a:lnTo>
                    <a:pt x="567" y="38"/>
                  </a:lnTo>
                  <a:lnTo>
                    <a:pt x="554" y="31"/>
                  </a:lnTo>
                  <a:lnTo>
                    <a:pt x="548" y="31"/>
                  </a:lnTo>
                  <a:lnTo>
                    <a:pt x="535" y="31"/>
                  </a:lnTo>
                  <a:lnTo>
                    <a:pt x="516" y="25"/>
                  </a:lnTo>
                  <a:lnTo>
                    <a:pt x="497" y="25"/>
                  </a:lnTo>
                  <a:lnTo>
                    <a:pt x="484" y="19"/>
                  </a:lnTo>
                  <a:lnTo>
                    <a:pt x="465" y="19"/>
                  </a:lnTo>
                  <a:lnTo>
                    <a:pt x="452" y="19"/>
                  </a:lnTo>
                  <a:lnTo>
                    <a:pt x="446" y="19"/>
                  </a:lnTo>
                  <a:lnTo>
                    <a:pt x="433" y="12"/>
                  </a:lnTo>
                  <a:lnTo>
                    <a:pt x="414" y="12"/>
                  </a:lnTo>
                  <a:lnTo>
                    <a:pt x="401" y="12"/>
                  </a:lnTo>
                  <a:lnTo>
                    <a:pt x="382" y="6"/>
                  </a:lnTo>
                  <a:lnTo>
                    <a:pt x="363" y="6"/>
                  </a:lnTo>
                  <a:lnTo>
                    <a:pt x="350" y="6"/>
                  </a:lnTo>
                  <a:lnTo>
                    <a:pt x="331" y="0"/>
                  </a:lnTo>
                  <a:lnTo>
                    <a:pt x="312" y="0"/>
                  </a:lnTo>
                  <a:lnTo>
                    <a:pt x="299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61" y="0"/>
                  </a:lnTo>
                  <a:lnTo>
                    <a:pt x="248" y="0"/>
                  </a:lnTo>
                  <a:lnTo>
                    <a:pt x="229" y="0"/>
                  </a:lnTo>
                  <a:lnTo>
                    <a:pt x="216" y="0"/>
                  </a:lnTo>
                  <a:lnTo>
                    <a:pt x="197" y="0"/>
                  </a:lnTo>
                  <a:lnTo>
                    <a:pt x="178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15" y="6"/>
                  </a:lnTo>
                  <a:lnTo>
                    <a:pt x="95" y="6"/>
                  </a:lnTo>
                  <a:lnTo>
                    <a:pt x="76" y="12"/>
                  </a:lnTo>
                  <a:lnTo>
                    <a:pt x="64" y="19"/>
                  </a:lnTo>
                  <a:lnTo>
                    <a:pt x="64" y="19"/>
                  </a:lnTo>
                  <a:lnTo>
                    <a:pt x="44" y="25"/>
                  </a:lnTo>
                  <a:lnTo>
                    <a:pt x="32" y="31"/>
                  </a:lnTo>
                  <a:lnTo>
                    <a:pt x="25" y="31"/>
                  </a:lnTo>
                  <a:lnTo>
                    <a:pt x="13" y="44"/>
                  </a:lnTo>
                  <a:lnTo>
                    <a:pt x="13" y="50"/>
                  </a:lnTo>
                  <a:lnTo>
                    <a:pt x="0" y="63"/>
                  </a:lnTo>
                  <a:lnTo>
                    <a:pt x="0" y="82"/>
                  </a:lnTo>
                  <a:lnTo>
                    <a:pt x="6" y="101"/>
                  </a:lnTo>
                  <a:lnTo>
                    <a:pt x="13" y="107"/>
                  </a:lnTo>
                  <a:lnTo>
                    <a:pt x="19" y="113"/>
                  </a:lnTo>
                  <a:lnTo>
                    <a:pt x="32" y="132"/>
                  </a:lnTo>
                  <a:lnTo>
                    <a:pt x="32" y="132"/>
                  </a:lnTo>
                  <a:lnTo>
                    <a:pt x="44" y="145"/>
                  </a:lnTo>
                  <a:lnTo>
                    <a:pt x="51" y="151"/>
                  </a:lnTo>
                  <a:lnTo>
                    <a:pt x="64" y="164"/>
                  </a:lnTo>
                  <a:lnTo>
                    <a:pt x="70" y="164"/>
                  </a:lnTo>
                  <a:lnTo>
                    <a:pt x="76" y="177"/>
                  </a:lnTo>
                  <a:lnTo>
                    <a:pt x="89" y="183"/>
                  </a:lnTo>
                  <a:lnTo>
                    <a:pt x="95" y="189"/>
                  </a:lnTo>
                  <a:lnTo>
                    <a:pt x="115" y="196"/>
                  </a:lnTo>
                  <a:lnTo>
                    <a:pt x="115" y="202"/>
                  </a:lnTo>
                  <a:lnTo>
                    <a:pt x="127" y="208"/>
                  </a:lnTo>
                  <a:lnTo>
                    <a:pt x="140" y="215"/>
                  </a:lnTo>
                  <a:lnTo>
                    <a:pt x="146" y="221"/>
                  </a:lnTo>
                  <a:lnTo>
                    <a:pt x="165" y="227"/>
                  </a:lnTo>
                  <a:lnTo>
                    <a:pt x="172" y="233"/>
                  </a:lnTo>
                  <a:lnTo>
                    <a:pt x="178" y="240"/>
                  </a:lnTo>
                  <a:lnTo>
                    <a:pt x="197" y="246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29" y="265"/>
                  </a:lnTo>
                  <a:lnTo>
                    <a:pt x="236" y="265"/>
                  </a:lnTo>
                  <a:lnTo>
                    <a:pt x="248" y="271"/>
                  </a:lnTo>
                  <a:lnTo>
                    <a:pt x="261" y="278"/>
                  </a:lnTo>
                  <a:lnTo>
                    <a:pt x="274" y="284"/>
                  </a:lnTo>
                  <a:lnTo>
                    <a:pt x="280" y="284"/>
                  </a:lnTo>
                  <a:lnTo>
                    <a:pt x="299" y="297"/>
                  </a:lnTo>
                  <a:lnTo>
                    <a:pt x="312" y="297"/>
                  </a:lnTo>
                  <a:lnTo>
                    <a:pt x="312" y="303"/>
                  </a:lnTo>
                  <a:lnTo>
                    <a:pt x="331" y="309"/>
                  </a:lnTo>
                  <a:lnTo>
                    <a:pt x="350" y="316"/>
                  </a:lnTo>
                  <a:lnTo>
                    <a:pt x="350" y="316"/>
                  </a:lnTo>
                  <a:lnTo>
                    <a:pt x="363" y="322"/>
                  </a:lnTo>
                  <a:lnTo>
                    <a:pt x="382" y="328"/>
                  </a:lnTo>
                  <a:lnTo>
                    <a:pt x="395" y="335"/>
                  </a:lnTo>
                  <a:lnTo>
                    <a:pt x="401" y="335"/>
                  </a:lnTo>
                  <a:lnTo>
                    <a:pt x="414" y="341"/>
                  </a:lnTo>
                  <a:lnTo>
                    <a:pt x="433" y="347"/>
                  </a:lnTo>
                  <a:lnTo>
                    <a:pt x="439" y="347"/>
                  </a:lnTo>
                  <a:lnTo>
                    <a:pt x="446" y="354"/>
                  </a:lnTo>
                  <a:lnTo>
                    <a:pt x="465" y="360"/>
                  </a:lnTo>
                  <a:lnTo>
                    <a:pt x="484" y="366"/>
                  </a:lnTo>
                  <a:lnTo>
                    <a:pt x="484" y="366"/>
                  </a:lnTo>
                  <a:lnTo>
                    <a:pt x="497" y="372"/>
                  </a:lnTo>
                  <a:lnTo>
                    <a:pt x="516" y="379"/>
                  </a:lnTo>
                  <a:lnTo>
                    <a:pt x="535" y="379"/>
                  </a:lnTo>
                  <a:lnTo>
                    <a:pt x="535" y="385"/>
                  </a:lnTo>
                  <a:lnTo>
                    <a:pt x="548" y="385"/>
                  </a:lnTo>
                  <a:lnTo>
                    <a:pt x="567" y="391"/>
                  </a:lnTo>
                  <a:lnTo>
                    <a:pt x="586" y="398"/>
                  </a:lnTo>
                  <a:lnTo>
                    <a:pt x="586" y="398"/>
                  </a:lnTo>
                  <a:lnTo>
                    <a:pt x="599" y="404"/>
                  </a:lnTo>
                  <a:lnTo>
                    <a:pt x="618" y="410"/>
                  </a:lnTo>
                  <a:lnTo>
                    <a:pt x="631" y="410"/>
                  </a:lnTo>
                  <a:lnTo>
                    <a:pt x="643" y="417"/>
                  </a:lnTo>
                  <a:lnTo>
                    <a:pt x="650" y="417"/>
                  </a:lnTo>
                  <a:lnTo>
                    <a:pt x="669" y="423"/>
                  </a:lnTo>
                  <a:lnTo>
                    <a:pt x="682" y="423"/>
                  </a:lnTo>
                  <a:lnTo>
                    <a:pt x="701" y="429"/>
                  </a:lnTo>
                  <a:lnTo>
                    <a:pt x="707" y="429"/>
                  </a:lnTo>
                  <a:lnTo>
                    <a:pt x="720" y="436"/>
                  </a:lnTo>
                  <a:lnTo>
                    <a:pt x="733" y="442"/>
                  </a:lnTo>
                  <a:lnTo>
                    <a:pt x="752" y="442"/>
                  </a:lnTo>
                  <a:lnTo>
                    <a:pt x="771" y="448"/>
                  </a:lnTo>
                  <a:lnTo>
                    <a:pt x="777" y="448"/>
                  </a:lnTo>
                  <a:lnTo>
                    <a:pt x="784" y="448"/>
                  </a:lnTo>
                  <a:lnTo>
                    <a:pt x="803" y="455"/>
                  </a:lnTo>
                  <a:lnTo>
                    <a:pt x="822" y="461"/>
                  </a:lnTo>
                  <a:lnTo>
                    <a:pt x="834" y="461"/>
                  </a:lnTo>
                  <a:lnTo>
                    <a:pt x="847" y="467"/>
                  </a:lnTo>
                  <a:lnTo>
                    <a:pt x="854" y="467"/>
                  </a:lnTo>
                  <a:lnTo>
                    <a:pt x="866" y="467"/>
                  </a:lnTo>
                  <a:lnTo>
                    <a:pt x="885" y="474"/>
                  </a:lnTo>
                  <a:lnTo>
                    <a:pt x="905" y="474"/>
                  </a:lnTo>
                  <a:lnTo>
                    <a:pt x="917" y="480"/>
                  </a:lnTo>
                  <a:lnTo>
                    <a:pt x="936" y="480"/>
                  </a:lnTo>
                  <a:lnTo>
                    <a:pt x="936" y="480"/>
                  </a:lnTo>
                  <a:lnTo>
                    <a:pt x="956" y="486"/>
                  </a:lnTo>
                  <a:lnTo>
                    <a:pt x="968" y="486"/>
                  </a:lnTo>
                  <a:lnTo>
                    <a:pt x="987" y="493"/>
                  </a:lnTo>
                  <a:lnTo>
                    <a:pt x="1006" y="493"/>
                  </a:lnTo>
                  <a:lnTo>
                    <a:pt x="1019" y="499"/>
                  </a:lnTo>
                  <a:lnTo>
                    <a:pt x="1038" y="499"/>
                  </a:lnTo>
                  <a:lnTo>
                    <a:pt x="1038" y="499"/>
                  </a:lnTo>
                  <a:lnTo>
                    <a:pt x="1051" y="499"/>
                  </a:lnTo>
                  <a:lnTo>
                    <a:pt x="1070" y="505"/>
                  </a:lnTo>
                  <a:lnTo>
                    <a:pt x="1089" y="505"/>
                  </a:lnTo>
                  <a:lnTo>
                    <a:pt x="1102" y="505"/>
                  </a:lnTo>
                  <a:lnTo>
                    <a:pt x="1121" y="511"/>
                  </a:lnTo>
                  <a:lnTo>
                    <a:pt x="1140" y="511"/>
                  </a:lnTo>
                  <a:lnTo>
                    <a:pt x="1153" y="511"/>
                  </a:lnTo>
                  <a:lnTo>
                    <a:pt x="1172" y="511"/>
                  </a:lnTo>
                  <a:lnTo>
                    <a:pt x="1191" y="518"/>
                  </a:lnTo>
                  <a:lnTo>
                    <a:pt x="1204" y="518"/>
                  </a:lnTo>
                  <a:lnTo>
                    <a:pt x="1204" y="51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6" name="Freeform 384"/>
            <p:cNvSpPr>
              <a:spLocks/>
            </p:cNvSpPr>
            <p:nvPr/>
          </p:nvSpPr>
          <p:spPr bwMode="auto">
            <a:xfrm>
              <a:off x="3946" y="2068"/>
              <a:ext cx="1484" cy="518"/>
            </a:xfrm>
            <a:custGeom>
              <a:avLst/>
              <a:gdLst>
                <a:gd name="T0" fmla="*/ 197 w 233"/>
                <a:gd name="T1" fmla="*/ 82 h 82"/>
                <a:gd name="T2" fmla="*/ 208 w 233"/>
                <a:gd name="T3" fmla="*/ 82 h 82"/>
                <a:gd name="T4" fmla="*/ 216 w 233"/>
                <a:gd name="T5" fmla="*/ 81 h 82"/>
                <a:gd name="T6" fmla="*/ 226 w 233"/>
                <a:gd name="T7" fmla="*/ 78 h 82"/>
                <a:gd name="T8" fmla="*/ 232 w 233"/>
                <a:gd name="T9" fmla="*/ 74 h 82"/>
                <a:gd name="T10" fmla="*/ 231 w 233"/>
                <a:gd name="T11" fmla="*/ 64 h 82"/>
                <a:gd name="T12" fmla="*/ 226 w 233"/>
                <a:gd name="T13" fmla="*/ 58 h 82"/>
                <a:gd name="T14" fmla="*/ 221 w 233"/>
                <a:gd name="T15" fmla="*/ 54 h 82"/>
                <a:gd name="T16" fmla="*/ 215 w 233"/>
                <a:gd name="T17" fmla="*/ 50 h 82"/>
                <a:gd name="T18" fmla="*/ 208 w 233"/>
                <a:gd name="T19" fmla="*/ 45 h 82"/>
                <a:gd name="T20" fmla="*/ 201 w 233"/>
                <a:gd name="T21" fmla="*/ 42 h 82"/>
                <a:gd name="T22" fmla="*/ 194 w 233"/>
                <a:gd name="T23" fmla="*/ 39 h 82"/>
                <a:gd name="T24" fmla="*/ 187 w 233"/>
                <a:gd name="T25" fmla="*/ 35 h 82"/>
                <a:gd name="T26" fmla="*/ 179 w 233"/>
                <a:gd name="T27" fmla="*/ 32 h 82"/>
                <a:gd name="T28" fmla="*/ 172 w 233"/>
                <a:gd name="T29" fmla="*/ 29 h 82"/>
                <a:gd name="T30" fmla="*/ 165 w 233"/>
                <a:gd name="T31" fmla="*/ 26 h 82"/>
                <a:gd name="T32" fmla="*/ 157 w 233"/>
                <a:gd name="T33" fmla="*/ 24 h 82"/>
                <a:gd name="T34" fmla="*/ 149 w 233"/>
                <a:gd name="T35" fmla="*/ 21 h 82"/>
                <a:gd name="T36" fmla="*/ 141 w 233"/>
                <a:gd name="T37" fmla="*/ 18 h 82"/>
                <a:gd name="T38" fmla="*/ 132 w 233"/>
                <a:gd name="T39" fmla="*/ 16 h 82"/>
                <a:gd name="T40" fmla="*/ 123 w 233"/>
                <a:gd name="T41" fmla="*/ 13 h 82"/>
                <a:gd name="T42" fmla="*/ 115 w 233"/>
                <a:gd name="T43" fmla="*/ 11 h 82"/>
                <a:gd name="T44" fmla="*/ 107 w 233"/>
                <a:gd name="T45" fmla="*/ 10 h 82"/>
                <a:gd name="T46" fmla="*/ 99 w 233"/>
                <a:gd name="T47" fmla="*/ 8 h 82"/>
                <a:gd name="T48" fmla="*/ 89 w 233"/>
                <a:gd name="T49" fmla="*/ 6 h 82"/>
                <a:gd name="T50" fmla="*/ 81 w 233"/>
                <a:gd name="T51" fmla="*/ 4 h 82"/>
                <a:gd name="T52" fmla="*/ 71 w 233"/>
                <a:gd name="T53" fmla="*/ 3 h 82"/>
                <a:gd name="T54" fmla="*/ 63 w 233"/>
                <a:gd name="T55" fmla="*/ 2 h 82"/>
                <a:gd name="T56" fmla="*/ 52 w 233"/>
                <a:gd name="T57" fmla="*/ 0 h 82"/>
                <a:gd name="T58" fmla="*/ 41 w 233"/>
                <a:gd name="T59" fmla="*/ 0 h 82"/>
                <a:gd name="T60" fmla="*/ 31 w 233"/>
                <a:gd name="T61" fmla="*/ 0 h 82"/>
                <a:gd name="T62" fmla="*/ 20 w 233"/>
                <a:gd name="T63" fmla="*/ 0 h 82"/>
                <a:gd name="T64" fmla="*/ 10 w 233"/>
                <a:gd name="T65" fmla="*/ 3 h 82"/>
                <a:gd name="T66" fmla="*/ 2 w 233"/>
                <a:gd name="T67" fmla="*/ 7 h 82"/>
                <a:gd name="T68" fmla="*/ 1 w 233"/>
                <a:gd name="T69" fmla="*/ 16 h 82"/>
                <a:gd name="T70" fmla="*/ 5 w 233"/>
                <a:gd name="T71" fmla="*/ 21 h 82"/>
                <a:gd name="T72" fmla="*/ 11 w 233"/>
                <a:gd name="T73" fmla="*/ 26 h 82"/>
                <a:gd name="T74" fmla="*/ 18 w 233"/>
                <a:gd name="T75" fmla="*/ 31 h 82"/>
                <a:gd name="T76" fmla="*/ 23 w 233"/>
                <a:gd name="T77" fmla="*/ 35 h 82"/>
                <a:gd name="T78" fmla="*/ 31 w 233"/>
                <a:gd name="T79" fmla="*/ 39 h 82"/>
                <a:gd name="T80" fmla="*/ 37 w 233"/>
                <a:gd name="T81" fmla="*/ 42 h 82"/>
                <a:gd name="T82" fmla="*/ 44 w 233"/>
                <a:gd name="T83" fmla="*/ 45 h 82"/>
                <a:gd name="T84" fmla="*/ 52 w 233"/>
                <a:gd name="T85" fmla="*/ 49 h 82"/>
                <a:gd name="T86" fmla="*/ 60 w 233"/>
                <a:gd name="T87" fmla="*/ 52 h 82"/>
                <a:gd name="T88" fmla="*/ 68 w 233"/>
                <a:gd name="T89" fmla="*/ 55 h 82"/>
                <a:gd name="T90" fmla="*/ 76 w 233"/>
                <a:gd name="T91" fmla="*/ 58 h 82"/>
                <a:gd name="T92" fmla="*/ 84 w 233"/>
                <a:gd name="T93" fmla="*/ 60 h 82"/>
                <a:gd name="T94" fmla="*/ 92 w 233"/>
                <a:gd name="T95" fmla="*/ 63 h 82"/>
                <a:gd name="T96" fmla="*/ 99 w 233"/>
                <a:gd name="T97" fmla="*/ 65 h 82"/>
                <a:gd name="T98" fmla="*/ 107 w 233"/>
                <a:gd name="T99" fmla="*/ 67 h 82"/>
                <a:gd name="T100" fmla="*/ 115 w 233"/>
                <a:gd name="T101" fmla="*/ 70 h 82"/>
                <a:gd name="T102" fmla="*/ 123 w 233"/>
                <a:gd name="T103" fmla="*/ 71 h 82"/>
                <a:gd name="T104" fmla="*/ 133 w 233"/>
                <a:gd name="T105" fmla="*/ 74 h 82"/>
                <a:gd name="T106" fmla="*/ 142 w 233"/>
                <a:gd name="T107" fmla="*/ 75 h 82"/>
                <a:gd name="T108" fmla="*/ 150 w 233"/>
                <a:gd name="T109" fmla="*/ 77 h 82"/>
                <a:gd name="T110" fmla="*/ 160 w 233"/>
                <a:gd name="T111" fmla="*/ 79 h 82"/>
                <a:gd name="T112" fmla="*/ 171 w 233"/>
                <a:gd name="T113" fmla="*/ 80 h 82"/>
                <a:gd name="T114" fmla="*/ 181 w 233"/>
                <a:gd name="T115" fmla="*/ 81 h 82"/>
                <a:gd name="T116" fmla="*/ 189 w 233"/>
                <a:gd name="T117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3" h="82">
                  <a:moveTo>
                    <a:pt x="189" y="82"/>
                  </a:moveTo>
                  <a:lnTo>
                    <a:pt x="192" y="82"/>
                  </a:lnTo>
                  <a:lnTo>
                    <a:pt x="194" y="82"/>
                  </a:lnTo>
                  <a:lnTo>
                    <a:pt x="197" y="82"/>
                  </a:lnTo>
                  <a:lnTo>
                    <a:pt x="200" y="82"/>
                  </a:lnTo>
                  <a:lnTo>
                    <a:pt x="202" y="82"/>
                  </a:lnTo>
                  <a:lnTo>
                    <a:pt x="205" y="82"/>
                  </a:lnTo>
                  <a:lnTo>
                    <a:pt x="208" y="82"/>
                  </a:lnTo>
                  <a:lnTo>
                    <a:pt x="208" y="82"/>
                  </a:lnTo>
                  <a:lnTo>
                    <a:pt x="210" y="81"/>
                  </a:lnTo>
                  <a:lnTo>
                    <a:pt x="213" y="81"/>
                  </a:lnTo>
                  <a:lnTo>
                    <a:pt x="216" y="81"/>
                  </a:lnTo>
                  <a:lnTo>
                    <a:pt x="218" y="80"/>
                  </a:lnTo>
                  <a:lnTo>
                    <a:pt x="221" y="80"/>
                  </a:lnTo>
                  <a:lnTo>
                    <a:pt x="223" y="79"/>
                  </a:lnTo>
                  <a:lnTo>
                    <a:pt x="226" y="78"/>
                  </a:lnTo>
                  <a:lnTo>
                    <a:pt x="229" y="77"/>
                  </a:lnTo>
                  <a:lnTo>
                    <a:pt x="229" y="76"/>
                  </a:lnTo>
                  <a:lnTo>
                    <a:pt x="231" y="74"/>
                  </a:lnTo>
                  <a:lnTo>
                    <a:pt x="232" y="74"/>
                  </a:lnTo>
                  <a:lnTo>
                    <a:pt x="233" y="71"/>
                  </a:lnTo>
                  <a:lnTo>
                    <a:pt x="233" y="68"/>
                  </a:lnTo>
                  <a:lnTo>
                    <a:pt x="232" y="66"/>
                  </a:lnTo>
                  <a:lnTo>
                    <a:pt x="231" y="64"/>
                  </a:lnTo>
                  <a:lnTo>
                    <a:pt x="230" y="63"/>
                  </a:lnTo>
                  <a:lnTo>
                    <a:pt x="229" y="61"/>
                  </a:lnTo>
                  <a:lnTo>
                    <a:pt x="228" y="61"/>
                  </a:lnTo>
                  <a:lnTo>
                    <a:pt x="226" y="58"/>
                  </a:lnTo>
                  <a:lnTo>
                    <a:pt x="226" y="58"/>
                  </a:lnTo>
                  <a:lnTo>
                    <a:pt x="223" y="56"/>
                  </a:lnTo>
                  <a:lnTo>
                    <a:pt x="223" y="55"/>
                  </a:lnTo>
                  <a:lnTo>
                    <a:pt x="221" y="54"/>
                  </a:lnTo>
                  <a:lnTo>
                    <a:pt x="219" y="53"/>
                  </a:lnTo>
                  <a:lnTo>
                    <a:pt x="218" y="52"/>
                  </a:lnTo>
                  <a:lnTo>
                    <a:pt x="216" y="50"/>
                  </a:lnTo>
                  <a:lnTo>
                    <a:pt x="215" y="50"/>
                  </a:lnTo>
                  <a:lnTo>
                    <a:pt x="213" y="49"/>
                  </a:lnTo>
                  <a:lnTo>
                    <a:pt x="211" y="47"/>
                  </a:lnTo>
                  <a:lnTo>
                    <a:pt x="210" y="47"/>
                  </a:lnTo>
                  <a:lnTo>
                    <a:pt x="208" y="45"/>
                  </a:lnTo>
                  <a:lnTo>
                    <a:pt x="206" y="45"/>
                  </a:lnTo>
                  <a:lnTo>
                    <a:pt x="205" y="44"/>
                  </a:lnTo>
                  <a:lnTo>
                    <a:pt x="202" y="43"/>
                  </a:lnTo>
                  <a:lnTo>
                    <a:pt x="201" y="42"/>
                  </a:lnTo>
                  <a:lnTo>
                    <a:pt x="200" y="41"/>
                  </a:lnTo>
                  <a:lnTo>
                    <a:pt x="197" y="40"/>
                  </a:lnTo>
                  <a:lnTo>
                    <a:pt x="196" y="39"/>
                  </a:lnTo>
                  <a:lnTo>
                    <a:pt x="194" y="39"/>
                  </a:lnTo>
                  <a:lnTo>
                    <a:pt x="192" y="37"/>
                  </a:lnTo>
                  <a:lnTo>
                    <a:pt x="191" y="37"/>
                  </a:lnTo>
                  <a:lnTo>
                    <a:pt x="189" y="36"/>
                  </a:lnTo>
                  <a:lnTo>
                    <a:pt x="187" y="35"/>
                  </a:lnTo>
                  <a:lnTo>
                    <a:pt x="185" y="34"/>
                  </a:lnTo>
                  <a:lnTo>
                    <a:pt x="184" y="34"/>
                  </a:lnTo>
                  <a:lnTo>
                    <a:pt x="181" y="33"/>
                  </a:lnTo>
                  <a:lnTo>
                    <a:pt x="179" y="32"/>
                  </a:lnTo>
                  <a:lnTo>
                    <a:pt x="178" y="32"/>
                  </a:lnTo>
                  <a:lnTo>
                    <a:pt x="176" y="31"/>
                  </a:lnTo>
                  <a:lnTo>
                    <a:pt x="173" y="30"/>
                  </a:lnTo>
                  <a:lnTo>
                    <a:pt x="172" y="29"/>
                  </a:lnTo>
                  <a:lnTo>
                    <a:pt x="171" y="29"/>
                  </a:lnTo>
                  <a:lnTo>
                    <a:pt x="168" y="28"/>
                  </a:lnTo>
                  <a:lnTo>
                    <a:pt x="165" y="27"/>
                  </a:lnTo>
                  <a:lnTo>
                    <a:pt x="165" y="26"/>
                  </a:lnTo>
                  <a:lnTo>
                    <a:pt x="163" y="26"/>
                  </a:lnTo>
                  <a:lnTo>
                    <a:pt x="160" y="25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5" y="23"/>
                  </a:lnTo>
                  <a:lnTo>
                    <a:pt x="152" y="22"/>
                  </a:lnTo>
                  <a:lnTo>
                    <a:pt x="150" y="21"/>
                  </a:lnTo>
                  <a:lnTo>
                    <a:pt x="149" y="21"/>
                  </a:lnTo>
                  <a:lnTo>
                    <a:pt x="147" y="20"/>
                  </a:lnTo>
                  <a:lnTo>
                    <a:pt x="144" y="19"/>
                  </a:lnTo>
                  <a:lnTo>
                    <a:pt x="142" y="19"/>
                  </a:lnTo>
                  <a:lnTo>
                    <a:pt x="141" y="18"/>
                  </a:lnTo>
                  <a:lnTo>
                    <a:pt x="139" y="18"/>
                  </a:lnTo>
                  <a:lnTo>
                    <a:pt x="136" y="17"/>
                  </a:lnTo>
                  <a:lnTo>
                    <a:pt x="134" y="16"/>
                  </a:lnTo>
                  <a:lnTo>
                    <a:pt x="132" y="16"/>
                  </a:lnTo>
                  <a:lnTo>
                    <a:pt x="131" y="16"/>
                  </a:lnTo>
                  <a:lnTo>
                    <a:pt x="129" y="15"/>
                  </a:lnTo>
                  <a:lnTo>
                    <a:pt x="126" y="14"/>
                  </a:lnTo>
                  <a:lnTo>
                    <a:pt x="123" y="13"/>
                  </a:lnTo>
                  <a:lnTo>
                    <a:pt x="122" y="13"/>
                  </a:lnTo>
                  <a:lnTo>
                    <a:pt x="121" y="13"/>
                  </a:lnTo>
                  <a:lnTo>
                    <a:pt x="118" y="12"/>
                  </a:lnTo>
                  <a:lnTo>
                    <a:pt x="115" y="11"/>
                  </a:lnTo>
                  <a:lnTo>
                    <a:pt x="113" y="11"/>
                  </a:lnTo>
                  <a:lnTo>
                    <a:pt x="112" y="10"/>
                  </a:lnTo>
                  <a:lnTo>
                    <a:pt x="110" y="10"/>
                  </a:lnTo>
                  <a:lnTo>
                    <a:pt x="107" y="10"/>
                  </a:lnTo>
                  <a:lnTo>
                    <a:pt x="105" y="9"/>
                  </a:lnTo>
                  <a:lnTo>
                    <a:pt x="102" y="8"/>
                  </a:lnTo>
                  <a:lnTo>
                    <a:pt x="100" y="8"/>
                  </a:lnTo>
                  <a:lnTo>
                    <a:pt x="99" y="8"/>
                  </a:lnTo>
                  <a:lnTo>
                    <a:pt x="97" y="7"/>
                  </a:lnTo>
                  <a:lnTo>
                    <a:pt x="94" y="7"/>
                  </a:lnTo>
                  <a:lnTo>
                    <a:pt x="92" y="6"/>
                  </a:lnTo>
                  <a:lnTo>
                    <a:pt x="89" y="6"/>
                  </a:lnTo>
                  <a:lnTo>
                    <a:pt x="87" y="5"/>
                  </a:lnTo>
                  <a:lnTo>
                    <a:pt x="86" y="5"/>
                  </a:lnTo>
                  <a:lnTo>
                    <a:pt x="84" y="5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6" y="3"/>
                  </a:lnTo>
                  <a:lnTo>
                    <a:pt x="73" y="3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68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0" y="1"/>
                  </a:lnTo>
                  <a:lnTo>
                    <a:pt x="57" y="1"/>
                  </a:lnTo>
                  <a:lnTo>
                    <a:pt x="55" y="1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8" y="1"/>
                  </a:lnTo>
                  <a:lnTo>
                    <a:pt x="15" y="1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7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6"/>
                  </a:lnTo>
                  <a:lnTo>
                    <a:pt x="2" y="17"/>
                  </a:lnTo>
                  <a:lnTo>
                    <a:pt x="3" y="18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7" y="23"/>
                  </a:lnTo>
                  <a:lnTo>
                    <a:pt x="8" y="24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2" y="28"/>
                  </a:lnTo>
                  <a:lnTo>
                    <a:pt x="14" y="29"/>
                  </a:lnTo>
                  <a:lnTo>
                    <a:pt x="15" y="30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20" y="33"/>
                  </a:lnTo>
                  <a:lnTo>
                    <a:pt x="22" y="34"/>
                  </a:lnTo>
                  <a:lnTo>
                    <a:pt x="23" y="35"/>
                  </a:lnTo>
                  <a:lnTo>
                    <a:pt x="26" y="36"/>
                  </a:lnTo>
                  <a:lnTo>
                    <a:pt x="27" y="37"/>
                  </a:lnTo>
                  <a:lnTo>
                    <a:pt x="28" y="38"/>
                  </a:lnTo>
                  <a:lnTo>
                    <a:pt x="31" y="39"/>
                  </a:lnTo>
                  <a:lnTo>
                    <a:pt x="32" y="39"/>
                  </a:lnTo>
                  <a:lnTo>
                    <a:pt x="34" y="40"/>
                  </a:lnTo>
                  <a:lnTo>
                    <a:pt x="36" y="42"/>
                  </a:lnTo>
                  <a:lnTo>
                    <a:pt x="37" y="42"/>
                  </a:lnTo>
                  <a:lnTo>
                    <a:pt x="39" y="43"/>
                  </a:lnTo>
                  <a:lnTo>
                    <a:pt x="41" y="44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7" y="47"/>
                  </a:lnTo>
                  <a:lnTo>
                    <a:pt x="49" y="47"/>
                  </a:lnTo>
                  <a:lnTo>
                    <a:pt x="49" y="48"/>
                  </a:lnTo>
                  <a:lnTo>
                    <a:pt x="52" y="49"/>
                  </a:lnTo>
                  <a:lnTo>
                    <a:pt x="55" y="50"/>
                  </a:lnTo>
                  <a:lnTo>
                    <a:pt x="55" y="50"/>
                  </a:lnTo>
                  <a:lnTo>
                    <a:pt x="57" y="51"/>
                  </a:lnTo>
                  <a:lnTo>
                    <a:pt x="60" y="52"/>
                  </a:lnTo>
                  <a:lnTo>
                    <a:pt x="62" y="53"/>
                  </a:lnTo>
                  <a:lnTo>
                    <a:pt x="63" y="53"/>
                  </a:lnTo>
                  <a:lnTo>
                    <a:pt x="65" y="54"/>
                  </a:lnTo>
                  <a:lnTo>
                    <a:pt x="68" y="55"/>
                  </a:lnTo>
                  <a:lnTo>
                    <a:pt x="69" y="55"/>
                  </a:lnTo>
                  <a:lnTo>
                    <a:pt x="70" y="56"/>
                  </a:lnTo>
                  <a:lnTo>
                    <a:pt x="73" y="57"/>
                  </a:lnTo>
                  <a:lnTo>
                    <a:pt x="76" y="58"/>
                  </a:lnTo>
                  <a:lnTo>
                    <a:pt x="76" y="58"/>
                  </a:lnTo>
                  <a:lnTo>
                    <a:pt x="78" y="59"/>
                  </a:lnTo>
                  <a:lnTo>
                    <a:pt x="81" y="60"/>
                  </a:lnTo>
                  <a:lnTo>
                    <a:pt x="84" y="60"/>
                  </a:lnTo>
                  <a:lnTo>
                    <a:pt x="84" y="61"/>
                  </a:lnTo>
                  <a:lnTo>
                    <a:pt x="86" y="61"/>
                  </a:lnTo>
                  <a:lnTo>
                    <a:pt x="89" y="62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4" y="64"/>
                  </a:lnTo>
                  <a:lnTo>
                    <a:pt x="97" y="65"/>
                  </a:lnTo>
                  <a:lnTo>
                    <a:pt x="99" y="65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5" y="67"/>
                  </a:lnTo>
                  <a:lnTo>
                    <a:pt x="107" y="67"/>
                  </a:lnTo>
                  <a:lnTo>
                    <a:pt x="110" y="68"/>
                  </a:lnTo>
                  <a:lnTo>
                    <a:pt x="111" y="68"/>
                  </a:lnTo>
                  <a:lnTo>
                    <a:pt x="113" y="69"/>
                  </a:lnTo>
                  <a:lnTo>
                    <a:pt x="115" y="70"/>
                  </a:lnTo>
                  <a:lnTo>
                    <a:pt x="118" y="70"/>
                  </a:lnTo>
                  <a:lnTo>
                    <a:pt x="121" y="71"/>
                  </a:lnTo>
                  <a:lnTo>
                    <a:pt x="122" y="71"/>
                  </a:lnTo>
                  <a:lnTo>
                    <a:pt x="123" y="71"/>
                  </a:lnTo>
                  <a:lnTo>
                    <a:pt x="126" y="72"/>
                  </a:lnTo>
                  <a:lnTo>
                    <a:pt x="129" y="73"/>
                  </a:lnTo>
                  <a:lnTo>
                    <a:pt x="131" y="73"/>
                  </a:lnTo>
                  <a:lnTo>
                    <a:pt x="133" y="74"/>
                  </a:lnTo>
                  <a:lnTo>
                    <a:pt x="134" y="74"/>
                  </a:lnTo>
                  <a:lnTo>
                    <a:pt x="136" y="74"/>
                  </a:lnTo>
                  <a:lnTo>
                    <a:pt x="139" y="75"/>
                  </a:lnTo>
                  <a:lnTo>
                    <a:pt x="142" y="75"/>
                  </a:lnTo>
                  <a:lnTo>
                    <a:pt x="144" y="76"/>
                  </a:lnTo>
                  <a:lnTo>
                    <a:pt x="147" y="76"/>
                  </a:lnTo>
                  <a:lnTo>
                    <a:pt x="147" y="76"/>
                  </a:lnTo>
                  <a:lnTo>
                    <a:pt x="150" y="77"/>
                  </a:lnTo>
                  <a:lnTo>
                    <a:pt x="152" y="77"/>
                  </a:lnTo>
                  <a:lnTo>
                    <a:pt x="155" y="78"/>
                  </a:lnTo>
                  <a:lnTo>
                    <a:pt x="158" y="78"/>
                  </a:lnTo>
                  <a:lnTo>
                    <a:pt x="160" y="79"/>
                  </a:lnTo>
                  <a:lnTo>
                    <a:pt x="163" y="79"/>
                  </a:lnTo>
                  <a:lnTo>
                    <a:pt x="165" y="79"/>
                  </a:lnTo>
                  <a:lnTo>
                    <a:pt x="168" y="80"/>
                  </a:lnTo>
                  <a:lnTo>
                    <a:pt x="171" y="80"/>
                  </a:lnTo>
                  <a:lnTo>
                    <a:pt x="173" y="80"/>
                  </a:lnTo>
                  <a:lnTo>
                    <a:pt x="176" y="81"/>
                  </a:lnTo>
                  <a:lnTo>
                    <a:pt x="179" y="81"/>
                  </a:lnTo>
                  <a:lnTo>
                    <a:pt x="181" y="81"/>
                  </a:lnTo>
                  <a:lnTo>
                    <a:pt x="184" y="81"/>
                  </a:lnTo>
                  <a:lnTo>
                    <a:pt x="187" y="82"/>
                  </a:lnTo>
                  <a:lnTo>
                    <a:pt x="189" y="82"/>
                  </a:lnTo>
                  <a:lnTo>
                    <a:pt x="189" y="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7" name="Freeform 385"/>
            <p:cNvSpPr>
              <a:spLocks/>
            </p:cNvSpPr>
            <p:nvPr/>
          </p:nvSpPr>
          <p:spPr bwMode="auto">
            <a:xfrm>
              <a:off x="4041" y="2099"/>
              <a:ext cx="1294" cy="455"/>
            </a:xfrm>
            <a:custGeom>
              <a:avLst/>
              <a:gdLst>
                <a:gd name="T0" fmla="*/ 1109 w 1294"/>
                <a:gd name="T1" fmla="*/ 455 h 455"/>
                <a:gd name="T2" fmla="*/ 1160 w 1294"/>
                <a:gd name="T3" fmla="*/ 449 h 455"/>
                <a:gd name="T4" fmla="*/ 1230 w 1294"/>
                <a:gd name="T5" fmla="*/ 443 h 455"/>
                <a:gd name="T6" fmla="*/ 1275 w 1294"/>
                <a:gd name="T7" fmla="*/ 417 h 455"/>
                <a:gd name="T8" fmla="*/ 1287 w 1294"/>
                <a:gd name="T9" fmla="*/ 367 h 455"/>
                <a:gd name="T10" fmla="*/ 1262 w 1294"/>
                <a:gd name="T11" fmla="*/ 329 h 455"/>
                <a:gd name="T12" fmla="*/ 1230 w 1294"/>
                <a:gd name="T13" fmla="*/ 297 h 455"/>
                <a:gd name="T14" fmla="*/ 1179 w 1294"/>
                <a:gd name="T15" fmla="*/ 266 h 455"/>
                <a:gd name="T16" fmla="*/ 1141 w 1294"/>
                <a:gd name="T17" fmla="*/ 247 h 455"/>
                <a:gd name="T18" fmla="*/ 1096 w 1294"/>
                <a:gd name="T19" fmla="*/ 221 h 455"/>
                <a:gd name="T20" fmla="*/ 1052 w 1294"/>
                <a:gd name="T21" fmla="*/ 202 h 455"/>
                <a:gd name="T22" fmla="*/ 1007 w 1294"/>
                <a:gd name="T23" fmla="*/ 184 h 455"/>
                <a:gd name="T24" fmla="*/ 956 w 1294"/>
                <a:gd name="T25" fmla="*/ 165 h 455"/>
                <a:gd name="T26" fmla="*/ 911 w 1294"/>
                <a:gd name="T27" fmla="*/ 146 h 455"/>
                <a:gd name="T28" fmla="*/ 861 w 1294"/>
                <a:gd name="T29" fmla="*/ 127 h 455"/>
                <a:gd name="T30" fmla="*/ 810 w 1294"/>
                <a:gd name="T31" fmla="*/ 114 h 455"/>
                <a:gd name="T32" fmla="*/ 759 w 1294"/>
                <a:gd name="T33" fmla="*/ 95 h 455"/>
                <a:gd name="T34" fmla="*/ 708 w 1294"/>
                <a:gd name="T35" fmla="*/ 82 h 455"/>
                <a:gd name="T36" fmla="*/ 657 w 1294"/>
                <a:gd name="T37" fmla="*/ 70 h 455"/>
                <a:gd name="T38" fmla="*/ 587 w 1294"/>
                <a:gd name="T39" fmla="*/ 51 h 455"/>
                <a:gd name="T40" fmla="*/ 536 w 1294"/>
                <a:gd name="T41" fmla="*/ 44 h 455"/>
                <a:gd name="T42" fmla="*/ 491 w 1294"/>
                <a:gd name="T43" fmla="*/ 32 h 455"/>
                <a:gd name="T44" fmla="*/ 421 w 1294"/>
                <a:gd name="T45" fmla="*/ 19 h 455"/>
                <a:gd name="T46" fmla="*/ 370 w 1294"/>
                <a:gd name="T47" fmla="*/ 13 h 455"/>
                <a:gd name="T48" fmla="*/ 306 w 1294"/>
                <a:gd name="T49" fmla="*/ 7 h 455"/>
                <a:gd name="T50" fmla="*/ 249 w 1294"/>
                <a:gd name="T51" fmla="*/ 0 h 455"/>
                <a:gd name="T52" fmla="*/ 185 w 1294"/>
                <a:gd name="T53" fmla="*/ 0 h 455"/>
                <a:gd name="T54" fmla="*/ 134 w 1294"/>
                <a:gd name="T55" fmla="*/ 0 h 455"/>
                <a:gd name="T56" fmla="*/ 70 w 1294"/>
                <a:gd name="T57" fmla="*/ 13 h 455"/>
                <a:gd name="T58" fmla="*/ 20 w 1294"/>
                <a:gd name="T59" fmla="*/ 32 h 455"/>
                <a:gd name="T60" fmla="*/ 7 w 1294"/>
                <a:gd name="T61" fmla="*/ 82 h 455"/>
                <a:gd name="T62" fmla="*/ 32 w 1294"/>
                <a:gd name="T63" fmla="*/ 127 h 455"/>
                <a:gd name="T64" fmla="*/ 70 w 1294"/>
                <a:gd name="T65" fmla="*/ 152 h 455"/>
                <a:gd name="T66" fmla="*/ 115 w 1294"/>
                <a:gd name="T67" fmla="*/ 184 h 455"/>
                <a:gd name="T68" fmla="*/ 153 w 1294"/>
                <a:gd name="T69" fmla="*/ 209 h 455"/>
                <a:gd name="T70" fmla="*/ 204 w 1294"/>
                <a:gd name="T71" fmla="*/ 234 h 455"/>
                <a:gd name="T72" fmla="*/ 243 w 1294"/>
                <a:gd name="T73" fmla="*/ 253 h 455"/>
                <a:gd name="T74" fmla="*/ 287 w 1294"/>
                <a:gd name="T75" fmla="*/ 272 h 455"/>
                <a:gd name="T76" fmla="*/ 338 w 1294"/>
                <a:gd name="T77" fmla="*/ 291 h 455"/>
                <a:gd name="T78" fmla="*/ 389 w 1294"/>
                <a:gd name="T79" fmla="*/ 310 h 455"/>
                <a:gd name="T80" fmla="*/ 440 w 1294"/>
                <a:gd name="T81" fmla="*/ 329 h 455"/>
                <a:gd name="T82" fmla="*/ 491 w 1294"/>
                <a:gd name="T83" fmla="*/ 341 h 455"/>
                <a:gd name="T84" fmla="*/ 536 w 1294"/>
                <a:gd name="T85" fmla="*/ 354 h 455"/>
                <a:gd name="T86" fmla="*/ 587 w 1294"/>
                <a:gd name="T87" fmla="*/ 373 h 455"/>
                <a:gd name="T88" fmla="*/ 638 w 1294"/>
                <a:gd name="T89" fmla="*/ 386 h 455"/>
                <a:gd name="T90" fmla="*/ 708 w 1294"/>
                <a:gd name="T91" fmla="*/ 398 h 455"/>
                <a:gd name="T92" fmla="*/ 759 w 1294"/>
                <a:gd name="T93" fmla="*/ 411 h 455"/>
                <a:gd name="T94" fmla="*/ 810 w 1294"/>
                <a:gd name="T95" fmla="*/ 424 h 455"/>
                <a:gd name="T96" fmla="*/ 873 w 1294"/>
                <a:gd name="T97" fmla="*/ 430 h 455"/>
                <a:gd name="T98" fmla="*/ 924 w 1294"/>
                <a:gd name="T99" fmla="*/ 443 h 455"/>
                <a:gd name="T100" fmla="*/ 994 w 1294"/>
                <a:gd name="T101" fmla="*/ 449 h 455"/>
                <a:gd name="T102" fmla="*/ 1052 w 1294"/>
                <a:gd name="T103" fmla="*/ 44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94" h="455">
                  <a:moveTo>
                    <a:pt x="1058" y="449"/>
                  </a:moveTo>
                  <a:lnTo>
                    <a:pt x="1077" y="455"/>
                  </a:lnTo>
                  <a:lnTo>
                    <a:pt x="1096" y="455"/>
                  </a:lnTo>
                  <a:lnTo>
                    <a:pt x="1109" y="455"/>
                  </a:lnTo>
                  <a:lnTo>
                    <a:pt x="1128" y="455"/>
                  </a:lnTo>
                  <a:lnTo>
                    <a:pt x="1141" y="449"/>
                  </a:lnTo>
                  <a:lnTo>
                    <a:pt x="1154" y="449"/>
                  </a:lnTo>
                  <a:lnTo>
                    <a:pt x="1160" y="449"/>
                  </a:lnTo>
                  <a:lnTo>
                    <a:pt x="1179" y="449"/>
                  </a:lnTo>
                  <a:lnTo>
                    <a:pt x="1192" y="449"/>
                  </a:lnTo>
                  <a:lnTo>
                    <a:pt x="1211" y="443"/>
                  </a:lnTo>
                  <a:lnTo>
                    <a:pt x="1230" y="443"/>
                  </a:lnTo>
                  <a:lnTo>
                    <a:pt x="1243" y="436"/>
                  </a:lnTo>
                  <a:lnTo>
                    <a:pt x="1249" y="436"/>
                  </a:lnTo>
                  <a:lnTo>
                    <a:pt x="1262" y="430"/>
                  </a:lnTo>
                  <a:lnTo>
                    <a:pt x="1275" y="417"/>
                  </a:lnTo>
                  <a:lnTo>
                    <a:pt x="1281" y="417"/>
                  </a:lnTo>
                  <a:lnTo>
                    <a:pt x="1294" y="398"/>
                  </a:lnTo>
                  <a:lnTo>
                    <a:pt x="1294" y="386"/>
                  </a:lnTo>
                  <a:lnTo>
                    <a:pt x="1287" y="367"/>
                  </a:lnTo>
                  <a:lnTo>
                    <a:pt x="1281" y="354"/>
                  </a:lnTo>
                  <a:lnTo>
                    <a:pt x="1281" y="348"/>
                  </a:lnTo>
                  <a:lnTo>
                    <a:pt x="1268" y="335"/>
                  </a:lnTo>
                  <a:lnTo>
                    <a:pt x="1262" y="329"/>
                  </a:lnTo>
                  <a:lnTo>
                    <a:pt x="1249" y="316"/>
                  </a:lnTo>
                  <a:lnTo>
                    <a:pt x="1243" y="310"/>
                  </a:lnTo>
                  <a:lnTo>
                    <a:pt x="1230" y="304"/>
                  </a:lnTo>
                  <a:lnTo>
                    <a:pt x="1230" y="297"/>
                  </a:lnTo>
                  <a:lnTo>
                    <a:pt x="1211" y="285"/>
                  </a:lnTo>
                  <a:lnTo>
                    <a:pt x="1205" y="285"/>
                  </a:lnTo>
                  <a:lnTo>
                    <a:pt x="1192" y="278"/>
                  </a:lnTo>
                  <a:lnTo>
                    <a:pt x="1179" y="266"/>
                  </a:lnTo>
                  <a:lnTo>
                    <a:pt x="1179" y="266"/>
                  </a:lnTo>
                  <a:lnTo>
                    <a:pt x="1160" y="253"/>
                  </a:lnTo>
                  <a:lnTo>
                    <a:pt x="1154" y="253"/>
                  </a:lnTo>
                  <a:lnTo>
                    <a:pt x="1141" y="247"/>
                  </a:lnTo>
                  <a:lnTo>
                    <a:pt x="1128" y="240"/>
                  </a:lnTo>
                  <a:lnTo>
                    <a:pt x="1122" y="234"/>
                  </a:lnTo>
                  <a:lnTo>
                    <a:pt x="1109" y="228"/>
                  </a:lnTo>
                  <a:lnTo>
                    <a:pt x="1096" y="221"/>
                  </a:lnTo>
                  <a:lnTo>
                    <a:pt x="1090" y="215"/>
                  </a:lnTo>
                  <a:lnTo>
                    <a:pt x="1077" y="215"/>
                  </a:lnTo>
                  <a:lnTo>
                    <a:pt x="1058" y="202"/>
                  </a:lnTo>
                  <a:lnTo>
                    <a:pt x="1052" y="202"/>
                  </a:lnTo>
                  <a:lnTo>
                    <a:pt x="1045" y="196"/>
                  </a:lnTo>
                  <a:lnTo>
                    <a:pt x="1026" y="190"/>
                  </a:lnTo>
                  <a:lnTo>
                    <a:pt x="1013" y="184"/>
                  </a:lnTo>
                  <a:lnTo>
                    <a:pt x="1007" y="184"/>
                  </a:lnTo>
                  <a:lnTo>
                    <a:pt x="994" y="177"/>
                  </a:lnTo>
                  <a:lnTo>
                    <a:pt x="975" y="171"/>
                  </a:lnTo>
                  <a:lnTo>
                    <a:pt x="969" y="171"/>
                  </a:lnTo>
                  <a:lnTo>
                    <a:pt x="956" y="165"/>
                  </a:lnTo>
                  <a:lnTo>
                    <a:pt x="943" y="158"/>
                  </a:lnTo>
                  <a:lnTo>
                    <a:pt x="931" y="152"/>
                  </a:lnTo>
                  <a:lnTo>
                    <a:pt x="924" y="152"/>
                  </a:lnTo>
                  <a:lnTo>
                    <a:pt x="911" y="146"/>
                  </a:lnTo>
                  <a:lnTo>
                    <a:pt x="892" y="139"/>
                  </a:lnTo>
                  <a:lnTo>
                    <a:pt x="880" y="133"/>
                  </a:lnTo>
                  <a:lnTo>
                    <a:pt x="873" y="133"/>
                  </a:lnTo>
                  <a:lnTo>
                    <a:pt x="861" y="127"/>
                  </a:lnTo>
                  <a:lnTo>
                    <a:pt x="841" y="120"/>
                  </a:lnTo>
                  <a:lnTo>
                    <a:pt x="829" y="120"/>
                  </a:lnTo>
                  <a:lnTo>
                    <a:pt x="822" y="114"/>
                  </a:lnTo>
                  <a:lnTo>
                    <a:pt x="810" y="114"/>
                  </a:lnTo>
                  <a:lnTo>
                    <a:pt x="790" y="108"/>
                  </a:lnTo>
                  <a:lnTo>
                    <a:pt x="778" y="101"/>
                  </a:lnTo>
                  <a:lnTo>
                    <a:pt x="771" y="101"/>
                  </a:lnTo>
                  <a:lnTo>
                    <a:pt x="759" y="95"/>
                  </a:lnTo>
                  <a:lnTo>
                    <a:pt x="739" y="89"/>
                  </a:lnTo>
                  <a:lnTo>
                    <a:pt x="727" y="89"/>
                  </a:lnTo>
                  <a:lnTo>
                    <a:pt x="720" y="82"/>
                  </a:lnTo>
                  <a:lnTo>
                    <a:pt x="708" y="82"/>
                  </a:lnTo>
                  <a:lnTo>
                    <a:pt x="689" y="76"/>
                  </a:lnTo>
                  <a:lnTo>
                    <a:pt x="676" y="70"/>
                  </a:lnTo>
                  <a:lnTo>
                    <a:pt x="657" y="70"/>
                  </a:lnTo>
                  <a:lnTo>
                    <a:pt x="657" y="70"/>
                  </a:lnTo>
                  <a:lnTo>
                    <a:pt x="638" y="63"/>
                  </a:lnTo>
                  <a:lnTo>
                    <a:pt x="625" y="57"/>
                  </a:lnTo>
                  <a:lnTo>
                    <a:pt x="606" y="57"/>
                  </a:lnTo>
                  <a:lnTo>
                    <a:pt x="587" y="51"/>
                  </a:lnTo>
                  <a:lnTo>
                    <a:pt x="587" y="51"/>
                  </a:lnTo>
                  <a:lnTo>
                    <a:pt x="574" y="51"/>
                  </a:lnTo>
                  <a:lnTo>
                    <a:pt x="555" y="44"/>
                  </a:lnTo>
                  <a:lnTo>
                    <a:pt x="536" y="44"/>
                  </a:lnTo>
                  <a:lnTo>
                    <a:pt x="523" y="38"/>
                  </a:lnTo>
                  <a:lnTo>
                    <a:pt x="504" y="32"/>
                  </a:lnTo>
                  <a:lnTo>
                    <a:pt x="504" y="32"/>
                  </a:lnTo>
                  <a:lnTo>
                    <a:pt x="491" y="32"/>
                  </a:lnTo>
                  <a:lnTo>
                    <a:pt x="472" y="32"/>
                  </a:lnTo>
                  <a:lnTo>
                    <a:pt x="453" y="26"/>
                  </a:lnTo>
                  <a:lnTo>
                    <a:pt x="440" y="26"/>
                  </a:lnTo>
                  <a:lnTo>
                    <a:pt x="421" y="19"/>
                  </a:lnTo>
                  <a:lnTo>
                    <a:pt x="408" y="19"/>
                  </a:lnTo>
                  <a:lnTo>
                    <a:pt x="402" y="19"/>
                  </a:lnTo>
                  <a:lnTo>
                    <a:pt x="389" y="13"/>
                  </a:lnTo>
                  <a:lnTo>
                    <a:pt x="370" y="13"/>
                  </a:lnTo>
                  <a:lnTo>
                    <a:pt x="351" y="13"/>
                  </a:lnTo>
                  <a:lnTo>
                    <a:pt x="338" y="7"/>
                  </a:lnTo>
                  <a:lnTo>
                    <a:pt x="319" y="7"/>
                  </a:lnTo>
                  <a:lnTo>
                    <a:pt x="306" y="7"/>
                  </a:lnTo>
                  <a:lnTo>
                    <a:pt x="287" y="7"/>
                  </a:lnTo>
                  <a:lnTo>
                    <a:pt x="268" y="0"/>
                  </a:lnTo>
                  <a:lnTo>
                    <a:pt x="255" y="0"/>
                  </a:lnTo>
                  <a:lnTo>
                    <a:pt x="249" y="0"/>
                  </a:lnTo>
                  <a:lnTo>
                    <a:pt x="236" y="0"/>
                  </a:lnTo>
                  <a:lnTo>
                    <a:pt x="217" y="0"/>
                  </a:lnTo>
                  <a:lnTo>
                    <a:pt x="204" y="0"/>
                  </a:lnTo>
                  <a:lnTo>
                    <a:pt x="185" y="0"/>
                  </a:lnTo>
                  <a:lnTo>
                    <a:pt x="166" y="0"/>
                  </a:lnTo>
                  <a:lnTo>
                    <a:pt x="153" y="0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1" y="7"/>
                  </a:lnTo>
                  <a:lnTo>
                    <a:pt x="102" y="7"/>
                  </a:lnTo>
                  <a:lnTo>
                    <a:pt x="83" y="7"/>
                  </a:lnTo>
                  <a:lnTo>
                    <a:pt x="70" y="13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32" y="26"/>
                  </a:lnTo>
                  <a:lnTo>
                    <a:pt x="20" y="32"/>
                  </a:lnTo>
                  <a:lnTo>
                    <a:pt x="20" y="38"/>
                  </a:lnTo>
                  <a:lnTo>
                    <a:pt x="7" y="51"/>
                  </a:lnTo>
                  <a:lnTo>
                    <a:pt x="0" y="70"/>
                  </a:lnTo>
                  <a:lnTo>
                    <a:pt x="7" y="82"/>
                  </a:lnTo>
                  <a:lnTo>
                    <a:pt x="13" y="101"/>
                  </a:lnTo>
                  <a:lnTo>
                    <a:pt x="20" y="108"/>
                  </a:lnTo>
                  <a:lnTo>
                    <a:pt x="26" y="120"/>
                  </a:lnTo>
                  <a:lnTo>
                    <a:pt x="32" y="127"/>
                  </a:lnTo>
                  <a:lnTo>
                    <a:pt x="45" y="133"/>
                  </a:lnTo>
                  <a:lnTo>
                    <a:pt x="51" y="139"/>
                  </a:lnTo>
                  <a:lnTo>
                    <a:pt x="64" y="152"/>
                  </a:lnTo>
                  <a:lnTo>
                    <a:pt x="70" y="152"/>
                  </a:lnTo>
                  <a:lnTo>
                    <a:pt x="83" y="165"/>
                  </a:lnTo>
                  <a:lnTo>
                    <a:pt x="90" y="171"/>
                  </a:lnTo>
                  <a:lnTo>
                    <a:pt x="102" y="177"/>
                  </a:lnTo>
                  <a:lnTo>
                    <a:pt x="115" y="184"/>
                  </a:lnTo>
                  <a:lnTo>
                    <a:pt x="121" y="190"/>
                  </a:lnTo>
                  <a:lnTo>
                    <a:pt x="134" y="196"/>
                  </a:lnTo>
                  <a:lnTo>
                    <a:pt x="141" y="202"/>
                  </a:lnTo>
                  <a:lnTo>
                    <a:pt x="153" y="209"/>
                  </a:lnTo>
                  <a:lnTo>
                    <a:pt x="166" y="215"/>
                  </a:lnTo>
                  <a:lnTo>
                    <a:pt x="172" y="215"/>
                  </a:lnTo>
                  <a:lnTo>
                    <a:pt x="185" y="221"/>
                  </a:lnTo>
                  <a:lnTo>
                    <a:pt x="204" y="234"/>
                  </a:lnTo>
                  <a:lnTo>
                    <a:pt x="211" y="234"/>
                  </a:lnTo>
                  <a:lnTo>
                    <a:pt x="217" y="240"/>
                  </a:lnTo>
                  <a:lnTo>
                    <a:pt x="236" y="247"/>
                  </a:lnTo>
                  <a:lnTo>
                    <a:pt x="243" y="253"/>
                  </a:lnTo>
                  <a:lnTo>
                    <a:pt x="255" y="253"/>
                  </a:lnTo>
                  <a:lnTo>
                    <a:pt x="268" y="266"/>
                  </a:lnTo>
                  <a:lnTo>
                    <a:pt x="281" y="266"/>
                  </a:lnTo>
                  <a:lnTo>
                    <a:pt x="287" y="272"/>
                  </a:lnTo>
                  <a:lnTo>
                    <a:pt x="306" y="278"/>
                  </a:lnTo>
                  <a:lnTo>
                    <a:pt x="319" y="285"/>
                  </a:lnTo>
                  <a:lnTo>
                    <a:pt x="325" y="285"/>
                  </a:lnTo>
                  <a:lnTo>
                    <a:pt x="338" y="291"/>
                  </a:lnTo>
                  <a:lnTo>
                    <a:pt x="351" y="297"/>
                  </a:lnTo>
                  <a:lnTo>
                    <a:pt x="370" y="304"/>
                  </a:lnTo>
                  <a:lnTo>
                    <a:pt x="370" y="304"/>
                  </a:lnTo>
                  <a:lnTo>
                    <a:pt x="389" y="310"/>
                  </a:lnTo>
                  <a:lnTo>
                    <a:pt x="402" y="316"/>
                  </a:lnTo>
                  <a:lnTo>
                    <a:pt x="415" y="316"/>
                  </a:lnTo>
                  <a:lnTo>
                    <a:pt x="421" y="323"/>
                  </a:lnTo>
                  <a:lnTo>
                    <a:pt x="440" y="329"/>
                  </a:lnTo>
                  <a:lnTo>
                    <a:pt x="453" y="329"/>
                  </a:lnTo>
                  <a:lnTo>
                    <a:pt x="466" y="335"/>
                  </a:lnTo>
                  <a:lnTo>
                    <a:pt x="472" y="335"/>
                  </a:lnTo>
                  <a:lnTo>
                    <a:pt x="491" y="341"/>
                  </a:lnTo>
                  <a:lnTo>
                    <a:pt x="504" y="348"/>
                  </a:lnTo>
                  <a:lnTo>
                    <a:pt x="516" y="354"/>
                  </a:lnTo>
                  <a:lnTo>
                    <a:pt x="523" y="354"/>
                  </a:lnTo>
                  <a:lnTo>
                    <a:pt x="536" y="354"/>
                  </a:lnTo>
                  <a:lnTo>
                    <a:pt x="555" y="360"/>
                  </a:lnTo>
                  <a:lnTo>
                    <a:pt x="574" y="367"/>
                  </a:lnTo>
                  <a:lnTo>
                    <a:pt x="580" y="367"/>
                  </a:lnTo>
                  <a:lnTo>
                    <a:pt x="587" y="373"/>
                  </a:lnTo>
                  <a:lnTo>
                    <a:pt x="606" y="373"/>
                  </a:lnTo>
                  <a:lnTo>
                    <a:pt x="625" y="379"/>
                  </a:lnTo>
                  <a:lnTo>
                    <a:pt x="638" y="386"/>
                  </a:lnTo>
                  <a:lnTo>
                    <a:pt x="638" y="386"/>
                  </a:lnTo>
                  <a:lnTo>
                    <a:pt x="657" y="386"/>
                  </a:lnTo>
                  <a:lnTo>
                    <a:pt x="676" y="392"/>
                  </a:lnTo>
                  <a:lnTo>
                    <a:pt x="689" y="398"/>
                  </a:lnTo>
                  <a:lnTo>
                    <a:pt x="708" y="398"/>
                  </a:lnTo>
                  <a:lnTo>
                    <a:pt x="714" y="398"/>
                  </a:lnTo>
                  <a:lnTo>
                    <a:pt x="727" y="405"/>
                  </a:lnTo>
                  <a:lnTo>
                    <a:pt x="739" y="411"/>
                  </a:lnTo>
                  <a:lnTo>
                    <a:pt x="759" y="411"/>
                  </a:lnTo>
                  <a:lnTo>
                    <a:pt x="771" y="417"/>
                  </a:lnTo>
                  <a:lnTo>
                    <a:pt x="790" y="417"/>
                  </a:lnTo>
                  <a:lnTo>
                    <a:pt x="790" y="417"/>
                  </a:lnTo>
                  <a:lnTo>
                    <a:pt x="810" y="424"/>
                  </a:lnTo>
                  <a:lnTo>
                    <a:pt x="822" y="424"/>
                  </a:lnTo>
                  <a:lnTo>
                    <a:pt x="841" y="430"/>
                  </a:lnTo>
                  <a:lnTo>
                    <a:pt x="861" y="430"/>
                  </a:lnTo>
                  <a:lnTo>
                    <a:pt x="873" y="430"/>
                  </a:lnTo>
                  <a:lnTo>
                    <a:pt x="886" y="436"/>
                  </a:lnTo>
                  <a:lnTo>
                    <a:pt x="892" y="436"/>
                  </a:lnTo>
                  <a:lnTo>
                    <a:pt x="911" y="436"/>
                  </a:lnTo>
                  <a:lnTo>
                    <a:pt x="924" y="443"/>
                  </a:lnTo>
                  <a:lnTo>
                    <a:pt x="943" y="443"/>
                  </a:lnTo>
                  <a:lnTo>
                    <a:pt x="956" y="443"/>
                  </a:lnTo>
                  <a:lnTo>
                    <a:pt x="975" y="443"/>
                  </a:lnTo>
                  <a:lnTo>
                    <a:pt x="994" y="449"/>
                  </a:lnTo>
                  <a:lnTo>
                    <a:pt x="1007" y="449"/>
                  </a:lnTo>
                  <a:lnTo>
                    <a:pt x="1026" y="449"/>
                  </a:lnTo>
                  <a:lnTo>
                    <a:pt x="1045" y="449"/>
                  </a:lnTo>
                  <a:lnTo>
                    <a:pt x="1052" y="449"/>
                  </a:lnTo>
                  <a:lnTo>
                    <a:pt x="1058" y="44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8" name="Freeform 386"/>
            <p:cNvSpPr>
              <a:spLocks/>
            </p:cNvSpPr>
            <p:nvPr/>
          </p:nvSpPr>
          <p:spPr bwMode="auto">
            <a:xfrm>
              <a:off x="4041" y="2099"/>
              <a:ext cx="1294" cy="455"/>
            </a:xfrm>
            <a:custGeom>
              <a:avLst/>
              <a:gdLst>
                <a:gd name="T0" fmla="*/ 174 w 203"/>
                <a:gd name="T1" fmla="*/ 72 h 72"/>
                <a:gd name="T2" fmla="*/ 182 w 203"/>
                <a:gd name="T3" fmla="*/ 71 h 72"/>
                <a:gd name="T4" fmla="*/ 193 w 203"/>
                <a:gd name="T5" fmla="*/ 70 h 72"/>
                <a:gd name="T6" fmla="*/ 200 w 203"/>
                <a:gd name="T7" fmla="*/ 66 h 72"/>
                <a:gd name="T8" fmla="*/ 202 w 203"/>
                <a:gd name="T9" fmla="*/ 58 h 72"/>
                <a:gd name="T10" fmla="*/ 198 w 203"/>
                <a:gd name="T11" fmla="*/ 52 h 72"/>
                <a:gd name="T12" fmla="*/ 193 w 203"/>
                <a:gd name="T13" fmla="*/ 47 h 72"/>
                <a:gd name="T14" fmla="*/ 185 w 203"/>
                <a:gd name="T15" fmla="*/ 42 h 72"/>
                <a:gd name="T16" fmla="*/ 179 w 203"/>
                <a:gd name="T17" fmla="*/ 39 h 72"/>
                <a:gd name="T18" fmla="*/ 172 w 203"/>
                <a:gd name="T19" fmla="*/ 35 h 72"/>
                <a:gd name="T20" fmla="*/ 165 w 203"/>
                <a:gd name="T21" fmla="*/ 32 h 72"/>
                <a:gd name="T22" fmla="*/ 158 w 203"/>
                <a:gd name="T23" fmla="*/ 29 h 72"/>
                <a:gd name="T24" fmla="*/ 150 w 203"/>
                <a:gd name="T25" fmla="*/ 26 h 72"/>
                <a:gd name="T26" fmla="*/ 143 w 203"/>
                <a:gd name="T27" fmla="*/ 23 h 72"/>
                <a:gd name="T28" fmla="*/ 135 w 203"/>
                <a:gd name="T29" fmla="*/ 20 h 72"/>
                <a:gd name="T30" fmla="*/ 127 w 203"/>
                <a:gd name="T31" fmla="*/ 18 h 72"/>
                <a:gd name="T32" fmla="*/ 119 w 203"/>
                <a:gd name="T33" fmla="*/ 15 h 72"/>
                <a:gd name="T34" fmla="*/ 111 w 203"/>
                <a:gd name="T35" fmla="*/ 13 h 72"/>
                <a:gd name="T36" fmla="*/ 103 w 203"/>
                <a:gd name="T37" fmla="*/ 11 h 72"/>
                <a:gd name="T38" fmla="*/ 92 w 203"/>
                <a:gd name="T39" fmla="*/ 8 h 72"/>
                <a:gd name="T40" fmla="*/ 84 w 203"/>
                <a:gd name="T41" fmla="*/ 7 h 72"/>
                <a:gd name="T42" fmla="*/ 77 w 203"/>
                <a:gd name="T43" fmla="*/ 5 h 72"/>
                <a:gd name="T44" fmla="*/ 66 w 203"/>
                <a:gd name="T45" fmla="*/ 3 h 72"/>
                <a:gd name="T46" fmla="*/ 58 w 203"/>
                <a:gd name="T47" fmla="*/ 2 h 72"/>
                <a:gd name="T48" fmla="*/ 48 w 203"/>
                <a:gd name="T49" fmla="*/ 1 h 72"/>
                <a:gd name="T50" fmla="*/ 39 w 203"/>
                <a:gd name="T51" fmla="*/ 0 h 72"/>
                <a:gd name="T52" fmla="*/ 29 w 203"/>
                <a:gd name="T53" fmla="*/ 0 h 72"/>
                <a:gd name="T54" fmla="*/ 21 w 203"/>
                <a:gd name="T55" fmla="*/ 0 h 72"/>
                <a:gd name="T56" fmla="*/ 11 w 203"/>
                <a:gd name="T57" fmla="*/ 2 h 72"/>
                <a:gd name="T58" fmla="*/ 3 w 203"/>
                <a:gd name="T59" fmla="*/ 5 h 72"/>
                <a:gd name="T60" fmla="*/ 1 w 203"/>
                <a:gd name="T61" fmla="*/ 13 h 72"/>
                <a:gd name="T62" fmla="*/ 5 w 203"/>
                <a:gd name="T63" fmla="*/ 20 h 72"/>
                <a:gd name="T64" fmla="*/ 11 w 203"/>
                <a:gd name="T65" fmla="*/ 24 h 72"/>
                <a:gd name="T66" fmla="*/ 18 w 203"/>
                <a:gd name="T67" fmla="*/ 29 h 72"/>
                <a:gd name="T68" fmla="*/ 24 w 203"/>
                <a:gd name="T69" fmla="*/ 33 h 72"/>
                <a:gd name="T70" fmla="*/ 32 w 203"/>
                <a:gd name="T71" fmla="*/ 37 h 72"/>
                <a:gd name="T72" fmla="*/ 38 w 203"/>
                <a:gd name="T73" fmla="*/ 40 h 72"/>
                <a:gd name="T74" fmla="*/ 45 w 203"/>
                <a:gd name="T75" fmla="*/ 43 h 72"/>
                <a:gd name="T76" fmla="*/ 53 w 203"/>
                <a:gd name="T77" fmla="*/ 46 h 72"/>
                <a:gd name="T78" fmla="*/ 61 w 203"/>
                <a:gd name="T79" fmla="*/ 49 h 72"/>
                <a:gd name="T80" fmla="*/ 69 w 203"/>
                <a:gd name="T81" fmla="*/ 52 h 72"/>
                <a:gd name="T82" fmla="*/ 77 w 203"/>
                <a:gd name="T83" fmla="*/ 54 h 72"/>
                <a:gd name="T84" fmla="*/ 84 w 203"/>
                <a:gd name="T85" fmla="*/ 56 h 72"/>
                <a:gd name="T86" fmla="*/ 92 w 203"/>
                <a:gd name="T87" fmla="*/ 59 h 72"/>
                <a:gd name="T88" fmla="*/ 100 w 203"/>
                <a:gd name="T89" fmla="*/ 61 h 72"/>
                <a:gd name="T90" fmla="*/ 111 w 203"/>
                <a:gd name="T91" fmla="*/ 63 h 72"/>
                <a:gd name="T92" fmla="*/ 119 w 203"/>
                <a:gd name="T93" fmla="*/ 65 h 72"/>
                <a:gd name="T94" fmla="*/ 127 w 203"/>
                <a:gd name="T95" fmla="*/ 67 h 72"/>
                <a:gd name="T96" fmla="*/ 137 w 203"/>
                <a:gd name="T97" fmla="*/ 68 h 72"/>
                <a:gd name="T98" fmla="*/ 145 w 203"/>
                <a:gd name="T99" fmla="*/ 70 h 72"/>
                <a:gd name="T100" fmla="*/ 156 w 203"/>
                <a:gd name="T101" fmla="*/ 71 h 72"/>
                <a:gd name="T102" fmla="*/ 165 w 203"/>
                <a:gd name="T103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3" h="72">
                  <a:moveTo>
                    <a:pt x="166" y="71"/>
                  </a:moveTo>
                  <a:lnTo>
                    <a:pt x="169" y="72"/>
                  </a:lnTo>
                  <a:lnTo>
                    <a:pt x="172" y="72"/>
                  </a:lnTo>
                  <a:lnTo>
                    <a:pt x="174" y="72"/>
                  </a:lnTo>
                  <a:lnTo>
                    <a:pt x="177" y="72"/>
                  </a:lnTo>
                  <a:lnTo>
                    <a:pt x="179" y="71"/>
                  </a:lnTo>
                  <a:lnTo>
                    <a:pt x="181" y="71"/>
                  </a:lnTo>
                  <a:lnTo>
                    <a:pt x="182" y="71"/>
                  </a:lnTo>
                  <a:lnTo>
                    <a:pt x="185" y="71"/>
                  </a:lnTo>
                  <a:lnTo>
                    <a:pt x="187" y="71"/>
                  </a:lnTo>
                  <a:lnTo>
                    <a:pt x="190" y="70"/>
                  </a:lnTo>
                  <a:lnTo>
                    <a:pt x="193" y="70"/>
                  </a:lnTo>
                  <a:lnTo>
                    <a:pt x="195" y="69"/>
                  </a:lnTo>
                  <a:lnTo>
                    <a:pt x="196" y="69"/>
                  </a:lnTo>
                  <a:lnTo>
                    <a:pt x="198" y="68"/>
                  </a:lnTo>
                  <a:lnTo>
                    <a:pt x="200" y="66"/>
                  </a:lnTo>
                  <a:lnTo>
                    <a:pt x="201" y="66"/>
                  </a:lnTo>
                  <a:lnTo>
                    <a:pt x="203" y="63"/>
                  </a:lnTo>
                  <a:lnTo>
                    <a:pt x="203" y="61"/>
                  </a:lnTo>
                  <a:lnTo>
                    <a:pt x="202" y="58"/>
                  </a:lnTo>
                  <a:lnTo>
                    <a:pt x="201" y="56"/>
                  </a:lnTo>
                  <a:lnTo>
                    <a:pt x="201" y="55"/>
                  </a:lnTo>
                  <a:lnTo>
                    <a:pt x="199" y="53"/>
                  </a:lnTo>
                  <a:lnTo>
                    <a:pt x="198" y="52"/>
                  </a:lnTo>
                  <a:lnTo>
                    <a:pt x="196" y="50"/>
                  </a:lnTo>
                  <a:lnTo>
                    <a:pt x="195" y="49"/>
                  </a:lnTo>
                  <a:lnTo>
                    <a:pt x="193" y="48"/>
                  </a:lnTo>
                  <a:lnTo>
                    <a:pt x="193" y="47"/>
                  </a:lnTo>
                  <a:lnTo>
                    <a:pt x="190" y="45"/>
                  </a:lnTo>
                  <a:lnTo>
                    <a:pt x="189" y="45"/>
                  </a:lnTo>
                  <a:lnTo>
                    <a:pt x="187" y="44"/>
                  </a:lnTo>
                  <a:lnTo>
                    <a:pt x="185" y="42"/>
                  </a:lnTo>
                  <a:lnTo>
                    <a:pt x="185" y="42"/>
                  </a:lnTo>
                  <a:lnTo>
                    <a:pt x="182" y="40"/>
                  </a:lnTo>
                  <a:lnTo>
                    <a:pt x="181" y="40"/>
                  </a:lnTo>
                  <a:lnTo>
                    <a:pt x="179" y="39"/>
                  </a:lnTo>
                  <a:lnTo>
                    <a:pt x="177" y="38"/>
                  </a:lnTo>
                  <a:lnTo>
                    <a:pt x="176" y="37"/>
                  </a:lnTo>
                  <a:lnTo>
                    <a:pt x="174" y="36"/>
                  </a:lnTo>
                  <a:lnTo>
                    <a:pt x="172" y="35"/>
                  </a:lnTo>
                  <a:lnTo>
                    <a:pt x="171" y="34"/>
                  </a:lnTo>
                  <a:lnTo>
                    <a:pt x="169" y="34"/>
                  </a:lnTo>
                  <a:lnTo>
                    <a:pt x="166" y="32"/>
                  </a:lnTo>
                  <a:lnTo>
                    <a:pt x="165" y="32"/>
                  </a:lnTo>
                  <a:lnTo>
                    <a:pt x="164" y="31"/>
                  </a:lnTo>
                  <a:lnTo>
                    <a:pt x="161" y="30"/>
                  </a:lnTo>
                  <a:lnTo>
                    <a:pt x="159" y="29"/>
                  </a:lnTo>
                  <a:lnTo>
                    <a:pt x="158" y="29"/>
                  </a:lnTo>
                  <a:lnTo>
                    <a:pt x="156" y="28"/>
                  </a:lnTo>
                  <a:lnTo>
                    <a:pt x="153" y="27"/>
                  </a:lnTo>
                  <a:lnTo>
                    <a:pt x="152" y="27"/>
                  </a:lnTo>
                  <a:lnTo>
                    <a:pt x="150" y="26"/>
                  </a:lnTo>
                  <a:lnTo>
                    <a:pt x="148" y="25"/>
                  </a:lnTo>
                  <a:lnTo>
                    <a:pt x="146" y="24"/>
                  </a:lnTo>
                  <a:lnTo>
                    <a:pt x="145" y="24"/>
                  </a:lnTo>
                  <a:lnTo>
                    <a:pt x="143" y="23"/>
                  </a:lnTo>
                  <a:lnTo>
                    <a:pt x="140" y="22"/>
                  </a:lnTo>
                  <a:lnTo>
                    <a:pt x="138" y="21"/>
                  </a:lnTo>
                  <a:lnTo>
                    <a:pt x="137" y="21"/>
                  </a:lnTo>
                  <a:lnTo>
                    <a:pt x="135" y="20"/>
                  </a:lnTo>
                  <a:lnTo>
                    <a:pt x="132" y="19"/>
                  </a:lnTo>
                  <a:lnTo>
                    <a:pt x="130" y="19"/>
                  </a:lnTo>
                  <a:lnTo>
                    <a:pt x="129" y="18"/>
                  </a:lnTo>
                  <a:lnTo>
                    <a:pt x="127" y="18"/>
                  </a:lnTo>
                  <a:lnTo>
                    <a:pt x="124" y="17"/>
                  </a:lnTo>
                  <a:lnTo>
                    <a:pt x="122" y="16"/>
                  </a:lnTo>
                  <a:lnTo>
                    <a:pt x="121" y="16"/>
                  </a:lnTo>
                  <a:lnTo>
                    <a:pt x="119" y="15"/>
                  </a:lnTo>
                  <a:lnTo>
                    <a:pt x="116" y="14"/>
                  </a:lnTo>
                  <a:lnTo>
                    <a:pt x="114" y="14"/>
                  </a:lnTo>
                  <a:lnTo>
                    <a:pt x="113" y="13"/>
                  </a:lnTo>
                  <a:lnTo>
                    <a:pt x="111" y="13"/>
                  </a:lnTo>
                  <a:lnTo>
                    <a:pt x="108" y="12"/>
                  </a:lnTo>
                  <a:lnTo>
                    <a:pt x="106" y="11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0" y="10"/>
                  </a:lnTo>
                  <a:lnTo>
                    <a:pt x="98" y="9"/>
                  </a:lnTo>
                  <a:lnTo>
                    <a:pt x="95" y="9"/>
                  </a:lnTo>
                  <a:lnTo>
                    <a:pt x="92" y="8"/>
                  </a:lnTo>
                  <a:lnTo>
                    <a:pt x="92" y="8"/>
                  </a:lnTo>
                  <a:lnTo>
                    <a:pt x="90" y="8"/>
                  </a:lnTo>
                  <a:lnTo>
                    <a:pt x="87" y="7"/>
                  </a:lnTo>
                  <a:lnTo>
                    <a:pt x="84" y="7"/>
                  </a:lnTo>
                  <a:lnTo>
                    <a:pt x="82" y="6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7" y="5"/>
                  </a:lnTo>
                  <a:lnTo>
                    <a:pt x="74" y="5"/>
                  </a:lnTo>
                  <a:lnTo>
                    <a:pt x="71" y="4"/>
                  </a:lnTo>
                  <a:lnTo>
                    <a:pt x="69" y="4"/>
                  </a:lnTo>
                  <a:lnTo>
                    <a:pt x="66" y="3"/>
                  </a:lnTo>
                  <a:lnTo>
                    <a:pt x="64" y="3"/>
                  </a:lnTo>
                  <a:lnTo>
                    <a:pt x="63" y="3"/>
                  </a:lnTo>
                  <a:lnTo>
                    <a:pt x="61" y="2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3" y="1"/>
                  </a:lnTo>
                  <a:lnTo>
                    <a:pt x="50" y="1"/>
                  </a:lnTo>
                  <a:lnTo>
                    <a:pt x="48" y="1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6" y="1"/>
                  </a:lnTo>
                  <a:lnTo>
                    <a:pt x="13" y="1"/>
                  </a:lnTo>
                  <a:lnTo>
                    <a:pt x="11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5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2" y="16"/>
                  </a:lnTo>
                  <a:lnTo>
                    <a:pt x="3" y="17"/>
                  </a:lnTo>
                  <a:lnTo>
                    <a:pt x="4" y="19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8" y="22"/>
                  </a:lnTo>
                  <a:lnTo>
                    <a:pt x="10" y="24"/>
                  </a:lnTo>
                  <a:lnTo>
                    <a:pt x="11" y="24"/>
                  </a:lnTo>
                  <a:lnTo>
                    <a:pt x="13" y="26"/>
                  </a:lnTo>
                  <a:lnTo>
                    <a:pt x="14" y="27"/>
                  </a:lnTo>
                  <a:lnTo>
                    <a:pt x="16" y="28"/>
                  </a:lnTo>
                  <a:lnTo>
                    <a:pt x="18" y="29"/>
                  </a:lnTo>
                  <a:lnTo>
                    <a:pt x="19" y="30"/>
                  </a:lnTo>
                  <a:lnTo>
                    <a:pt x="21" y="31"/>
                  </a:lnTo>
                  <a:lnTo>
                    <a:pt x="22" y="32"/>
                  </a:lnTo>
                  <a:lnTo>
                    <a:pt x="24" y="33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9" y="35"/>
                  </a:lnTo>
                  <a:lnTo>
                    <a:pt x="32" y="37"/>
                  </a:lnTo>
                  <a:lnTo>
                    <a:pt x="33" y="37"/>
                  </a:lnTo>
                  <a:lnTo>
                    <a:pt x="34" y="38"/>
                  </a:lnTo>
                  <a:lnTo>
                    <a:pt x="37" y="39"/>
                  </a:lnTo>
                  <a:lnTo>
                    <a:pt x="38" y="40"/>
                  </a:lnTo>
                  <a:lnTo>
                    <a:pt x="40" y="40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5" y="43"/>
                  </a:lnTo>
                  <a:lnTo>
                    <a:pt x="48" y="44"/>
                  </a:lnTo>
                  <a:lnTo>
                    <a:pt x="50" y="45"/>
                  </a:lnTo>
                  <a:lnTo>
                    <a:pt x="51" y="45"/>
                  </a:lnTo>
                  <a:lnTo>
                    <a:pt x="53" y="46"/>
                  </a:lnTo>
                  <a:lnTo>
                    <a:pt x="55" y="47"/>
                  </a:lnTo>
                  <a:lnTo>
                    <a:pt x="58" y="48"/>
                  </a:lnTo>
                  <a:lnTo>
                    <a:pt x="58" y="48"/>
                  </a:lnTo>
                  <a:lnTo>
                    <a:pt x="61" y="49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6" y="51"/>
                  </a:lnTo>
                  <a:lnTo>
                    <a:pt x="69" y="52"/>
                  </a:lnTo>
                  <a:lnTo>
                    <a:pt x="71" y="52"/>
                  </a:lnTo>
                  <a:lnTo>
                    <a:pt x="73" y="53"/>
                  </a:lnTo>
                  <a:lnTo>
                    <a:pt x="74" y="53"/>
                  </a:lnTo>
                  <a:lnTo>
                    <a:pt x="77" y="54"/>
                  </a:lnTo>
                  <a:lnTo>
                    <a:pt x="79" y="55"/>
                  </a:lnTo>
                  <a:lnTo>
                    <a:pt x="81" y="56"/>
                  </a:lnTo>
                  <a:lnTo>
                    <a:pt x="82" y="56"/>
                  </a:lnTo>
                  <a:lnTo>
                    <a:pt x="84" y="56"/>
                  </a:lnTo>
                  <a:lnTo>
                    <a:pt x="87" y="57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2" y="59"/>
                  </a:lnTo>
                  <a:lnTo>
                    <a:pt x="95" y="59"/>
                  </a:lnTo>
                  <a:lnTo>
                    <a:pt x="98" y="60"/>
                  </a:lnTo>
                  <a:lnTo>
                    <a:pt x="100" y="61"/>
                  </a:lnTo>
                  <a:lnTo>
                    <a:pt x="100" y="61"/>
                  </a:lnTo>
                  <a:lnTo>
                    <a:pt x="103" y="61"/>
                  </a:lnTo>
                  <a:lnTo>
                    <a:pt x="106" y="62"/>
                  </a:lnTo>
                  <a:lnTo>
                    <a:pt x="108" y="63"/>
                  </a:lnTo>
                  <a:lnTo>
                    <a:pt x="111" y="63"/>
                  </a:lnTo>
                  <a:lnTo>
                    <a:pt x="112" y="63"/>
                  </a:lnTo>
                  <a:lnTo>
                    <a:pt x="114" y="64"/>
                  </a:lnTo>
                  <a:lnTo>
                    <a:pt x="116" y="65"/>
                  </a:lnTo>
                  <a:lnTo>
                    <a:pt x="119" y="65"/>
                  </a:lnTo>
                  <a:lnTo>
                    <a:pt x="121" y="66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32" y="68"/>
                  </a:lnTo>
                  <a:lnTo>
                    <a:pt x="135" y="68"/>
                  </a:lnTo>
                  <a:lnTo>
                    <a:pt x="137" y="68"/>
                  </a:lnTo>
                  <a:lnTo>
                    <a:pt x="139" y="69"/>
                  </a:lnTo>
                  <a:lnTo>
                    <a:pt x="140" y="69"/>
                  </a:lnTo>
                  <a:lnTo>
                    <a:pt x="143" y="69"/>
                  </a:lnTo>
                  <a:lnTo>
                    <a:pt x="145" y="70"/>
                  </a:lnTo>
                  <a:lnTo>
                    <a:pt x="148" y="70"/>
                  </a:lnTo>
                  <a:lnTo>
                    <a:pt x="150" y="70"/>
                  </a:lnTo>
                  <a:lnTo>
                    <a:pt x="153" y="70"/>
                  </a:lnTo>
                  <a:lnTo>
                    <a:pt x="156" y="71"/>
                  </a:lnTo>
                  <a:lnTo>
                    <a:pt x="158" y="71"/>
                  </a:lnTo>
                  <a:lnTo>
                    <a:pt x="161" y="71"/>
                  </a:lnTo>
                  <a:lnTo>
                    <a:pt x="164" y="71"/>
                  </a:lnTo>
                  <a:lnTo>
                    <a:pt x="165" y="71"/>
                  </a:lnTo>
                  <a:lnTo>
                    <a:pt x="166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99" name="Freeform 387"/>
            <p:cNvSpPr>
              <a:spLocks/>
            </p:cNvSpPr>
            <p:nvPr/>
          </p:nvSpPr>
          <p:spPr bwMode="auto">
            <a:xfrm>
              <a:off x="4137" y="2131"/>
              <a:ext cx="1102" cy="385"/>
            </a:xfrm>
            <a:custGeom>
              <a:avLst/>
              <a:gdLst>
                <a:gd name="T0" fmla="*/ 911 w 1102"/>
                <a:gd name="T1" fmla="*/ 385 h 385"/>
                <a:gd name="T2" fmla="*/ 962 w 1102"/>
                <a:gd name="T3" fmla="*/ 385 h 385"/>
                <a:gd name="T4" fmla="*/ 1000 w 1102"/>
                <a:gd name="T5" fmla="*/ 385 h 385"/>
                <a:gd name="T6" fmla="*/ 1045 w 1102"/>
                <a:gd name="T7" fmla="*/ 379 h 385"/>
                <a:gd name="T8" fmla="*/ 1083 w 1102"/>
                <a:gd name="T9" fmla="*/ 366 h 385"/>
                <a:gd name="T10" fmla="*/ 1102 w 1102"/>
                <a:gd name="T11" fmla="*/ 335 h 385"/>
                <a:gd name="T12" fmla="*/ 1096 w 1102"/>
                <a:gd name="T13" fmla="*/ 303 h 385"/>
                <a:gd name="T14" fmla="*/ 1064 w 1102"/>
                <a:gd name="T15" fmla="*/ 272 h 385"/>
                <a:gd name="T16" fmla="*/ 1045 w 1102"/>
                <a:gd name="T17" fmla="*/ 253 h 385"/>
                <a:gd name="T18" fmla="*/ 1013 w 1102"/>
                <a:gd name="T19" fmla="*/ 234 h 385"/>
                <a:gd name="T20" fmla="*/ 981 w 1102"/>
                <a:gd name="T21" fmla="*/ 215 h 385"/>
                <a:gd name="T22" fmla="*/ 949 w 1102"/>
                <a:gd name="T23" fmla="*/ 196 h 385"/>
                <a:gd name="T24" fmla="*/ 911 w 1102"/>
                <a:gd name="T25" fmla="*/ 183 h 385"/>
                <a:gd name="T26" fmla="*/ 879 w 1102"/>
                <a:gd name="T27" fmla="*/ 164 h 385"/>
                <a:gd name="T28" fmla="*/ 847 w 1102"/>
                <a:gd name="T29" fmla="*/ 152 h 385"/>
                <a:gd name="T30" fmla="*/ 809 w 1102"/>
                <a:gd name="T31" fmla="*/ 139 h 385"/>
                <a:gd name="T32" fmla="*/ 765 w 1102"/>
                <a:gd name="T33" fmla="*/ 120 h 385"/>
                <a:gd name="T34" fmla="*/ 726 w 1102"/>
                <a:gd name="T35" fmla="*/ 107 h 385"/>
                <a:gd name="T36" fmla="*/ 694 w 1102"/>
                <a:gd name="T37" fmla="*/ 95 h 385"/>
                <a:gd name="T38" fmla="*/ 656 w 1102"/>
                <a:gd name="T39" fmla="*/ 88 h 385"/>
                <a:gd name="T40" fmla="*/ 612 w 1102"/>
                <a:gd name="T41" fmla="*/ 76 h 385"/>
                <a:gd name="T42" fmla="*/ 580 w 1102"/>
                <a:gd name="T43" fmla="*/ 63 h 385"/>
                <a:gd name="T44" fmla="*/ 535 w 1102"/>
                <a:gd name="T45" fmla="*/ 50 h 385"/>
                <a:gd name="T46" fmla="*/ 491 w 1102"/>
                <a:gd name="T47" fmla="*/ 44 h 385"/>
                <a:gd name="T48" fmla="*/ 459 w 1102"/>
                <a:gd name="T49" fmla="*/ 38 h 385"/>
                <a:gd name="T50" fmla="*/ 408 w 1102"/>
                <a:gd name="T51" fmla="*/ 25 h 385"/>
                <a:gd name="T52" fmla="*/ 370 w 1102"/>
                <a:gd name="T53" fmla="*/ 19 h 385"/>
                <a:gd name="T54" fmla="*/ 325 w 1102"/>
                <a:gd name="T55" fmla="*/ 12 h 385"/>
                <a:gd name="T56" fmla="*/ 274 w 1102"/>
                <a:gd name="T57" fmla="*/ 6 h 385"/>
                <a:gd name="T58" fmla="*/ 223 w 1102"/>
                <a:gd name="T59" fmla="*/ 0 h 385"/>
                <a:gd name="T60" fmla="*/ 191 w 1102"/>
                <a:gd name="T61" fmla="*/ 0 h 385"/>
                <a:gd name="T62" fmla="*/ 140 w 1102"/>
                <a:gd name="T63" fmla="*/ 0 h 385"/>
                <a:gd name="T64" fmla="*/ 108 w 1102"/>
                <a:gd name="T65" fmla="*/ 0 h 385"/>
                <a:gd name="T66" fmla="*/ 57 w 1102"/>
                <a:gd name="T67" fmla="*/ 12 h 385"/>
                <a:gd name="T68" fmla="*/ 25 w 1102"/>
                <a:gd name="T69" fmla="*/ 25 h 385"/>
                <a:gd name="T70" fmla="*/ 0 w 1102"/>
                <a:gd name="T71" fmla="*/ 50 h 385"/>
                <a:gd name="T72" fmla="*/ 6 w 1102"/>
                <a:gd name="T73" fmla="*/ 88 h 385"/>
                <a:gd name="T74" fmla="*/ 38 w 1102"/>
                <a:gd name="T75" fmla="*/ 120 h 385"/>
                <a:gd name="T76" fmla="*/ 64 w 1102"/>
                <a:gd name="T77" fmla="*/ 139 h 385"/>
                <a:gd name="T78" fmla="*/ 89 w 1102"/>
                <a:gd name="T79" fmla="*/ 158 h 385"/>
                <a:gd name="T80" fmla="*/ 121 w 1102"/>
                <a:gd name="T81" fmla="*/ 177 h 385"/>
                <a:gd name="T82" fmla="*/ 159 w 1102"/>
                <a:gd name="T83" fmla="*/ 196 h 385"/>
                <a:gd name="T84" fmla="*/ 191 w 1102"/>
                <a:gd name="T85" fmla="*/ 208 h 385"/>
                <a:gd name="T86" fmla="*/ 223 w 1102"/>
                <a:gd name="T87" fmla="*/ 221 h 385"/>
                <a:gd name="T88" fmla="*/ 255 w 1102"/>
                <a:gd name="T89" fmla="*/ 240 h 385"/>
                <a:gd name="T90" fmla="*/ 299 w 1102"/>
                <a:gd name="T91" fmla="*/ 253 h 385"/>
                <a:gd name="T92" fmla="*/ 344 w 1102"/>
                <a:gd name="T93" fmla="*/ 272 h 385"/>
                <a:gd name="T94" fmla="*/ 376 w 1102"/>
                <a:gd name="T95" fmla="*/ 278 h 385"/>
                <a:gd name="T96" fmla="*/ 408 w 1102"/>
                <a:gd name="T97" fmla="*/ 291 h 385"/>
                <a:gd name="T98" fmla="*/ 446 w 1102"/>
                <a:gd name="T99" fmla="*/ 303 h 385"/>
                <a:gd name="T100" fmla="*/ 491 w 1102"/>
                <a:gd name="T101" fmla="*/ 316 h 385"/>
                <a:gd name="T102" fmla="*/ 529 w 1102"/>
                <a:gd name="T103" fmla="*/ 322 h 385"/>
                <a:gd name="T104" fmla="*/ 573 w 1102"/>
                <a:gd name="T105" fmla="*/ 335 h 385"/>
                <a:gd name="T106" fmla="*/ 612 w 1102"/>
                <a:gd name="T107" fmla="*/ 347 h 385"/>
                <a:gd name="T108" fmla="*/ 643 w 1102"/>
                <a:gd name="T109" fmla="*/ 354 h 385"/>
                <a:gd name="T110" fmla="*/ 694 w 1102"/>
                <a:gd name="T111" fmla="*/ 360 h 385"/>
                <a:gd name="T112" fmla="*/ 739 w 1102"/>
                <a:gd name="T113" fmla="*/ 366 h 385"/>
                <a:gd name="T114" fmla="*/ 777 w 1102"/>
                <a:gd name="T115" fmla="*/ 373 h 385"/>
                <a:gd name="T116" fmla="*/ 828 w 1102"/>
                <a:gd name="T117" fmla="*/ 379 h 385"/>
                <a:gd name="T118" fmla="*/ 879 w 1102"/>
                <a:gd name="T119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02" h="385">
                  <a:moveTo>
                    <a:pt x="879" y="385"/>
                  </a:moveTo>
                  <a:lnTo>
                    <a:pt x="898" y="385"/>
                  </a:lnTo>
                  <a:lnTo>
                    <a:pt x="911" y="385"/>
                  </a:lnTo>
                  <a:lnTo>
                    <a:pt x="930" y="385"/>
                  </a:lnTo>
                  <a:lnTo>
                    <a:pt x="949" y="385"/>
                  </a:lnTo>
                  <a:lnTo>
                    <a:pt x="962" y="385"/>
                  </a:lnTo>
                  <a:lnTo>
                    <a:pt x="981" y="385"/>
                  </a:lnTo>
                  <a:lnTo>
                    <a:pt x="1000" y="385"/>
                  </a:lnTo>
                  <a:lnTo>
                    <a:pt x="1000" y="385"/>
                  </a:lnTo>
                  <a:lnTo>
                    <a:pt x="1013" y="385"/>
                  </a:lnTo>
                  <a:lnTo>
                    <a:pt x="1032" y="379"/>
                  </a:lnTo>
                  <a:lnTo>
                    <a:pt x="1045" y="379"/>
                  </a:lnTo>
                  <a:lnTo>
                    <a:pt x="1064" y="373"/>
                  </a:lnTo>
                  <a:lnTo>
                    <a:pt x="1070" y="366"/>
                  </a:lnTo>
                  <a:lnTo>
                    <a:pt x="1083" y="366"/>
                  </a:lnTo>
                  <a:lnTo>
                    <a:pt x="1096" y="354"/>
                  </a:lnTo>
                  <a:lnTo>
                    <a:pt x="1096" y="354"/>
                  </a:lnTo>
                  <a:lnTo>
                    <a:pt x="1102" y="335"/>
                  </a:lnTo>
                  <a:lnTo>
                    <a:pt x="1102" y="322"/>
                  </a:lnTo>
                  <a:lnTo>
                    <a:pt x="1096" y="309"/>
                  </a:lnTo>
                  <a:lnTo>
                    <a:pt x="1096" y="303"/>
                  </a:lnTo>
                  <a:lnTo>
                    <a:pt x="1083" y="284"/>
                  </a:lnTo>
                  <a:lnTo>
                    <a:pt x="1083" y="284"/>
                  </a:lnTo>
                  <a:lnTo>
                    <a:pt x="1064" y="272"/>
                  </a:lnTo>
                  <a:lnTo>
                    <a:pt x="1064" y="272"/>
                  </a:lnTo>
                  <a:lnTo>
                    <a:pt x="1045" y="259"/>
                  </a:lnTo>
                  <a:lnTo>
                    <a:pt x="1045" y="253"/>
                  </a:lnTo>
                  <a:lnTo>
                    <a:pt x="1032" y="246"/>
                  </a:lnTo>
                  <a:lnTo>
                    <a:pt x="1019" y="234"/>
                  </a:lnTo>
                  <a:lnTo>
                    <a:pt x="1013" y="234"/>
                  </a:lnTo>
                  <a:lnTo>
                    <a:pt x="1000" y="221"/>
                  </a:lnTo>
                  <a:lnTo>
                    <a:pt x="988" y="221"/>
                  </a:lnTo>
                  <a:lnTo>
                    <a:pt x="981" y="215"/>
                  </a:lnTo>
                  <a:lnTo>
                    <a:pt x="962" y="202"/>
                  </a:lnTo>
                  <a:lnTo>
                    <a:pt x="962" y="202"/>
                  </a:lnTo>
                  <a:lnTo>
                    <a:pt x="949" y="196"/>
                  </a:lnTo>
                  <a:lnTo>
                    <a:pt x="930" y="189"/>
                  </a:lnTo>
                  <a:lnTo>
                    <a:pt x="924" y="183"/>
                  </a:lnTo>
                  <a:lnTo>
                    <a:pt x="911" y="183"/>
                  </a:lnTo>
                  <a:lnTo>
                    <a:pt x="898" y="170"/>
                  </a:lnTo>
                  <a:lnTo>
                    <a:pt x="892" y="170"/>
                  </a:lnTo>
                  <a:lnTo>
                    <a:pt x="879" y="164"/>
                  </a:lnTo>
                  <a:lnTo>
                    <a:pt x="860" y="158"/>
                  </a:lnTo>
                  <a:lnTo>
                    <a:pt x="847" y="152"/>
                  </a:lnTo>
                  <a:lnTo>
                    <a:pt x="847" y="152"/>
                  </a:lnTo>
                  <a:lnTo>
                    <a:pt x="828" y="145"/>
                  </a:lnTo>
                  <a:lnTo>
                    <a:pt x="815" y="139"/>
                  </a:lnTo>
                  <a:lnTo>
                    <a:pt x="809" y="139"/>
                  </a:lnTo>
                  <a:lnTo>
                    <a:pt x="796" y="133"/>
                  </a:lnTo>
                  <a:lnTo>
                    <a:pt x="777" y="126"/>
                  </a:lnTo>
                  <a:lnTo>
                    <a:pt x="765" y="120"/>
                  </a:lnTo>
                  <a:lnTo>
                    <a:pt x="765" y="120"/>
                  </a:lnTo>
                  <a:lnTo>
                    <a:pt x="745" y="114"/>
                  </a:lnTo>
                  <a:lnTo>
                    <a:pt x="726" y="107"/>
                  </a:lnTo>
                  <a:lnTo>
                    <a:pt x="714" y="101"/>
                  </a:lnTo>
                  <a:lnTo>
                    <a:pt x="714" y="101"/>
                  </a:lnTo>
                  <a:lnTo>
                    <a:pt x="694" y="95"/>
                  </a:lnTo>
                  <a:lnTo>
                    <a:pt x="675" y="95"/>
                  </a:lnTo>
                  <a:lnTo>
                    <a:pt x="663" y="88"/>
                  </a:lnTo>
                  <a:lnTo>
                    <a:pt x="656" y="88"/>
                  </a:lnTo>
                  <a:lnTo>
                    <a:pt x="643" y="82"/>
                  </a:lnTo>
                  <a:lnTo>
                    <a:pt x="631" y="76"/>
                  </a:lnTo>
                  <a:lnTo>
                    <a:pt x="612" y="76"/>
                  </a:lnTo>
                  <a:lnTo>
                    <a:pt x="599" y="69"/>
                  </a:lnTo>
                  <a:lnTo>
                    <a:pt x="593" y="69"/>
                  </a:lnTo>
                  <a:lnTo>
                    <a:pt x="580" y="63"/>
                  </a:lnTo>
                  <a:lnTo>
                    <a:pt x="561" y="57"/>
                  </a:lnTo>
                  <a:lnTo>
                    <a:pt x="542" y="57"/>
                  </a:lnTo>
                  <a:lnTo>
                    <a:pt x="535" y="50"/>
                  </a:lnTo>
                  <a:lnTo>
                    <a:pt x="529" y="50"/>
                  </a:lnTo>
                  <a:lnTo>
                    <a:pt x="510" y="50"/>
                  </a:lnTo>
                  <a:lnTo>
                    <a:pt x="491" y="44"/>
                  </a:lnTo>
                  <a:lnTo>
                    <a:pt x="478" y="38"/>
                  </a:lnTo>
                  <a:lnTo>
                    <a:pt x="459" y="38"/>
                  </a:lnTo>
                  <a:lnTo>
                    <a:pt x="459" y="38"/>
                  </a:lnTo>
                  <a:lnTo>
                    <a:pt x="440" y="31"/>
                  </a:lnTo>
                  <a:lnTo>
                    <a:pt x="427" y="31"/>
                  </a:lnTo>
                  <a:lnTo>
                    <a:pt x="408" y="25"/>
                  </a:lnTo>
                  <a:lnTo>
                    <a:pt x="395" y="25"/>
                  </a:lnTo>
                  <a:lnTo>
                    <a:pt x="376" y="19"/>
                  </a:lnTo>
                  <a:lnTo>
                    <a:pt x="370" y="19"/>
                  </a:lnTo>
                  <a:lnTo>
                    <a:pt x="357" y="19"/>
                  </a:lnTo>
                  <a:lnTo>
                    <a:pt x="344" y="12"/>
                  </a:lnTo>
                  <a:lnTo>
                    <a:pt x="325" y="12"/>
                  </a:lnTo>
                  <a:lnTo>
                    <a:pt x="306" y="12"/>
                  </a:lnTo>
                  <a:lnTo>
                    <a:pt x="293" y="6"/>
                  </a:lnTo>
                  <a:lnTo>
                    <a:pt x="274" y="6"/>
                  </a:lnTo>
                  <a:lnTo>
                    <a:pt x="255" y="6"/>
                  </a:lnTo>
                  <a:lnTo>
                    <a:pt x="242" y="6"/>
                  </a:lnTo>
                  <a:lnTo>
                    <a:pt x="223" y="0"/>
                  </a:lnTo>
                  <a:lnTo>
                    <a:pt x="223" y="0"/>
                  </a:lnTo>
                  <a:lnTo>
                    <a:pt x="210" y="0"/>
                  </a:lnTo>
                  <a:lnTo>
                    <a:pt x="191" y="0"/>
                  </a:lnTo>
                  <a:lnTo>
                    <a:pt x="172" y="0"/>
                  </a:lnTo>
                  <a:lnTo>
                    <a:pt x="159" y="0"/>
                  </a:lnTo>
                  <a:lnTo>
                    <a:pt x="140" y="0"/>
                  </a:lnTo>
                  <a:lnTo>
                    <a:pt x="121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89" y="6"/>
                  </a:lnTo>
                  <a:lnTo>
                    <a:pt x="70" y="6"/>
                  </a:lnTo>
                  <a:lnTo>
                    <a:pt x="57" y="12"/>
                  </a:lnTo>
                  <a:lnTo>
                    <a:pt x="38" y="19"/>
                  </a:lnTo>
                  <a:lnTo>
                    <a:pt x="32" y="19"/>
                  </a:lnTo>
                  <a:lnTo>
                    <a:pt x="25" y="25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0" y="50"/>
                  </a:lnTo>
                  <a:lnTo>
                    <a:pt x="0" y="69"/>
                  </a:lnTo>
                  <a:lnTo>
                    <a:pt x="6" y="82"/>
                  </a:lnTo>
                  <a:lnTo>
                    <a:pt x="6" y="88"/>
                  </a:lnTo>
                  <a:lnTo>
                    <a:pt x="25" y="101"/>
                  </a:lnTo>
                  <a:lnTo>
                    <a:pt x="25" y="10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57" y="133"/>
                  </a:lnTo>
                  <a:lnTo>
                    <a:pt x="64" y="139"/>
                  </a:lnTo>
                  <a:lnTo>
                    <a:pt x="70" y="145"/>
                  </a:lnTo>
                  <a:lnTo>
                    <a:pt x="89" y="152"/>
                  </a:lnTo>
                  <a:lnTo>
                    <a:pt x="89" y="158"/>
                  </a:lnTo>
                  <a:lnTo>
                    <a:pt x="108" y="164"/>
                  </a:lnTo>
                  <a:lnTo>
                    <a:pt x="115" y="170"/>
                  </a:lnTo>
                  <a:lnTo>
                    <a:pt x="121" y="177"/>
                  </a:lnTo>
                  <a:lnTo>
                    <a:pt x="140" y="183"/>
                  </a:lnTo>
                  <a:lnTo>
                    <a:pt x="147" y="183"/>
                  </a:lnTo>
                  <a:lnTo>
                    <a:pt x="159" y="196"/>
                  </a:lnTo>
                  <a:lnTo>
                    <a:pt x="172" y="202"/>
                  </a:lnTo>
                  <a:lnTo>
                    <a:pt x="178" y="202"/>
                  </a:lnTo>
                  <a:lnTo>
                    <a:pt x="191" y="208"/>
                  </a:lnTo>
                  <a:lnTo>
                    <a:pt x="210" y="215"/>
                  </a:lnTo>
                  <a:lnTo>
                    <a:pt x="217" y="221"/>
                  </a:lnTo>
                  <a:lnTo>
                    <a:pt x="223" y="221"/>
                  </a:lnTo>
                  <a:lnTo>
                    <a:pt x="242" y="234"/>
                  </a:lnTo>
                  <a:lnTo>
                    <a:pt x="255" y="234"/>
                  </a:lnTo>
                  <a:lnTo>
                    <a:pt x="255" y="240"/>
                  </a:lnTo>
                  <a:lnTo>
                    <a:pt x="274" y="246"/>
                  </a:lnTo>
                  <a:lnTo>
                    <a:pt x="293" y="253"/>
                  </a:lnTo>
                  <a:lnTo>
                    <a:pt x="299" y="253"/>
                  </a:lnTo>
                  <a:lnTo>
                    <a:pt x="306" y="259"/>
                  </a:lnTo>
                  <a:lnTo>
                    <a:pt x="325" y="265"/>
                  </a:lnTo>
                  <a:lnTo>
                    <a:pt x="344" y="272"/>
                  </a:lnTo>
                  <a:lnTo>
                    <a:pt x="344" y="272"/>
                  </a:lnTo>
                  <a:lnTo>
                    <a:pt x="357" y="278"/>
                  </a:lnTo>
                  <a:lnTo>
                    <a:pt x="376" y="278"/>
                  </a:lnTo>
                  <a:lnTo>
                    <a:pt x="395" y="284"/>
                  </a:lnTo>
                  <a:lnTo>
                    <a:pt x="395" y="284"/>
                  </a:lnTo>
                  <a:lnTo>
                    <a:pt x="408" y="291"/>
                  </a:lnTo>
                  <a:lnTo>
                    <a:pt x="427" y="297"/>
                  </a:lnTo>
                  <a:lnTo>
                    <a:pt x="440" y="303"/>
                  </a:lnTo>
                  <a:lnTo>
                    <a:pt x="446" y="303"/>
                  </a:lnTo>
                  <a:lnTo>
                    <a:pt x="459" y="309"/>
                  </a:lnTo>
                  <a:lnTo>
                    <a:pt x="478" y="309"/>
                  </a:lnTo>
                  <a:lnTo>
                    <a:pt x="491" y="316"/>
                  </a:lnTo>
                  <a:lnTo>
                    <a:pt x="503" y="322"/>
                  </a:lnTo>
                  <a:lnTo>
                    <a:pt x="510" y="322"/>
                  </a:lnTo>
                  <a:lnTo>
                    <a:pt x="529" y="322"/>
                  </a:lnTo>
                  <a:lnTo>
                    <a:pt x="542" y="328"/>
                  </a:lnTo>
                  <a:lnTo>
                    <a:pt x="561" y="335"/>
                  </a:lnTo>
                  <a:lnTo>
                    <a:pt x="573" y="335"/>
                  </a:lnTo>
                  <a:lnTo>
                    <a:pt x="580" y="335"/>
                  </a:lnTo>
                  <a:lnTo>
                    <a:pt x="593" y="341"/>
                  </a:lnTo>
                  <a:lnTo>
                    <a:pt x="612" y="347"/>
                  </a:lnTo>
                  <a:lnTo>
                    <a:pt x="631" y="347"/>
                  </a:lnTo>
                  <a:lnTo>
                    <a:pt x="643" y="354"/>
                  </a:lnTo>
                  <a:lnTo>
                    <a:pt x="643" y="354"/>
                  </a:lnTo>
                  <a:lnTo>
                    <a:pt x="663" y="354"/>
                  </a:lnTo>
                  <a:lnTo>
                    <a:pt x="675" y="360"/>
                  </a:lnTo>
                  <a:lnTo>
                    <a:pt x="694" y="360"/>
                  </a:lnTo>
                  <a:lnTo>
                    <a:pt x="714" y="366"/>
                  </a:lnTo>
                  <a:lnTo>
                    <a:pt x="726" y="366"/>
                  </a:lnTo>
                  <a:lnTo>
                    <a:pt x="739" y="366"/>
                  </a:lnTo>
                  <a:lnTo>
                    <a:pt x="745" y="373"/>
                  </a:lnTo>
                  <a:lnTo>
                    <a:pt x="765" y="373"/>
                  </a:lnTo>
                  <a:lnTo>
                    <a:pt x="777" y="373"/>
                  </a:lnTo>
                  <a:lnTo>
                    <a:pt x="796" y="379"/>
                  </a:lnTo>
                  <a:lnTo>
                    <a:pt x="815" y="379"/>
                  </a:lnTo>
                  <a:lnTo>
                    <a:pt x="828" y="379"/>
                  </a:lnTo>
                  <a:lnTo>
                    <a:pt x="847" y="385"/>
                  </a:lnTo>
                  <a:lnTo>
                    <a:pt x="860" y="385"/>
                  </a:lnTo>
                  <a:lnTo>
                    <a:pt x="879" y="385"/>
                  </a:lnTo>
                  <a:lnTo>
                    <a:pt x="879" y="385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0" name="Freeform 388"/>
            <p:cNvSpPr>
              <a:spLocks/>
            </p:cNvSpPr>
            <p:nvPr/>
          </p:nvSpPr>
          <p:spPr bwMode="auto">
            <a:xfrm>
              <a:off x="4137" y="2131"/>
              <a:ext cx="1102" cy="385"/>
            </a:xfrm>
            <a:custGeom>
              <a:avLst/>
              <a:gdLst>
                <a:gd name="T0" fmla="*/ 143 w 173"/>
                <a:gd name="T1" fmla="*/ 61 h 61"/>
                <a:gd name="T2" fmla="*/ 151 w 173"/>
                <a:gd name="T3" fmla="*/ 61 h 61"/>
                <a:gd name="T4" fmla="*/ 157 w 173"/>
                <a:gd name="T5" fmla="*/ 61 h 61"/>
                <a:gd name="T6" fmla="*/ 164 w 173"/>
                <a:gd name="T7" fmla="*/ 60 h 61"/>
                <a:gd name="T8" fmla="*/ 170 w 173"/>
                <a:gd name="T9" fmla="*/ 58 h 61"/>
                <a:gd name="T10" fmla="*/ 173 w 173"/>
                <a:gd name="T11" fmla="*/ 53 h 61"/>
                <a:gd name="T12" fmla="*/ 172 w 173"/>
                <a:gd name="T13" fmla="*/ 48 h 61"/>
                <a:gd name="T14" fmla="*/ 167 w 173"/>
                <a:gd name="T15" fmla="*/ 43 h 61"/>
                <a:gd name="T16" fmla="*/ 162 w 173"/>
                <a:gd name="T17" fmla="*/ 39 h 61"/>
                <a:gd name="T18" fmla="*/ 157 w 173"/>
                <a:gd name="T19" fmla="*/ 35 h 61"/>
                <a:gd name="T20" fmla="*/ 151 w 173"/>
                <a:gd name="T21" fmla="*/ 32 h 61"/>
                <a:gd name="T22" fmla="*/ 146 w 173"/>
                <a:gd name="T23" fmla="*/ 30 h 61"/>
                <a:gd name="T24" fmla="*/ 141 w 173"/>
                <a:gd name="T25" fmla="*/ 27 h 61"/>
                <a:gd name="T26" fmla="*/ 135 w 173"/>
                <a:gd name="T27" fmla="*/ 25 h 61"/>
                <a:gd name="T28" fmla="*/ 130 w 173"/>
                <a:gd name="T29" fmla="*/ 23 h 61"/>
                <a:gd name="T30" fmla="*/ 125 w 173"/>
                <a:gd name="T31" fmla="*/ 21 h 61"/>
                <a:gd name="T32" fmla="*/ 120 w 173"/>
                <a:gd name="T33" fmla="*/ 19 h 61"/>
                <a:gd name="T34" fmla="*/ 112 w 173"/>
                <a:gd name="T35" fmla="*/ 16 h 61"/>
                <a:gd name="T36" fmla="*/ 106 w 173"/>
                <a:gd name="T37" fmla="*/ 15 h 61"/>
                <a:gd name="T38" fmla="*/ 101 w 173"/>
                <a:gd name="T39" fmla="*/ 13 h 61"/>
                <a:gd name="T40" fmla="*/ 94 w 173"/>
                <a:gd name="T41" fmla="*/ 11 h 61"/>
                <a:gd name="T42" fmla="*/ 88 w 173"/>
                <a:gd name="T43" fmla="*/ 9 h 61"/>
                <a:gd name="T44" fmla="*/ 83 w 173"/>
                <a:gd name="T45" fmla="*/ 8 h 61"/>
                <a:gd name="T46" fmla="*/ 75 w 173"/>
                <a:gd name="T47" fmla="*/ 6 h 61"/>
                <a:gd name="T48" fmla="*/ 69 w 173"/>
                <a:gd name="T49" fmla="*/ 5 h 61"/>
                <a:gd name="T50" fmla="*/ 62 w 173"/>
                <a:gd name="T51" fmla="*/ 4 h 61"/>
                <a:gd name="T52" fmla="*/ 56 w 173"/>
                <a:gd name="T53" fmla="*/ 3 h 61"/>
                <a:gd name="T54" fmla="*/ 48 w 173"/>
                <a:gd name="T55" fmla="*/ 2 h 61"/>
                <a:gd name="T56" fmla="*/ 40 w 173"/>
                <a:gd name="T57" fmla="*/ 1 h 61"/>
                <a:gd name="T58" fmla="*/ 35 w 173"/>
                <a:gd name="T59" fmla="*/ 0 h 61"/>
                <a:gd name="T60" fmla="*/ 27 w 173"/>
                <a:gd name="T61" fmla="*/ 0 h 61"/>
                <a:gd name="T62" fmla="*/ 19 w 173"/>
                <a:gd name="T63" fmla="*/ 0 h 61"/>
                <a:gd name="T64" fmla="*/ 14 w 173"/>
                <a:gd name="T65" fmla="*/ 1 h 61"/>
                <a:gd name="T66" fmla="*/ 6 w 173"/>
                <a:gd name="T67" fmla="*/ 3 h 61"/>
                <a:gd name="T68" fmla="*/ 1 w 173"/>
                <a:gd name="T69" fmla="*/ 6 h 61"/>
                <a:gd name="T70" fmla="*/ 0 w 173"/>
                <a:gd name="T71" fmla="*/ 11 h 61"/>
                <a:gd name="T72" fmla="*/ 4 w 173"/>
                <a:gd name="T73" fmla="*/ 16 h 61"/>
                <a:gd name="T74" fmla="*/ 6 w 173"/>
                <a:gd name="T75" fmla="*/ 19 h 61"/>
                <a:gd name="T76" fmla="*/ 11 w 173"/>
                <a:gd name="T77" fmla="*/ 23 h 61"/>
                <a:gd name="T78" fmla="*/ 17 w 173"/>
                <a:gd name="T79" fmla="*/ 26 h 61"/>
                <a:gd name="T80" fmla="*/ 22 w 173"/>
                <a:gd name="T81" fmla="*/ 29 h 61"/>
                <a:gd name="T82" fmla="*/ 27 w 173"/>
                <a:gd name="T83" fmla="*/ 32 h 61"/>
                <a:gd name="T84" fmla="*/ 33 w 173"/>
                <a:gd name="T85" fmla="*/ 34 h 61"/>
                <a:gd name="T86" fmla="*/ 38 w 173"/>
                <a:gd name="T87" fmla="*/ 37 h 61"/>
                <a:gd name="T88" fmla="*/ 43 w 173"/>
                <a:gd name="T89" fmla="*/ 39 h 61"/>
                <a:gd name="T90" fmla="*/ 48 w 173"/>
                <a:gd name="T91" fmla="*/ 41 h 61"/>
                <a:gd name="T92" fmla="*/ 54 w 173"/>
                <a:gd name="T93" fmla="*/ 43 h 61"/>
                <a:gd name="T94" fmla="*/ 62 w 173"/>
                <a:gd name="T95" fmla="*/ 45 h 61"/>
                <a:gd name="T96" fmla="*/ 67 w 173"/>
                <a:gd name="T97" fmla="*/ 47 h 61"/>
                <a:gd name="T98" fmla="*/ 72 w 173"/>
                <a:gd name="T99" fmla="*/ 49 h 61"/>
                <a:gd name="T100" fmla="*/ 79 w 173"/>
                <a:gd name="T101" fmla="*/ 51 h 61"/>
                <a:gd name="T102" fmla="*/ 85 w 173"/>
                <a:gd name="T103" fmla="*/ 52 h 61"/>
                <a:gd name="T104" fmla="*/ 91 w 173"/>
                <a:gd name="T105" fmla="*/ 53 h 61"/>
                <a:gd name="T106" fmla="*/ 99 w 173"/>
                <a:gd name="T107" fmla="*/ 55 h 61"/>
                <a:gd name="T108" fmla="*/ 104 w 173"/>
                <a:gd name="T109" fmla="*/ 56 h 61"/>
                <a:gd name="T110" fmla="*/ 112 w 173"/>
                <a:gd name="T111" fmla="*/ 58 h 61"/>
                <a:gd name="T112" fmla="*/ 117 w 173"/>
                <a:gd name="T113" fmla="*/ 59 h 61"/>
                <a:gd name="T114" fmla="*/ 125 w 173"/>
                <a:gd name="T115" fmla="*/ 60 h 61"/>
                <a:gd name="T116" fmla="*/ 133 w 173"/>
                <a:gd name="T117" fmla="*/ 61 h 61"/>
                <a:gd name="T118" fmla="*/ 138 w 173"/>
                <a:gd name="T1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61">
                  <a:moveTo>
                    <a:pt x="138" y="61"/>
                  </a:moveTo>
                  <a:lnTo>
                    <a:pt x="141" y="61"/>
                  </a:lnTo>
                  <a:lnTo>
                    <a:pt x="143" y="61"/>
                  </a:lnTo>
                  <a:lnTo>
                    <a:pt x="146" y="61"/>
                  </a:lnTo>
                  <a:lnTo>
                    <a:pt x="149" y="61"/>
                  </a:lnTo>
                  <a:lnTo>
                    <a:pt x="151" y="61"/>
                  </a:lnTo>
                  <a:lnTo>
                    <a:pt x="154" y="61"/>
                  </a:lnTo>
                  <a:lnTo>
                    <a:pt x="157" y="61"/>
                  </a:lnTo>
                  <a:lnTo>
                    <a:pt x="157" y="61"/>
                  </a:lnTo>
                  <a:lnTo>
                    <a:pt x="159" y="61"/>
                  </a:lnTo>
                  <a:lnTo>
                    <a:pt x="162" y="60"/>
                  </a:lnTo>
                  <a:lnTo>
                    <a:pt x="164" y="60"/>
                  </a:lnTo>
                  <a:lnTo>
                    <a:pt x="167" y="59"/>
                  </a:lnTo>
                  <a:lnTo>
                    <a:pt x="168" y="58"/>
                  </a:lnTo>
                  <a:lnTo>
                    <a:pt x="170" y="58"/>
                  </a:lnTo>
                  <a:lnTo>
                    <a:pt x="172" y="56"/>
                  </a:lnTo>
                  <a:lnTo>
                    <a:pt x="172" y="56"/>
                  </a:lnTo>
                  <a:lnTo>
                    <a:pt x="173" y="53"/>
                  </a:lnTo>
                  <a:lnTo>
                    <a:pt x="173" y="51"/>
                  </a:lnTo>
                  <a:lnTo>
                    <a:pt x="172" y="49"/>
                  </a:lnTo>
                  <a:lnTo>
                    <a:pt x="172" y="48"/>
                  </a:lnTo>
                  <a:lnTo>
                    <a:pt x="170" y="45"/>
                  </a:lnTo>
                  <a:lnTo>
                    <a:pt x="167" y="43"/>
                  </a:lnTo>
                  <a:lnTo>
                    <a:pt x="167" y="43"/>
                  </a:lnTo>
                  <a:lnTo>
                    <a:pt x="164" y="41"/>
                  </a:lnTo>
                  <a:lnTo>
                    <a:pt x="164" y="40"/>
                  </a:lnTo>
                  <a:lnTo>
                    <a:pt x="162" y="39"/>
                  </a:lnTo>
                  <a:lnTo>
                    <a:pt x="160" y="37"/>
                  </a:lnTo>
                  <a:lnTo>
                    <a:pt x="159" y="37"/>
                  </a:lnTo>
                  <a:lnTo>
                    <a:pt x="157" y="35"/>
                  </a:lnTo>
                  <a:lnTo>
                    <a:pt x="155" y="35"/>
                  </a:lnTo>
                  <a:lnTo>
                    <a:pt x="154" y="34"/>
                  </a:lnTo>
                  <a:lnTo>
                    <a:pt x="151" y="32"/>
                  </a:lnTo>
                  <a:lnTo>
                    <a:pt x="151" y="32"/>
                  </a:lnTo>
                  <a:lnTo>
                    <a:pt x="149" y="31"/>
                  </a:lnTo>
                  <a:lnTo>
                    <a:pt x="146" y="30"/>
                  </a:lnTo>
                  <a:lnTo>
                    <a:pt x="145" y="29"/>
                  </a:lnTo>
                  <a:lnTo>
                    <a:pt x="143" y="29"/>
                  </a:lnTo>
                  <a:lnTo>
                    <a:pt x="141" y="27"/>
                  </a:lnTo>
                  <a:lnTo>
                    <a:pt x="140" y="27"/>
                  </a:lnTo>
                  <a:lnTo>
                    <a:pt x="138" y="26"/>
                  </a:lnTo>
                  <a:lnTo>
                    <a:pt x="135" y="25"/>
                  </a:lnTo>
                  <a:lnTo>
                    <a:pt x="133" y="24"/>
                  </a:lnTo>
                  <a:lnTo>
                    <a:pt x="133" y="24"/>
                  </a:lnTo>
                  <a:lnTo>
                    <a:pt x="130" y="23"/>
                  </a:lnTo>
                  <a:lnTo>
                    <a:pt x="128" y="22"/>
                  </a:lnTo>
                  <a:lnTo>
                    <a:pt x="127" y="22"/>
                  </a:lnTo>
                  <a:lnTo>
                    <a:pt x="125" y="21"/>
                  </a:lnTo>
                  <a:lnTo>
                    <a:pt x="122" y="20"/>
                  </a:lnTo>
                  <a:lnTo>
                    <a:pt x="120" y="19"/>
                  </a:lnTo>
                  <a:lnTo>
                    <a:pt x="120" y="19"/>
                  </a:lnTo>
                  <a:lnTo>
                    <a:pt x="117" y="18"/>
                  </a:lnTo>
                  <a:lnTo>
                    <a:pt x="114" y="17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09" y="15"/>
                  </a:lnTo>
                  <a:lnTo>
                    <a:pt x="106" y="15"/>
                  </a:lnTo>
                  <a:lnTo>
                    <a:pt x="104" y="14"/>
                  </a:lnTo>
                  <a:lnTo>
                    <a:pt x="103" y="14"/>
                  </a:lnTo>
                  <a:lnTo>
                    <a:pt x="101" y="13"/>
                  </a:lnTo>
                  <a:lnTo>
                    <a:pt x="99" y="12"/>
                  </a:lnTo>
                  <a:lnTo>
                    <a:pt x="96" y="12"/>
                  </a:lnTo>
                  <a:lnTo>
                    <a:pt x="94" y="11"/>
                  </a:lnTo>
                  <a:lnTo>
                    <a:pt x="93" y="11"/>
                  </a:lnTo>
                  <a:lnTo>
                    <a:pt x="91" y="10"/>
                  </a:lnTo>
                  <a:lnTo>
                    <a:pt x="88" y="9"/>
                  </a:lnTo>
                  <a:lnTo>
                    <a:pt x="85" y="9"/>
                  </a:lnTo>
                  <a:lnTo>
                    <a:pt x="84" y="8"/>
                  </a:lnTo>
                  <a:lnTo>
                    <a:pt x="83" y="8"/>
                  </a:lnTo>
                  <a:lnTo>
                    <a:pt x="80" y="8"/>
                  </a:lnTo>
                  <a:lnTo>
                    <a:pt x="77" y="7"/>
                  </a:lnTo>
                  <a:lnTo>
                    <a:pt x="75" y="6"/>
                  </a:lnTo>
                  <a:lnTo>
                    <a:pt x="72" y="6"/>
                  </a:lnTo>
                  <a:lnTo>
                    <a:pt x="72" y="6"/>
                  </a:lnTo>
                  <a:lnTo>
                    <a:pt x="69" y="5"/>
                  </a:lnTo>
                  <a:lnTo>
                    <a:pt x="67" y="5"/>
                  </a:lnTo>
                  <a:lnTo>
                    <a:pt x="64" y="4"/>
                  </a:lnTo>
                  <a:lnTo>
                    <a:pt x="62" y="4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6" y="3"/>
                  </a:lnTo>
                  <a:lnTo>
                    <a:pt x="54" y="2"/>
                  </a:lnTo>
                  <a:lnTo>
                    <a:pt x="51" y="2"/>
                  </a:lnTo>
                  <a:lnTo>
                    <a:pt x="48" y="2"/>
                  </a:lnTo>
                  <a:lnTo>
                    <a:pt x="46" y="1"/>
                  </a:lnTo>
                  <a:lnTo>
                    <a:pt x="43" y="1"/>
                  </a:lnTo>
                  <a:lnTo>
                    <a:pt x="40" y="1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4" y="4"/>
                  </a:lnTo>
                  <a:lnTo>
                    <a:pt x="1" y="6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9" y="21"/>
                  </a:lnTo>
                  <a:lnTo>
                    <a:pt x="10" y="22"/>
                  </a:lnTo>
                  <a:lnTo>
                    <a:pt x="11" y="23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7" y="26"/>
                  </a:lnTo>
                  <a:lnTo>
                    <a:pt x="18" y="27"/>
                  </a:lnTo>
                  <a:lnTo>
                    <a:pt x="19" y="28"/>
                  </a:lnTo>
                  <a:lnTo>
                    <a:pt x="22" y="29"/>
                  </a:lnTo>
                  <a:lnTo>
                    <a:pt x="23" y="29"/>
                  </a:lnTo>
                  <a:lnTo>
                    <a:pt x="25" y="31"/>
                  </a:lnTo>
                  <a:lnTo>
                    <a:pt x="27" y="32"/>
                  </a:lnTo>
                  <a:lnTo>
                    <a:pt x="28" y="32"/>
                  </a:lnTo>
                  <a:lnTo>
                    <a:pt x="30" y="33"/>
                  </a:lnTo>
                  <a:lnTo>
                    <a:pt x="33" y="34"/>
                  </a:lnTo>
                  <a:lnTo>
                    <a:pt x="34" y="35"/>
                  </a:lnTo>
                  <a:lnTo>
                    <a:pt x="35" y="35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0" y="38"/>
                  </a:lnTo>
                  <a:lnTo>
                    <a:pt x="43" y="39"/>
                  </a:lnTo>
                  <a:lnTo>
                    <a:pt x="46" y="40"/>
                  </a:lnTo>
                  <a:lnTo>
                    <a:pt x="47" y="40"/>
                  </a:lnTo>
                  <a:lnTo>
                    <a:pt x="48" y="41"/>
                  </a:lnTo>
                  <a:lnTo>
                    <a:pt x="51" y="42"/>
                  </a:lnTo>
                  <a:lnTo>
                    <a:pt x="54" y="43"/>
                  </a:lnTo>
                  <a:lnTo>
                    <a:pt x="54" y="43"/>
                  </a:lnTo>
                  <a:lnTo>
                    <a:pt x="56" y="44"/>
                  </a:lnTo>
                  <a:lnTo>
                    <a:pt x="59" y="44"/>
                  </a:lnTo>
                  <a:lnTo>
                    <a:pt x="62" y="45"/>
                  </a:lnTo>
                  <a:lnTo>
                    <a:pt x="62" y="45"/>
                  </a:lnTo>
                  <a:lnTo>
                    <a:pt x="64" y="46"/>
                  </a:lnTo>
                  <a:lnTo>
                    <a:pt x="67" y="47"/>
                  </a:lnTo>
                  <a:lnTo>
                    <a:pt x="69" y="48"/>
                  </a:lnTo>
                  <a:lnTo>
                    <a:pt x="70" y="48"/>
                  </a:lnTo>
                  <a:lnTo>
                    <a:pt x="72" y="49"/>
                  </a:lnTo>
                  <a:lnTo>
                    <a:pt x="75" y="49"/>
                  </a:lnTo>
                  <a:lnTo>
                    <a:pt x="77" y="50"/>
                  </a:lnTo>
                  <a:lnTo>
                    <a:pt x="79" y="51"/>
                  </a:lnTo>
                  <a:lnTo>
                    <a:pt x="80" y="51"/>
                  </a:lnTo>
                  <a:lnTo>
                    <a:pt x="83" y="51"/>
                  </a:lnTo>
                  <a:lnTo>
                    <a:pt x="85" y="52"/>
                  </a:lnTo>
                  <a:lnTo>
                    <a:pt x="88" y="53"/>
                  </a:lnTo>
                  <a:lnTo>
                    <a:pt x="90" y="53"/>
                  </a:lnTo>
                  <a:lnTo>
                    <a:pt x="91" y="53"/>
                  </a:lnTo>
                  <a:lnTo>
                    <a:pt x="93" y="54"/>
                  </a:lnTo>
                  <a:lnTo>
                    <a:pt x="96" y="55"/>
                  </a:lnTo>
                  <a:lnTo>
                    <a:pt x="99" y="55"/>
                  </a:lnTo>
                  <a:lnTo>
                    <a:pt x="101" y="56"/>
                  </a:lnTo>
                  <a:lnTo>
                    <a:pt x="101" y="56"/>
                  </a:lnTo>
                  <a:lnTo>
                    <a:pt x="104" y="56"/>
                  </a:lnTo>
                  <a:lnTo>
                    <a:pt x="106" y="57"/>
                  </a:lnTo>
                  <a:lnTo>
                    <a:pt x="109" y="57"/>
                  </a:lnTo>
                  <a:lnTo>
                    <a:pt x="112" y="58"/>
                  </a:lnTo>
                  <a:lnTo>
                    <a:pt x="114" y="58"/>
                  </a:lnTo>
                  <a:lnTo>
                    <a:pt x="116" y="58"/>
                  </a:lnTo>
                  <a:lnTo>
                    <a:pt x="117" y="59"/>
                  </a:lnTo>
                  <a:lnTo>
                    <a:pt x="120" y="59"/>
                  </a:lnTo>
                  <a:lnTo>
                    <a:pt x="122" y="59"/>
                  </a:lnTo>
                  <a:lnTo>
                    <a:pt x="125" y="60"/>
                  </a:lnTo>
                  <a:lnTo>
                    <a:pt x="128" y="60"/>
                  </a:lnTo>
                  <a:lnTo>
                    <a:pt x="130" y="60"/>
                  </a:lnTo>
                  <a:lnTo>
                    <a:pt x="133" y="61"/>
                  </a:lnTo>
                  <a:lnTo>
                    <a:pt x="135" y="61"/>
                  </a:lnTo>
                  <a:lnTo>
                    <a:pt x="138" y="61"/>
                  </a:lnTo>
                  <a:lnTo>
                    <a:pt x="138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1" name="Freeform 389"/>
            <p:cNvSpPr>
              <a:spLocks/>
            </p:cNvSpPr>
            <p:nvPr/>
          </p:nvSpPr>
          <p:spPr bwMode="auto">
            <a:xfrm>
              <a:off x="4233" y="2162"/>
              <a:ext cx="917" cy="323"/>
            </a:xfrm>
            <a:custGeom>
              <a:avLst/>
              <a:gdLst>
                <a:gd name="T0" fmla="*/ 764 w 917"/>
                <a:gd name="T1" fmla="*/ 323 h 323"/>
                <a:gd name="T2" fmla="*/ 815 w 917"/>
                <a:gd name="T3" fmla="*/ 323 h 323"/>
                <a:gd name="T4" fmla="*/ 853 w 917"/>
                <a:gd name="T5" fmla="*/ 316 h 323"/>
                <a:gd name="T6" fmla="*/ 898 w 917"/>
                <a:gd name="T7" fmla="*/ 304 h 323"/>
                <a:gd name="T8" fmla="*/ 917 w 917"/>
                <a:gd name="T9" fmla="*/ 272 h 323"/>
                <a:gd name="T10" fmla="*/ 892 w 917"/>
                <a:gd name="T11" fmla="*/ 241 h 323"/>
                <a:gd name="T12" fmla="*/ 866 w 917"/>
                <a:gd name="T13" fmla="*/ 215 h 323"/>
                <a:gd name="T14" fmla="*/ 834 w 917"/>
                <a:gd name="T15" fmla="*/ 190 h 323"/>
                <a:gd name="T16" fmla="*/ 802 w 917"/>
                <a:gd name="T17" fmla="*/ 171 h 323"/>
                <a:gd name="T18" fmla="*/ 764 w 917"/>
                <a:gd name="T19" fmla="*/ 158 h 323"/>
                <a:gd name="T20" fmla="*/ 732 w 917"/>
                <a:gd name="T21" fmla="*/ 139 h 323"/>
                <a:gd name="T22" fmla="*/ 700 w 917"/>
                <a:gd name="T23" fmla="*/ 127 h 323"/>
                <a:gd name="T24" fmla="*/ 669 w 917"/>
                <a:gd name="T25" fmla="*/ 114 h 323"/>
                <a:gd name="T26" fmla="*/ 630 w 917"/>
                <a:gd name="T27" fmla="*/ 102 h 323"/>
                <a:gd name="T28" fmla="*/ 592 w 917"/>
                <a:gd name="T29" fmla="*/ 89 h 323"/>
                <a:gd name="T30" fmla="*/ 547 w 917"/>
                <a:gd name="T31" fmla="*/ 76 h 323"/>
                <a:gd name="T32" fmla="*/ 516 w 917"/>
                <a:gd name="T33" fmla="*/ 64 h 323"/>
                <a:gd name="T34" fmla="*/ 477 w 917"/>
                <a:gd name="T35" fmla="*/ 57 h 323"/>
                <a:gd name="T36" fmla="*/ 433 w 917"/>
                <a:gd name="T37" fmla="*/ 45 h 323"/>
                <a:gd name="T38" fmla="*/ 395 w 917"/>
                <a:gd name="T39" fmla="*/ 38 h 323"/>
                <a:gd name="T40" fmla="*/ 344 w 917"/>
                <a:gd name="T41" fmla="*/ 26 h 323"/>
                <a:gd name="T42" fmla="*/ 312 w 917"/>
                <a:gd name="T43" fmla="*/ 19 h 323"/>
                <a:gd name="T44" fmla="*/ 261 w 917"/>
                <a:gd name="T45" fmla="*/ 13 h 323"/>
                <a:gd name="T46" fmla="*/ 210 w 917"/>
                <a:gd name="T47" fmla="*/ 7 h 323"/>
                <a:gd name="T48" fmla="*/ 178 w 917"/>
                <a:gd name="T49" fmla="*/ 7 h 323"/>
                <a:gd name="T50" fmla="*/ 127 w 917"/>
                <a:gd name="T51" fmla="*/ 0 h 323"/>
                <a:gd name="T52" fmla="*/ 82 w 917"/>
                <a:gd name="T53" fmla="*/ 7 h 323"/>
                <a:gd name="T54" fmla="*/ 44 w 917"/>
                <a:gd name="T55" fmla="*/ 13 h 323"/>
                <a:gd name="T56" fmla="*/ 12 w 917"/>
                <a:gd name="T57" fmla="*/ 26 h 323"/>
                <a:gd name="T58" fmla="*/ 6 w 917"/>
                <a:gd name="T59" fmla="*/ 70 h 323"/>
                <a:gd name="T60" fmla="*/ 25 w 917"/>
                <a:gd name="T61" fmla="*/ 95 h 323"/>
                <a:gd name="T62" fmla="*/ 57 w 917"/>
                <a:gd name="T63" fmla="*/ 121 h 323"/>
                <a:gd name="T64" fmla="*/ 82 w 917"/>
                <a:gd name="T65" fmla="*/ 139 h 323"/>
                <a:gd name="T66" fmla="*/ 114 w 917"/>
                <a:gd name="T67" fmla="*/ 152 h 323"/>
                <a:gd name="T68" fmla="*/ 146 w 917"/>
                <a:gd name="T69" fmla="*/ 171 h 323"/>
                <a:gd name="T70" fmla="*/ 184 w 917"/>
                <a:gd name="T71" fmla="*/ 190 h 323"/>
                <a:gd name="T72" fmla="*/ 229 w 917"/>
                <a:gd name="T73" fmla="*/ 203 h 323"/>
                <a:gd name="T74" fmla="*/ 261 w 917"/>
                <a:gd name="T75" fmla="*/ 222 h 323"/>
                <a:gd name="T76" fmla="*/ 299 w 917"/>
                <a:gd name="T77" fmla="*/ 228 h 323"/>
                <a:gd name="T78" fmla="*/ 331 w 917"/>
                <a:gd name="T79" fmla="*/ 241 h 323"/>
                <a:gd name="T80" fmla="*/ 375 w 917"/>
                <a:gd name="T81" fmla="*/ 253 h 323"/>
                <a:gd name="T82" fmla="*/ 414 w 917"/>
                <a:gd name="T83" fmla="*/ 266 h 323"/>
                <a:gd name="T84" fmla="*/ 446 w 917"/>
                <a:gd name="T85" fmla="*/ 272 h 323"/>
                <a:gd name="T86" fmla="*/ 497 w 917"/>
                <a:gd name="T87" fmla="*/ 285 h 323"/>
                <a:gd name="T88" fmla="*/ 535 w 917"/>
                <a:gd name="T89" fmla="*/ 297 h 323"/>
                <a:gd name="T90" fmla="*/ 579 w 917"/>
                <a:gd name="T91" fmla="*/ 304 h 323"/>
                <a:gd name="T92" fmla="*/ 618 w 917"/>
                <a:gd name="T93" fmla="*/ 310 h 323"/>
                <a:gd name="T94" fmla="*/ 669 w 917"/>
                <a:gd name="T95" fmla="*/ 316 h 323"/>
                <a:gd name="T96" fmla="*/ 719 w 917"/>
                <a:gd name="T97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17" h="323">
                  <a:moveTo>
                    <a:pt x="732" y="323"/>
                  </a:moveTo>
                  <a:lnTo>
                    <a:pt x="751" y="323"/>
                  </a:lnTo>
                  <a:lnTo>
                    <a:pt x="764" y="323"/>
                  </a:lnTo>
                  <a:lnTo>
                    <a:pt x="783" y="323"/>
                  </a:lnTo>
                  <a:lnTo>
                    <a:pt x="802" y="323"/>
                  </a:lnTo>
                  <a:lnTo>
                    <a:pt x="815" y="323"/>
                  </a:lnTo>
                  <a:lnTo>
                    <a:pt x="834" y="323"/>
                  </a:lnTo>
                  <a:lnTo>
                    <a:pt x="834" y="323"/>
                  </a:lnTo>
                  <a:lnTo>
                    <a:pt x="853" y="316"/>
                  </a:lnTo>
                  <a:lnTo>
                    <a:pt x="866" y="316"/>
                  </a:lnTo>
                  <a:lnTo>
                    <a:pt x="885" y="310"/>
                  </a:lnTo>
                  <a:lnTo>
                    <a:pt x="898" y="304"/>
                  </a:lnTo>
                  <a:lnTo>
                    <a:pt x="904" y="304"/>
                  </a:lnTo>
                  <a:lnTo>
                    <a:pt x="911" y="291"/>
                  </a:lnTo>
                  <a:lnTo>
                    <a:pt x="917" y="272"/>
                  </a:lnTo>
                  <a:lnTo>
                    <a:pt x="904" y="253"/>
                  </a:lnTo>
                  <a:lnTo>
                    <a:pt x="904" y="247"/>
                  </a:lnTo>
                  <a:lnTo>
                    <a:pt x="892" y="241"/>
                  </a:lnTo>
                  <a:lnTo>
                    <a:pt x="885" y="228"/>
                  </a:lnTo>
                  <a:lnTo>
                    <a:pt x="879" y="222"/>
                  </a:lnTo>
                  <a:lnTo>
                    <a:pt x="866" y="215"/>
                  </a:lnTo>
                  <a:lnTo>
                    <a:pt x="853" y="203"/>
                  </a:lnTo>
                  <a:lnTo>
                    <a:pt x="853" y="203"/>
                  </a:lnTo>
                  <a:lnTo>
                    <a:pt x="834" y="190"/>
                  </a:lnTo>
                  <a:lnTo>
                    <a:pt x="828" y="190"/>
                  </a:lnTo>
                  <a:lnTo>
                    <a:pt x="815" y="184"/>
                  </a:lnTo>
                  <a:lnTo>
                    <a:pt x="802" y="171"/>
                  </a:lnTo>
                  <a:lnTo>
                    <a:pt x="796" y="171"/>
                  </a:lnTo>
                  <a:lnTo>
                    <a:pt x="783" y="165"/>
                  </a:lnTo>
                  <a:lnTo>
                    <a:pt x="764" y="158"/>
                  </a:lnTo>
                  <a:lnTo>
                    <a:pt x="764" y="152"/>
                  </a:lnTo>
                  <a:lnTo>
                    <a:pt x="751" y="152"/>
                  </a:lnTo>
                  <a:lnTo>
                    <a:pt x="732" y="139"/>
                  </a:lnTo>
                  <a:lnTo>
                    <a:pt x="726" y="139"/>
                  </a:lnTo>
                  <a:lnTo>
                    <a:pt x="719" y="133"/>
                  </a:lnTo>
                  <a:lnTo>
                    <a:pt x="700" y="127"/>
                  </a:lnTo>
                  <a:lnTo>
                    <a:pt x="688" y="121"/>
                  </a:lnTo>
                  <a:lnTo>
                    <a:pt x="681" y="121"/>
                  </a:lnTo>
                  <a:lnTo>
                    <a:pt x="669" y="114"/>
                  </a:lnTo>
                  <a:lnTo>
                    <a:pt x="649" y="108"/>
                  </a:lnTo>
                  <a:lnTo>
                    <a:pt x="643" y="108"/>
                  </a:lnTo>
                  <a:lnTo>
                    <a:pt x="630" y="102"/>
                  </a:lnTo>
                  <a:lnTo>
                    <a:pt x="618" y="95"/>
                  </a:lnTo>
                  <a:lnTo>
                    <a:pt x="598" y="89"/>
                  </a:lnTo>
                  <a:lnTo>
                    <a:pt x="592" y="89"/>
                  </a:lnTo>
                  <a:lnTo>
                    <a:pt x="579" y="83"/>
                  </a:lnTo>
                  <a:lnTo>
                    <a:pt x="567" y="83"/>
                  </a:lnTo>
                  <a:lnTo>
                    <a:pt x="547" y="76"/>
                  </a:lnTo>
                  <a:lnTo>
                    <a:pt x="535" y="70"/>
                  </a:lnTo>
                  <a:lnTo>
                    <a:pt x="535" y="70"/>
                  </a:lnTo>
                  <a:lnTo>
                    <a:pt x="516" y="64"/>
                  </a:lnTo>
                  <a:lnTo>
                    <a:pt x="497" y="64"/>
                  </a:lnTo>
                  <a:lnTo>
                    <a:pt x="484" y="57"/>
                  </a:lnTo>
                  <a:lnTo>
                    <a:pt x="477" y="57"/>
                  </a:lnTo>
                  <a:lnTo>
                    <a:pt x="465" y="51"/>
                  </a:lnTo>
                  <a:lnTo>
                    <a:pt x="446" y="45"/>
                  </a:lnTo>
                  <a:lnTo>
                    <a:pt x="433" y="45"/>
                  </a:lnTo>
                  <a:lnTo>
                    <a:pt x="414" y="38"/>
                  </a:lnTo>
                  <a:lnTo>
                    <a:pt x="407" y="38"/>
                  </a:lnTo>
                  <a:lnTo>
                    <a:pt x="395" y="38"/>
                  </a:lnTo>
                  <a:lnTo>
                    <a:pt x="382" y="32"/>
                  </a:lnTo>
                  <a:lnTo>
                    <a:pt x="363" y="32"/>
                  </a:lnTo>
                  <a:lnTo>
                    <a:pt x="344" y="26"/>
                  </a:lnTo>
                  <a:lnTo>
                    <a:pt x="331" y="26"/>
                  </a:lnTo>
                  <a:lnTo>
                    <a:pt x="324" y="19"/>
                  </a:lnTo>
                  <a:lnTo>
                    <a:pt x="312" y="19"/>
                  </a:lnTo>
                  <a:lnTo>
                    <a:pt x="299" y="19"/>
                  </a:lnTo>
                  <a:lnTo>
                    <a:pt x="280" y="13"/>
                  </a:lnTo>
                  <a:lnTo>
                    <a:pt x="261" y="13"/>
                  </a:lnTo>
                  <a:lnTo>
                    <a:pt x="248" y="13"/>
                  </a:lnTo>
                  <a:lnTo>
                    <a:pt x="229" y="7"/>
                  </a:lnTo>
                  <a:lnTo>
                    <a:pt x="210" y="7"/>
                  </a:lnTo>
                  <a:lnTo>
                    <a:pt x="197" y="7"/>
                  </a:lnTo>
                  <a:lnTo>
                    <a:pt x="191" y="7"/>
                  </a:lnTo>
                  <a:lnTo>
                    <a:pt x="178" y="7"/>
                  </a:lnTo>
                  <a:lnTo>
                    <a:pt x="159" y="0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14" y="0"/>
                  </a:lnTo>
                  <a:lnTo>
                    <a:pt x="95" y="7"/>
                  </a:lnTo>
                  <a:lnTo>
                    <a:pt x="82" y="7"/>
                  </a:lnTo>
                  <a:lnTo>
                    <a:pt x="76" y="7"/>
                  </a:lnTo>
                  <a:lnTo>
                    <a:pt x="63" y="7"/>
                  </a:lnTo>
                  <a:lnTo>
                    <a:pt x="44" y="13"/>
                  </a:lnTo>
                  <a:lnTo>
                    <a:pt x="25" y="19"/>
                  </a:lnTo>
                  <a:lnTo>
                    <a:pt x="19" y="19"/>
                  </a:lnTo>
                  <a:lnTo>
                    <a:pt x="12" y="26"/>
                  </a:lnTo>
                  <a:lnTo>
                    <a:pt x="0" y="38"/>
                  </a:lnTo>
                  <a:lnTo>
                    <a:pt x="0" y="57"/>
                  </a:lnTo>
                  <a:lnTo>
                    <a:pt x="6" y="70"/>
                  </a:lnTo>
                  <a:lnTo>
                    <a:pt x="12" y="83"/>
                  </a:lnTo>
                  <a:lnTo>
                    <a:pt x="19" y="89"/>
                  </a:lnTo>
                  <a:lnTo>
                    <a:pt x="25" y="95"/>
                  </a:lnTo>
                  <a:lnTo>
                    <a:pt x="38" y="108"/>
                  </a:lnTo>
                  <a:lnTo>
                    <a:pt x="44" y="114"/>
                  </a:lnTo>
                  <a:lnTo>
                    <a:pt x="57" y="121"/>
                  </a:lnTo>
                  <a:lnTo>
                    <a:pt x="63" y="121"/>
                  </a:lnTo>
                  <a:lnTo>
                    <a:pt x="76" y="133"/>
                  </a:lnTo>
                  <a:lnTo>
                    <a:pt x="82" y="139"/>
                  </a:lnTo>
                  <a:lnTo>
                    <a:pt x="95" y="146"/>
                  </a:lnTo>
                  <a:lnTo>
                    <a:pt x="114" y="152"/>
                  </a:lnTo>
                  <a:lnTo>
                    <a:pt x="114" y="152"/>
                  </a:lnTo>
                  <a:lnTo>
                    <a:pt x="127" y="165"/>
                  </a:lnTo>
                  <a:lnTo>
                    <a:pt x="146" y="171"/>
                  </a:lnTo>
                  <a:lnTo>
                    <a:pt x="146" y="171"/>
                  </a:lnTo>
                  <a:lnTo>
                    <a:pt x="159" y="177"/>
                  </a:lnTo>
                  <a:lnTo>
                    <a:pt x="178" y="184"/>
                  </a:lnTo>
                  <a:lnTo>
                    <a:pt x="184" y="190"/>
                  </a:lnTo>
                  <a:lnTo>
                    <a:pt x="197" y="190"/>
                  </a:lnTo>
                  <a:lnTo>
                    <a:pt x="210" y="196"/>
                  </a:lnTo>
                  <a:lnTo>
                    <a:pt x="229" y="203"/>
                  </a:lnTo>
                  <a:lnTo>
                    <a:pt x="229" y="209"/>
                  </a:lnTo>
                  <a:lnTo>
                    <a:pt x="248" y="215"/>
                  </a:lnTo>
                  <a:lnTo>
                    <a:pt x="261" y="222"/>
                  </a:lnTo>
                  <a:lnTo>
                    <a:pt x="274" y="222"/>
                  </a:lnTo>
                  <a:lnTo>
                    <a:pt x="280" y="222"/>
                  </a:lnTo>
                  <a:lnTo>
                    <a:pt x="299" y="228"/>
                  </a:lnTo>
                  <a:lnTo>
                    <a:pt x="312" y="234"/>
                  </a:lnTo>
                  <a:lnTo>
                    <a:pt x="318" y="241"/>
                  </a:lnTo>
                  <a:lnTo>
                    <a:pt x="331" y="241"/>
                  </a:lnTo>
                  <a:lnTo>
                    <a:pt x="344" y="247"/>
                  </a:lnTo>
                  <a:lnTo>
                    <a:pt x="363" y="253"/>
                  </a:lnTo>
                  <a:lnTo>
                    <a:pt x="375" y="253"/>
                  </a:lnTo>
                  <a:lnTo>
                    <a:pt x="382" y="260"/>
                  </a:lnTo>
                  <a:lnTo>
                    <a:pt x="395" y="260"/>
                  </a:lnTo>
                  <a:lnTo>
                    <a:pt x="414" y="266"/>
                  </a:lnTo>
                  <a:lnTo>
                    <a:pt x="433" y="272"/>
                  </a:lnTo>
                  <a:lnTo>
                    <a:pt x="433" y="272"/>
                  </a:lnTo>
                  <a:lnTo>
                    <a:pt x="446" y="272"/>
                  </a:lnTo>
                  <a:lnTo>
                    <a:pt x="465" y="278"/>
                  </a:lnTo>
                  <a:lnTo>
                    <a:pt x="484" y="285"/>
                  </a:lnTo>
                  <a:lnTo>
                    <a:pt x="497" y="285"/>
                  </a:lnTo>
                  <a:lnTo>
                    <a:pt x="503" y="291"/>
                  </a:lnTo>
                  <a:lnTo>
                    <a:pt x="516" y="291"/>
                  </a:lnTo>
                  <a:lnTo>
                    <a:pt x="535" y="297"/>
                  </a:lnTo>
                  <a:lnTo>
                    <a:pt x="547" y="297"/>
                  </a:lnTo>
                  <a:lnTo>
                    <a:pt x="567" y="304"/>
                  </a:lnTo>
                  <a:lnTo>
                    <a:pt x="579" y="304"/>
                  </a:lnTo>
                  <a:lnTo>
                    <a:pt x="586" y="304"/>
                  </a:lnTo>
                  <a:lnTo>
                    <a:pt x="598" y="310"/>
                  </a:lnTo>
                  <a:lnTo>
                    <a:pt x="618" y="310"/>
                  </a:lnTo>
                  <a:lnTo>
                    <a:pt x="630" y="310"/>
                  </a:lnTo>
                  <a:lnTo>
                    <a:pt x="649" y="316"/>
                  </a:lnTo>
                  <a:lnTo>
                    <a:pt x="669" y="316"/>
                  </a:lnTo>
                  <a:lnTo>
                    <a:pt x="681" y="316"/>
                  </a:lnTo>
                  <a:lnTo>
                    <a:pt x="700" y="323"/>
                  </a:lnTo>
                  <a:lnTo>
                    <a:pt x="719" y="323"/>
                  </a:lnTo>
                  <a:lnTo>
                    <a:pt x="719" y="323"/>
                  </a:lnTo>
                  <a:lnTo>
                    <a:pt x="732" y="32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2" name="Freeform 390"/>
            <p:cNvSpPr>
              <a:spLocks/>
            </p:cNvSpPr>
            <p:nvPr/>
          </p:nvSpPr>
          <p:spPr bwMode="auto">
            <a:xfrm>
              <a:off x="4233" y="2162"/>
              <a:ext cx="917" cy="323"/>
            </a:xfrm>
            <a:custGeom>
              <a:avLst/>
              <a:gdLst>
                <a:gd name="T0" fmla="*/ 120 w 144"/>
                <a:gd name="T1" fmla="*/ 51 h 51"/>
                <a:gd name="T2" fmla="*/ 128 w 144"/>
                <a:gd name="T3" fmla="*/ 51 h 51"/>
                <a:gd name="T4" fmla="*/ 134 w 144"/>
                <a:gd name="T5" fmla="*/ 50 h 51"/>
                <a:gd name="T6" fmla="*/ 141 w 144"/>
                <a:gd name="T7" fmla="*/ 48 h 51"/>
                <a:gd name="T8" fmla="*/ 144 w 144"/>
                <a:gd name="T9" fmla="*/ 43 h 51"/>
                <a:gd name="T10" fmla="*/ 140 w 144"/>
                <a:gd name="T11" fmla="*/ 38 h 51"/>
                <a:gd name="T12" fmla="*/ 136 w 144"/>
                <a:gd name="T13" fmla="*/ 34 h 51"/>
                <a:gd name="T14" fmla="*/ 131 w 144"/>
                <a:gd name="T15" fmla="*/ 30 h 51"/>
                <a:gd name="T16" fmla="*/ 126 w 144"/>
                <a:gd name="T17" fmla="*/ 27 h 51"/>
                <a:gd name="T18" fmla="*/ 120 w 144"/>
                <a:gd name="T19" fmla="*/ 25 h 51"/>
                <a:gd name="T20" fmla="*/ 115 w 144"/>
                <a:gd name="T21" fmla="*/ 22 h 51"/>
                <a:gd name="T22" fmla="*/ 110 w 144"/>
                <a:gd name="T23" fmla="*/ 20 h 51"/>
                <a:gd name="T24" fmla="*/ 105 w 144"/>
                <a:gd name="T25" fmla="*/ 18 h 51"/>
                <a:gd name="T26" fmla="*/ 99 w 144"/>
                <a:gd name="T27" fmla="*/ 16 h 51"/>
                <a:gd name="T28" fmla="*/ 93 w 144"/>
                <a:gd name="T29" fmla="*/ 14 h 51"/>
                <a:gd name="T30" fmla="*/ 86 w 144"/>
                <a:gd name="T31" fmla="*/ 12 h 51"/>
                <a:gd name="T32" fmla="*/ 81 w 144"/>
                <a:gd name="T33" fmla="*/ 10 h 51"/>
                <a:gd name="T34" fmla="*/ 75 w 144"/>
                <a:gd name="T35" fmla="*/ 9 h 51"/>
                <a:gd name="T36" fmla="*/ 68 w 144"/>
                <a:gd name="T37" fmla="*/ 7 h 51"/>
                <a:gd name="T38" fmla="*/ 62 w 144"/>
                <a:gd name="T39" fmla="*/ 6 h 51"/>
                <a:gd name="T40" fmla="*/ 54 w 144"/>
                <a:gd name="T41" fmla="*/ 4 h 51"/>
                <a:gd name="T42" fmla="*/ 49 w 144"/>
                <a:gd name="T43" fmla="*/ 3 h 51"/>
                <a:gd name="T44" fmla="*/ 41 w 144"/>
                <a:gd name="T45" fmla="*/ 2 h 51"/>
                <a:gd name="T46" fmla="*/ 33 w 144"/>
                <a:gd name="T47" fmla="*/ 1 h 51"/>
                <a:gd name="T48" fmla="*/ 28 w 144"/>
                <a:gd name="T49" fmla="*/ 1 h 51"/>
                <a:gd name="T50" fmla="*/ 20 w 144"/>
                <a:gd name="T51" fmla="*/ 0 h 51"/>
                <a:gd name="T52" fmla="*/ 13 w 144"/>
                <a:gd name="T53" fmla="*/ 1 h 51"/>
                <a:gd name="T54" fmla="*/ 7 w 144"/>
                <a:gd name="T55" fmla="*/ 2 h 51"/>
                <a:gd name="T56" fmla="*/ 2 w 144"/>
                <a:gd name="T57" fmla="*/ 4 h 51"/>
                <a:gd name="T58" fmla="*/ 1 w 144"/>
                <a:gd name="T59" fmla="*/ 11 h 51"/>
                <a:gd name="T60" fmla="*/ 4 w 144"/>
                <a:gd name="T61" fmla="*/ 15 h 51"/>
                <a:gd name="T62" fmla="*/ 9 w 144"/>
                <a:gd name="T63" fmla="*/ 19 h 51"/>
                <a:gd name="T64" fmla="*/ 13 w 144"/>
                <a:gd name="T65" fmla="*/ 22 h 51"/>
                <a:gd name="T66" fmla="*/ 18 w 144"/>
                <a:gd name="T67" fmla="*/ 24 h 51"/>
                <a:gd name="T68" fmla="*/ 23 w 144"/>
                <a:gd name="T69" fmla="*/ 27 h 51"/>
                <a:gd name="T70" fmla="*/ 29 w 144"/>
                <a:gd name="T71" fmla="*/ 30 h 51"/>
                <a:gd name="T72" fmla="*/ 36 w 144"/>
                <a:gd name="T73" fmla="*/ 32 h 51"/>
                <a:gd name="T74" fmla="*/ 41 w 144"/>
                <a:gd name="T75" fmla="*/ 35 h 51"/>
                <a:gd name="T76" fmla="*/ 47 w 144"/>
                <a:gd name="T77" fmla="*/ 36 h 51"/>
                <a:gd name="T78" fmla="*/ 52 w 144"/>
                <a:gd name="T79" fmla="*/ 38 h 51"/>
                <a:gd name="T80" fmla="*/ 59 w 144"/>
                <a:gd name="T81" fmla="*/ 40 h 51"/>
                <a:gd name="T82" fmla="*/ 65 w 144"/>
                <a:gd name="T83" fmla="*/ 42 h 51"/>
                <a:gd name="T84" fmla="*/ 70 w 144"/>
                <a:gd name="T85" fmla="*/ 43 h 51"/>
                <a:gd name="T86" fmla="*/ 78 w 144"/>
                <a:gd name="T87" fmla="*/ 45 h 51"/>
                <a:gd name="T88" fmla="*/ 84 w 144"/>
                <a:gd name="T89" fmla="*/ 47 h 51"/>
                <a:gd name="T90" fmla="*/ 91 w 144"/>
                <a:gd name="T91" fmla="*/ 48 h 51"/>
                <a:gd name="T92" fmla="*/ 97 w 144"/>
                <a:gd name="T93" fmla="*/ 49 h 51"/>
                <a:gd name="T94" fmla="*/ 105 w 144"/>
                <a:gd name="T95" fmla="*/ 50 h 51"/>
                <a:gd name="T96" fmla="*/ 113 w 144"/>
                <a:gd name="T9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4" h="51">
                  <a:moveTo>
                    <a:pt x="115" y="51"/>
                  </a:moveTo>
                  <a:lnTo>
                    <a:pt x="118" y="51"/>
                  </a:lnTo>
                  <a:lnTo>
                    <a:pt x="120" y="51"/>
                  </a:lnTo>
                  <a:lnTo>
                    <a:pt x="123" y="51"/>
                  </a:lnTo>
                  <a:lnTo>
                    <a:pt x="126" y="51"/>
                  </a:lnTo>
                  <a:lnTo>
                    <a:pt x="128" y="51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4" y="50"/>
                  </a:lnTo>
                  <a:lnTo>
                    <a:pt x="136" y="50"/>
                  </a:lnTo>
                  <a:lnTo>
                    <a:pt x="139" y="49"/>
                  </a:lnTo>
                  <a:lnTo>
                    <a:pt x="141" y="48"/>
                  </a:lnTo>
                  <a:lnTo>
                    <a:pt x="142" y="48"/>
                  </a:lnTo>
                  <a:lnTo>
                    <a:pt x="143" y="46"/>
                  </a:lnTo>
                  <a:lnTo>
                    <a:pt x="144" y="43"/>
                  </a:lnTo>
                  <a:lnTo>
                    <a:pt x="142" y="40"/>
                  </a:lnTo>
                  <a:lnTo>
                    <a:pt x="142" y="39"/>
                  </a:lnTo>
                  <a:lnTo>
                    <a:pt x="140" y="38"/>
                  </a:lnTo>
                  <a:lnTo>
                    <a:pt x="139" y="36"/>
                  </a:lnTo>
                  <a:lnTo>
                    <a:pt x="138" y="35"/>
                  </a:lnTo>
                  <a:lnTo>
                    <a:pt x="136" y="34"/>
                  </a:lnTo>
                  <a:lnTo>
                    <a:pt x="134" y="32"/>
                  </a:lnTo>
                  <a:lnTo>
                    <a:pt x="134" y="32"/>
                  </a:lnTo>
                  <a:lnTo>
                    <a:pt x="131" y="30"/>
                  </a:lnTo>
                  <a:lnTo>
                    <a:pt x="130" y="30"/>
                  </a:lnTo>
                  <a:lnTo>
                    <a:pt x="128" y="29"/>
                  </a:lnTo>
                  <a:lnTo>
                    <a:pt x="126" y="27"/>
                  </a:lnTo>
                  <a:lnTo>
                    <a:pt x="125" y="27"/>
                  </a:lnTo>
                  <a:lnTo>
                    <a:pt x="123" y="26"/>
                  </a:lnTo>
                  <a:lnTo>
                    <a:pt x="120" y="25"/>
                  </a:lnTo>
                  <a:lnTo>
                    <a:pt x="120" y="24"/>
                  </a:lnTo>
                  <a:lnTo>
                    <a:pt x="118" y="24"/>
                  </a:lnTo>
                  <a:lnTo>
                    <a:pt x="115" y="22"/>
                  </a:lnTo>
                  <a:lnTo>
                    <a:pt x="114" y="22"/>
                  </a:lnTo>
                  <a:lnTo>
                    <a:pt x="113" y="21"/>
                  </a:lnTo>
                  <a:lnTo>
                    <a:pt x="110" y="20"/>
                  </a:lnTo>
                  <a:lnTo>
                    <a:pt x="108" y="19"/>
                  </a:lnTo>
                  <a:lnTo>
                    <a:pt x="107" y="19"/>
                  </a:lnTo>
                  <a:lnTo>
                    <a:pt x="105" y="18"/>
                  </a:lnTo>
                  <a:lnTo>
                    <a:pt x="102" y="17"/>
                  </a:lnTo>
                  <a:lnTo>
                    <a:pt x="101" y="17"/>
                  </a:lnTo>
                  <a:lnTo>
                    <a:pt x="99" y="16"/>
                  </a:lnTo>
                  <a:lnTo>
                    <a:pt x="97" y="15"/>
                  </a:lnTo>
                  <a:lnTo>
                    <a:pt x="94" y="14"/>
                  </a:lnTo>
                  <a:lnTo>
                    <a:pt x="93" y="14"/>
                  </a:lnTo>
                  <a:lnTo>
                    <a:pt x="91" y="13"/>
                  </a:lnTo>
                  <a:lnTo>
                    <a:pt x="89" y="13"/>
                  </a:lnTo>
                  <a:lnTo>
                    <a:pt x="86" y="12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1" y="10"/>
                  </a:lnTo>
                  <a:lnTo>
                    <a:pt x="78" y="10"/>
                  </a:lnTo>
                  <a:lnTo>
                    <a:pt x="76" y="9"/>
                  </a:lnTo>
                  <a:lnTo>
                    <a:pt x="75" y="9"/>
                  </a:lnTo>
                  <a:lnTo>
                    <a:pt x="73" y="8"/>
                  </a:lnTo>
                  <a:lnTo>
                    <a:pt x="70" y="7"/>
                  </a:lnTo>
                  <a:lnTo>
                    <a:pt x="68" y="7"/>
                  </a:lnTo>
                  <a:lnTo>
                    <a:pt x="65" y="6"/>
                  </a:lnTo>
                  <a:lnTo>
                    <a:pt x="64" y="6"/>
                  </a:lnTo>
                  <a:lnTo>
                    <a:pt x="62" y="6"/>
                  </a:lnTo>
                  <a:lnTo>
                    <a:pt x="60" y="5"/>
                  </a:lnTo>
                  <a:lnTo>
                    <a:pt x="57" y="5"/>
                  </a:lnTo>
                  <a:lnTo>
                    <a:pt x="54" y="4"/>
                  </a:lnTo>
                  <a:lnTo>
                    <a:pt x="52" y="4"/>
                  </a:lnTo>
                  <a:lnTo>
                    <a:pt x="51" y="3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4" y="2"/>
                  </a:lnTo>
                  <a:lnTo>
                    <a:pt x="41" y="2"/>
                  </a:lnTo>
                  <a:lnTo>
                    <a:pt x="39" y="2"/>
                  </a:lnTo>
                  <a:lnTo>
                    <a:pt x="36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8" y="0"/>
                  </a:lnTo>
                  <a:lnTo>
                    <a:pt x="15" y="1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1" y="11"/>
                  </a:lnTo>
                  <a:lnTo>
                    <a:pt x="2" y="13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15" y="23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20" y="26"/>
                  </a:lnTo>
                  <a:lnTo>
                    <a:pt x="23" y="27"/>
                  </a:lnTo>
                  <a:lnTo>
                    <a:pt x="23" y="27"/>
                  </a:lnTo>
                  <a:lnTo>
                    <a:pt x="25" y="28"/>
                  </a:lnTo>
                  <a:lnTo>
                    <a:pt x="28" y="29"/>
                  </a:lnTo>
                  <a:lnTo>
                    <a:pt x="29" y="30"/>
                  </a:lnTo>
                  <a:lnTo>
                    <a:pt x="31" y="30"/>
                  </a:lnTo>
                  <a:lnTo>
                    <a:pt x="33" y="31"/>
                  </a:lnTo>
                  <a:lnTo>
                    <a:pt x="36" y="32"/>
                  </a:lnTo>
                  <a:lnTo>
                    <a:pt x="36" y="33"/>
                  </a:lnTo>
                  <a:lnTo>
                    <a:pt x="39" y="34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7" y="36"/>
                  </a:lnTo>
                  <a:lnTo>
                    <a:pt x="49" y="37"/>
                  </a:lnTo>
                  <a:lnTo>
                    <a:pt x="50" y="38"/>
                  </a:lnTo>
                  <a:lnTo>
                    <a:pt x="52" y="38"/>
                  </a:lnTo>
                  <a:lnTo>
                    <a:pt x="54" y="39"/>
                  </a:lnTo>
                  <a:lnTo>
                    <a:pt x="57" y="40"/>
                  </a:lnTo>
                  <a:lnTo>
                    <a:pt x="59" y="40"/>
                  </a:lnTo>
                  <a:lnTo>
                    <a:pt x="60" y="41"/>
                  </a:lnTo>
                  <a:lnTo>
                    <a:pt x="62" y="41"/>
                  </a:lnTo>
                  <a:lnTo>
                    <a:pt x="65" y="42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70" y="43"/>
                  </a:lnTo>
                  <a:lnTo>
                    <a:pt x="73" y="44"/>
                  </a:lnTo>
                  <a:lnTo>
                    <a:pt x="76" y="45"/>
                  </a:lnTo>
                  <a:lnTo>
                    <a:pt x="78" y="45"/>
                  </a:lnTo>
                  <a:lnTo>
                    <a:pt x="79" y="46"/>
                  </a:lnTo>
                  <a:lnTo>
                    <a:pt x="81" y="46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9" y="48"/>
                  </a:lnTo>
                  <a:lnTo>
                    <a:pt x="91" y="48"/>
                  </a:lnTo>
                  <a:lnTo>
                    <a:pt x="92" y="48"/>
                  </a:lnTo>
                  <a:lnTo>
                    <a:pt x="94" y="49"/>
                  </a:lnTo>
                  <a:lnTo>
                    <a:pt x="97" y="49"/>
                  </a:lnTo>
                  <a:lnTo>
                    <a:pt x="99" y="49"/>
                  </a:lnTo>
                  <a:lnTo>
                    <a:pt x="102" y="50"/>
                  </a:lnTo>
                  <a:lnTo>
                    <a:pt x="105" y="50"/>
                  </a:lnTo>
                  <a:lnTo>
                    <a:pt x="107" y="50"/>
                  </a:lnTo>
                  <a:lnTo>
                    <a:pt x="110" y="51"/>
                  </a:lnTo>
                  <a:lnTo>
                    <a:pt x="113" y="51"/>
                  </a:lnTo>
                  <a:lnTo>
                    <a:pt x="113" y="51"/>
                  </a:lnTo>
                  <a:lnTo>
                    <a:pt x="115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3" name="Freeform 391"/>
            <p:cNvSpPr>
              <a:spLocks/>
            </p:cNvSpPr>
            <p:nvPr/>
          </p:nvSpPr>
          <p:spPr bwMode="auto">
            <a:xfrm>
              <a:off x="4334" y="2200"/>
              <a:ext cx="708" cy="253"/>
            </a:xfrm>
            <a:custGeom>
              <a:avLst/>
              <a:gdLst>
                <a:gd name="T0" fmla="*/ 478 w 708"/>
                <a:gd name="T1" fmla="*/ 240 h 253"/>
                <a:gd name="T2" fmla="*/ 517 w 708"/>
                <a:gd name="T3" fmla="*/ 247 h 253"/>
                <a:gd name="T4" fmla="*/ 548 w 708"/>
                <a:gd name="T5" fmla="*/ 247 h 253"/>
                <a:gd name="T6" fmla="*/ 580 w 708"/>
                <a:gd name="T7" fmla="*/ 247 h 253"/>
                <a:gd name="T8" fmla="*/ 618 w 708"/>
                <a:gd name="T9" fmla="*/ 253 h 253"/>
                <a:gd name="T10" fmla="*/ 650 w 708"/>
                <a:gd name="T11" fmla="*/ 247 h 253"/>
                <a:gd name="T12" fmla="*/ 682 w 708"/>
                <a:gd name="T13" fmla="*/ 240 h 253"/>
                <a:gd name="T14" fmla="*/ 701 w 708"/>
                <a:gd name="T15" fmla="*/ 234 h 253"/>
                <a:gd name="T16" fmla="*/ 708 w 708"/>
                <a:gd name="T17" fmla="*/ 203 h 253"/>
                <a:gd name="T18" fmla="*/ 695 w 708"/>
                <a:gd name="T19" fmla="*/ 184 h 253"/>
                <a:gd name="T20" fmla="*/ 676 w 708"/>
                <a:gd name="T21" fmla="*/ 165 h 253"/>
                <a:gd name="T22" fmla="*/ 650 w 708"/>
                <a:gd name="T23" fmla="*/ 152 h 253"/>
                <a:gd name="T24" fmla="*/ 631 w 708"/>
                <a:gd name="T25" fmla="*/ 139 h 253"/>
                <a:gd name="T26" fmla="*/ 618 w 708"/>
                <a:gd name="T27" fmla="*/ 133 h 253"/>
                <a:gd name="T28" fmla="*/ 587 w 708"/>
                <a:gd name="T29" fmla="*/ 114 h 253"/>
                <a:gd name="T30" fmla="*/ 568 w 708"/>
                <a:gd name="T31" fmla="*/ 108 h 253"/>
                <a:gd name="T32" fmla="*/ 548 w 708"/>
                <a:gd name="T33" fmla="*/ 101 h 253"/>
                <a:gd name="T34" fmla="*/ 517 w 708"/>
                <a:gd name="T35" fmla="*/ 89 h 253"/>
                <a:gd name="T36" fmla="*/ 497 w 708"/>
                <a:gd name="T37" fmla="*/ 83 h 253"/>
                <a:gd name="T38" fmla="*/ 466 w 708"/>
                <a:gd name="T39" fmla="*/ 70 h 253"/>
                <a:gd name="T40" fmla="*/ 446 w 708"/>
                <a:gd name="T41" fmla="*/ 64 h 253"/>
                <a:gd name="T42" fmla="*/ 415 w 708"/>
                <a:gd name="T43" fmla="*/ 51 h 253"/>
                <a:gd name="T44" fmla="*/ 396 w 708"/>
                <a:gd name="T45" fmla="*/ 51 h 253"/>
                <a:gd name="T46" fmla="*/ 364 w 708"/>
                <a:gd name="T47" fmla="*/ 38 h 253"/>
                <a:gd name="T48" fmla="*/ 338 w 708"/>
                <a:gd name="T49" fmla="*/ 32 h 253"/>
                <a:gd name="T50" fmla="*/ 313 w 708"/>
                <a:gd name="T51" fmla="*/ 26 h 253"/>
                <a:gd name="T52" fmla="*/ 281 w 708"/>
                <a:gd name="T53" fmla="*/ 19 h 253"/>
                <a:gd name="T54" fmla="*/ 262 w 708"/>
                <a:gd name="T55" fmla="*/ 19 h 253"/>
                <a:gd name="T56" fmla="*/ 230 w 708"/>
                <a:gd name="T57" fmla="*/ 13 h 253"/>
                <a:gd name="T58" fmla="*/ 198 w 708"/>
                <a:gd name="T59" fmla="*/ 7 h 253"/>
                <a:gd name="T60" fmla="*/ 160 w 708"/>
                <a:gd name="T61" fmla="*/ 7 h 253"/>
                <a:gd name="T62" fmla="*/ 128 w 708"/>
                <a:gd name="T63" fmla="*/ 0 h 253"/>
                <a:gd name="T64" fmla="*/ 96 w 708"/>
                <a:gd name="T65" fmla="*/ 0 h 253"/>
                <a:gd name="T66" fmla="*/ 58 w 708"/>
                <a:gd name="T67" fmla="*/ 0 h 253"/>
                <a:gd name="T68" fmla="*/ 26 w 708"/>
                <a:gd name="T69" fmla="*/ 7 h 253"/>
                <a:gd name="T70" fmla="*/ 13 w 708"/>
                <a:gd name="T71" fmla="*/ 19 h 253"/>
                <a:gd name="T72" fmla="*/ 0 w 708"/>
                <a:gd name="T73" fmla="*/ 51 h 253"/>
                <a:gd name="T74" fmla="*/ 13 w 708"/>
                <a:gd name="T75" fmla="*/ 70 h 253"/>
                <a:gd name="T76" fmla="*/ 32 w 708"/>
                <a:gd name="T77" fmla="*/ 83 h 253"/>
                <a:gd name="T78" fmla="*/ 58 w 708"/>
                <a:gd name="T79" fmla="*/ 101 h 253"/>
                <a:gd name="T80" fmla="*/ 77 w 708"/>
                <a:gd name="T81" fmla="*/ 114 h 253"/>
                <a:gd name="T82" fmla="*/ 96 w 708"/>
                <a:gd name="T83" fmla="*/ 120 h 253"/>
                <a:gd name="T84" fmla="*/ 122 w 708"/>
                <a:gd name="T85" fmla="*/ 133 h 253"/>
                <a:gd name="T86" fmla="*/ 147 w 708"/>
                <a:gd name="T87" fmla="*/ 146 h 253"/>
                <a:gd name="T88" fmla="*/ 160 w 708"/>
                <a:gd name="T89" fmla="*/ 152 h 253"/>
                <a:gd name="T90" fmla="*/ 198 w 708"/>
                <a:gd name="T91" fmla="*/ 165 h 253"/>
                <a:gd name="T92" fmla="*/ 211 w 708"/>
                <a:gd name="T93" fmla="*/ 171 h 253"/>
                <a:gd name="T94" fmla="*/ 243 w 708"/>
                <a:gd name="T95" fmla="*/ 184 h 253"/>
                <a:gd name="T96" fmla="*/ 262 w 708"/>
                <a:gd name="T97" fmla="*/ 190 h 253"/>
                <a:gd name="T98" fmla="*/ 294 w 708"/>
                <a:gd name="T99" fmla="*/ 196 h 253"/>
                <a:gd name="T100" fmla="*/ 313 w 708"/>
                <a:gd name="T101" fmla="*/ 203 h 253"/>
                <a:gd name="T102" fmla="*/ 345 w 708"/>
                <a:gd name="T103" fmla="*/ 209 h 253"/>
                <a:gd name="T104" fmla="*/ 370 w 708"/>
                <a:gd name="T105" fmla="*/ 215 h 253"/>
                <a:gd name="T106" fmla="*/ 396 w 708"/>
                <a:gd name="T107" fmla="*/ 222 h 253"/>
                <a:gd name="T108" fmla="*/ 434 w 708"/>
                <a:gd name="T109" fmla="*/ 228 h 253"/>
                <a:gd name="T110" fmla="*/ 446 w 708"/>
                <a:gd name="T111" fmla="*/ 2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08" h="253">
                  <a:moveTo>
                    <a:pt x="466" y="234"/>
                  </a:moveTo>
                  <a:lnTo>
                    <a:pt x="478" y="240"/>
                  </a:lnTo>
                  <a:lnTo>
                    <a:pt x="497" y="240"/>
                  </a:lnTo>
                  <a:lnTo>
                    <a:pt x="517" y="247"/>
                  </a:lnTo>
                  <a:lnTo>
                    <a:pt x="529" y="247"/>
                  </a:lnTo>
                  <a:lnTo>
                    <a:pt x="548" y="247"/>
                  </a:lnTo>
                  <a:lnTo>
                    <a:pt x="568" y="247"/>
                  </a:lnTo>
                  <a:lnTo>
                    <a:pt x="580" y="247"/>
                  </a:lnTo>
                  <a:lnTo>
                    <a:pt x="599" y="253"/>
                  </a:lnTo>
                  <a:lnTo>
                    <a:pt x="618" y="253"/>
                  </a:lnTo>
                  <a:lnTo>
                    <a:pt x="631" y="247"/>
                  </a:lnTo>
                  <a:lnTo>
                    <a:pt x="650" y="247"/>
                  </a:lnTo>
                  <a:lnTo>
                    <a:pt x="663" y="247"/>
                  </a:lnTo>
                  <a:lnTo>
                    <a:pt x="682" y="240"/>
                  </a:lnTo>
                  <a:lnTo>
                    <a:pt x="695" y="234"/>
                  </a:lnTo>
                  <a:lnTo>
                    <a:pt x="701" y="234"/>
                  </a:lnTo>
                  <a:lnTo>
                    <a:pt x="708" y="215"/>
                  </a:lnTo>
                  <a:lnTo>
                    <a:pt x="708" y="203"/>
                  </a:lnTo>
                  <a:lnTo>
                    <a:pt x="701" y="190"/>
                  </a:lnTo>
                  <a:lnTo>
                    <a:pt x="695" y="184"/>
                  </a:lnTo>
                  <a:lnTo>
                    <a:pt x="682" y="171"/>
                  </a:lnTo>
                  <a:lnTo>
                    <a:pt x="676" y="165"/>
                  </a:lnTo>
                  <a:lnTo>
                    <a:pt x="663" y="158"/>
                  </a:lnTo>
                  <a:lnTo>
                    <a:pt x="650" y="152"/>
                  </a:lnTo>
                  <a:lnTo>
                    <a:pt x="650" y="152"/>
                  </a:lnTo>
                  <a:lnTo>
                    <a:pt x="631" y="139"/>
                  </a:lnTo>
                  <a:lnTo>
                    <a:pt x="625" y="133"/>
                  </a:lnTo>
                  <a:lnTo>
                    <a:pt x="618" y="133"/>
                  </a:lnTo>
                  <a:lnTo>
                    <a:pt x="599" y="120"/>
                  </a:lnTo>
                  <a:lnTo>
                    <a:pt x="587" y="114"/>
                  </a:lnTo>
                  <a:lnTo>
                    <a:pt x="580" y="114"/>
                  </a:lnTo>
                  <a:lnTo>
                    <a:pt x="568" y="108"/>
                  </a:lnTo>
                  <a:lnTo>
                    <a:pt x="548" y="101"/>
                  </a:lnTo>
                  <a:lnTo>
                    <a:pt x="548" y="101"/>
                  </a:lnTo>
                  <a:lnTo>
                    <a:pt x="529" y="95"/>
                  </a:lnTo>
                  <a:lnTo>
                    <a:pt x="517" y="89"/>
                  </a:lnTo>
                  <a:lnTo>
                    <a:pt x="510" y="83"/>
                  </a:lnTo>
                  <a:lnTo>
                    <a:pt x="497" y="83"/>
                  </a:lnTo>
                  <a:lnTo>
                    <a:pt x="478" y="76"/>
                  </a:lnTo>
                  <a:lnTo>
                    <a:pt x="466" y="70"/>
                  </a:lnTo>
                  <a:lnTo>
                    <a:pt x="459" y="70"/>
                  </a:lnTo>
                  <a:lnTo>
                    <a:pt x="446" y="64"/>
                  </a:lnTo>
                  <a:lnTo>
                    <a:pt x="434" y="57"/>
                  </a:lnTo>
                  <a:lnTo>
                    <a:pt x="415" y="51"/>
                  </a:lnTo>
                  <a:lnTo>
                    <a:pt x="402" y="51"/>
                  </a:lnTo>
                  <a:lnTo>
                    <a:pt x="396" y="51"/>
                  </a:lnTo>
                  <a:lnTo>
                    <a:pt x="383" y="45"/>
                  </a:lnTo>
                  <a:lnTo>
                    <a:pt x="364" y="38"/>
                  </a:lnTo>
                  <a:lnTo>
                    <a:pt x="345" y="38"/>
                  </a:lnTo>
                  <a:lnTo>
                    <a:pt x="338" y="32"/>
                  </a:lnTo>
                  <a:lnTo>
                    <a:pt x="332" y="32"/>
                  </a:lnTo>
                  <a:lnTo>
                    <a:pt x="313" y="26"/>
                  </a:lnTo>
                  <a:lnTo>
                    <a:pt x="294" y="26"/>
                  </a:lnTo>
                  <a:lnTo>
                    <a:pt x="281" y="19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43" y="13"/>
                  </a:lnTo>
                  <a:lnTo>
                    <a:pt x="230" y="13"/>
                  </a:lnTo>
                  <a:lnTo>
                    <a:pt x="211" y="7"/>
                  </a:lnTo>
                  <a:lnTo>
                    <a:pt x="198" y="7"/>
                  </a:lnTo>
                  <a:lnTo>
                    <a:pt x="179" y="7"/>
                  </a:lnTo>
                  <a:lnTo>
                    <a:pt x="160" y="7"/>
                  </a:lnTo>
                  <a:lnTo>
                    <a:pt x="147" y="0"/>
                  </a:lnTo>
                  <a:lnTo>
                    <a:pt x="128" y="0"/>
                  </a:lnTo>
                  <a:lnTo>
                    <a:pt x="109" y="0"/>
                  </a:lnTo>
                  <a:lnTo>
                    <a:pt x="96" y="0"/>
                  </a:lnTo>
                  <a:lnTo>
                    <a:pt x="77" y="0"/>
                  </a:lnTo>
                  <a:lnTo>
                    <a:pt x="58" y="0"/>
                  </a:lnTo>
                  <a:lnTo>
                    <a:pt x="45" y="7"/>
                  </a:lnTo>
                  <a:lnTo>
                    <a:pt x="26" y="7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0" y="32"/>
                  </a:lnTo>
                  <a:lnTo>
                    <a:pt x="0" y="51"/>
                  </a:lnTo>
                  <a:lnTo>
                    <a:pt x="13" y="64"/>
                  </a:lnTo>
                  <a:lnTo>
                    <a:pt x="13" y="70"/>
                  </a:lnTo>
                  <a:lnTo>
                    <a:pt x="26" y="83"/>
                  </a:lnTo>
                  <a:lnTo>
                    <a:pt x="32" y="83"/>
                  </a:lnTo>
                  <a:lnTo>
                    <a:pt x="45" y="89"/>
                  </a:lnTo>
                  <a:lnTo>
                    <a:pt x="58" y="101"/>
                  </a:lnTo>
                  <a:lnTo>
                    <a:pt x="58" y="101"/>
                  </a:lnTo>
                  <a:lnTo>
                    <a:pt x="77" y="114"/>
                  </a:lnTo>
                  <a:lnTo>
                    <a:pt x="90" y="114"/>
                  </a:lnTo>
                  <a:lnTo>
                    <a:pt x="96" y="120"/>
                  </a:lnTo>
                  <a:lnTo>
                    <a:pt x="109" y="127"/>
                  </a:lnTo>
                  <a:lnTo>
                    <a:pt x="122" y="133"/>
                  </a:lnTo>
                  <a:lnTo>
                    <a:pt x="128" y="139"/>
                  </a:lnTo>
                  <a:lnTo>
                    <a:pt x="147" y="146"/>
                  </a:lnTo>
                  <a:lnTo>
                    <a:pt x="160" y="152"/>
                  </a:lnTo>
                  <a:lnTo>
                    <a:pt x="160" y="152"/>
                  </a:lnTo>
                  <a:lnTo>
                    <a:pt x="179" y="158"/>
                  </a:lnTo>
                  <a:lnTo>
                    <a:pt x="198" y="165"/>
                  </a:lnTo>
                  <a:lnTo>
                    <a:pt x="204" y="165"/>
                  </a:lnTo>
                  <a:lnTo>
                    <a:pt x="211" y="171"/>
                  </a:lnTo>
                  <a:lnTo>
                    <a:pt x="230" y="177"/>
                  </a:lnTo>
                  <a:lnTo>
                    <a:pt x="243" y="184"/>
                  </a:lnTo>
                  <a:lnTo>
                    <a:pt x="249" y="184"/>
                  </a:lnTo>
                  <a:lnTo>
                    <a:pt x="262" y="190"/>
                  </a:lnTo>
                  <a:lnTo>
                    <a:pt x="281" y="190"/>
                  </a:lnTo>
                  <a:lnTo>
                    <a:pt x="294" y="196"/>
                  </a:lnTo>
                  <a:lnTo>
                    <a:pt x="306" y="203"/>
                  </a:lnTo>
                  <a:lnTo>
                    <a:pt x="313" y="203"/>
                  </a:lnTo>
                  <a:lnTo>
                    <a:pt x="332" y="209"/>
                  </a:lnTo>
                  <a:lnTo>
                    <a:pt x="345" y="209"/>
                  </a:lnTo>
                  <a:lnTo>
                    <a:pt x="364" y="215"/>
                  </a:lnTo>
                  <a:lnTo>
                    <a:pt x="370" y="215"/>
                  </a:lnTo>
                  <a:lnTo>
                    <a:pt x="383" y="222"/>
                  </a:lnTo>
                  <a:lnTo>
                    <a:pt x="396" y="222"/>
                  </a:lnTo>
                  <a:lnTo>
                    <a:pt x="415" y="228"/>
                  </a:lnTo>
                  <a:lnTo>
                    <a:pt x="434" y="228"/>
                  </a:lnTo>
                  <a:lnTo>
                    <a:pt x="446" y="234"/>
                  </a:lnTo>
                  <a:lnTo>
                    <a:pt x="446" y="234"/>
                  </a:lnTo>
                  <a:lnTo>
                    <a:pt x="466" y="23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4" name="Freeform 392"/>
            <p:cNvSpPr>
              <a:spLocks/>
            </p:cNvSpPr>
            <p:nvPr/>
          </p:nvSpPr>
          <p:spPr bwMode="auto">
            <a:xfrm>
              <a:off x="4334" y="2200"/>
              <a:ext cx="708" cy="253"/>
            </a:xfrm>
            <a:custGeom>
              <a:avLst/>
              <a:gdLst>
                <a:gd name="T0" fmla="*/ 75 w 111"/>
                <a:gd name="T1" fmla="*/ 38 h 40"/>
                <a:gd name="T2" fmla="*/ 81 w 111"/>
                <a:gd name="T3" fmla="*/ 39 h 40"/>
                <a:gd name="T4" fmla="*/ 86 w 111"/>
                <a:gd name="T5" fmla="*/ 39 h 40"/>
                <a:gd name="T6" fmla="*/ 91 w 111"/>
                <a:gd name="T7" fmla="*/ 39 h 40"/>
                <a:gd name="T8" fmla="*/ 97 w 111"/>
                <a:gd name="T9" fmla="*/ 40 h 40"/>
                <a:gd name="T10" fmla="*/ 102 w 111"/>
                <a:gd name="T11" fmla="*/ 39 h 40"/>
                <a:gd name="T12" fmla="*/ 107 w 111"/>
                <a:gd name="T13" fmla="*/ 38 h 40"/>
                <a:gd name="T14" fmla="*/ 110 w 111"/>
                <a:gd name="T15" fmla="*/ 37 h 40"/>
                <a:gd name="T16" fmla="*/ 111 w 111"/>
                <a:gd name="T17" fmla="*/ 32 h 40"/>
                <a:gd name="T18" fmla="*/ 109 w 111"/>
                <a:gd name="T19" fmla="*/ 29 h 40"/>
                <a:gd name="T20" fmla="*/ 106 w 111"/>
                <a:gd name="T21" fmla="*/ 26 h 40"/>
                <a:gd name="T22" fmla="*/ 102 w 111"/>
                <a:gd name="T23" fmla="*/ 24 h 40"/>
                <a:gd name="T24" fmla="*/ 99 w 111"/>
                <a:gd name="T25" fmla="*/ 22 h 40"/>
                <a:gd name="T26" fmla="*/ 97 w 111"/>
                <a:gd name="T27" fmla="*/ 21 h 40"/>
                <a:gd name="T28" fmla="*/ 92 w 111"/>
                <a:gd name="T29" fmla="*/ 18 h 40"/>
                <a:gd name="T30" fmla="*/ 89 w 111"/>
                <a:gd name="T31" fmla="*/ 17 h 40"/>
                <a:gd name="T32" fmla="*/ 86 w 111"/>
                <a:gd name="T33" fmla="*/ 16 h 40"/>
                <a:gd name="T34" fmla="*/ 81 w 111"/>
                <a:gd name="T35" fmla="*/ 14 h 40"/>
                <a:gd name="T36" fmla="*/ 78 w 111"/>
                <a:gd name="T37" fmla="*/ 13 h 40"/>
                <a:gd name="T38" fmla="*/ 73 w 111"/>
                <a:gd name="T39" fmla="*/ 11 h 40"/>
                <a:gd name="T40" fmla="*/ 70 w 111"/>
                <a:gd name="T41" fmla="*/ 10 h 40"/>
                <a:gd name="T42" fmla="*/ 65 w 111"/>
                <a:gd name="T43" fmla="*/ 8 h 40"/>
                <a:gd name="T44" fmla="*/ 62 w 111"/>
                <a:gd name="T45" fmla="*/ 8 h 40"/>
                <a:gd name="T46" fmla="*/ 57 w 111"/>
                <a:gd name="T47" fmla="*/ 6 h 40"/>
                <a:gd name="T48" fmla="*/ 53 w 111"/>
                <a:gd name="T49" fmla="*/ 5 h 40"/>
                <a:gd name="T50" fmla="*/ 49 w 111"/>
                <a:gd name="T51" fmla="*/ 4 h 40"/>
                <a:gd name="T52" fmla="*/ 44 w 111"/>
                <a:gd name="T53" fmla="*/ 3 h 40"/>
                <a:gd name="T54" fmla="*/ 41 w 111"/>
                <a:gd name="T55" fmla="*/ 3 h 40"/>
                <a:gd name="T56" fmla="*/ 36 w 111"/>
                <a:gd name="T57" fmla="*/ 2 h 40"/>
                <a:gd name="T58" fmla="*/ 31 w 111"/>
                <a:gd name="T59" fmla="*/ 1 h 40"/>
                <a:gd name="T60" fmla="*/ 25 w 111"/>
                <a:gd name="T61" fmla="*/ 1 h 40"/>
                <a:gd name="T62" fmla="*/ 20 w 111"/>
                <a:gd name="T63" fmla="*/ 0 h 40"/>
                <a:gd name="T64" fmla="*/ 15 w 111"/>
                <a:gd name="T65" fmla="*/ 0 h 40"/>
                <a:gd name="T66" fmla="*/ 9 w 111"/>
                <a:gd name="T67" fmla="*/ 0 h 40"/>
                <a:gd name="T68" fmla="*/ 4 w 111"/>
                <a:gd name="T69" fmla="*/ 1 h 40"/>
                <a:gd name="T70" fmla="*/ 2 w 111"/>
                <a:gd name="T71" fmla="*/ 3 h 40"/>
                <a:gd name="T72" fmla="*/ 0 w 111"/>
                <a:gd name="T73" fmla="*/ 8 h 40"/>
                <a:gd name="T74" fmla="*/ 2 w 111"/>
                <a:gd name="T75" fmla="*/ 11 h 40"/>
                <a:gd name="T76" fmla="*/ 5 w 111"/>
                <a:gd name="T77" fmla="*/ 13 h 40"/>
                <a:gd name="T78" fmla="*/ 9 w 111"/>
                <a:gd name="T79" fmla="*/ 16 h 40"/>
                <a:gd name="T80" fmla="*/ 12 w 111"/>
                <a:gd name="T81" fmla="*/ 18 h 40"/>
                <a:gd name="T82" fmla="*/ 15 w 111"/>
                <a:gd name="T83" fmla="*/ 19 h 40"/>
                <a:gd name="T84" fmla="*/ 19 w 111"/>
                <a:gd name="T85" fmla="*/ 21 h 40"/>
                <a:gd name="T86" fmla="*/ 23 w 111"/>
                <a:gd name="T87" fmla="*/ 23 h 40"/>
                <a:gd name="T88" fmla="*/ 25 w 111"/>
                <a:gd name="T89" fmla="*/ 24 h 40"/>
                <a:gd name="T90" fmla="*/ 31 w 111"/>
                <a:gd name="T91" fmla="*/ 26 h 40"/>
                <a:gd name="T92" fmla="*/ 33 w 111"/>
                <a:gd name="T93" fmla="*/ 27 h 40"/>
                <a:gd name="T94" fmla="*/ 38 w 111"/>
                <a:gd name="T95" fmla="*/ 29 h 40"/>
                <a:gd name="T96" fmla="*/ 41 w 111"/>
                <a:gd name="T97" fmla="*/ 30 h 40"/>
                <a:gd name="T98" fmla="*/ 46 w 111"/>
                <a:gd name="T99" fmla="*/ 31 h 40"/>
                <a:gd name="T100" fmla="*/ 49 w 111"/>
                <a:gd name="T101" fmla="*/ 32 h 40"/>
                <a:gd name="T102" fmla="*/ 54 w 111"/>
                <a:gd name="T103" fmla="*/ 33 h 40"/>
                <a:gd name="T104" fmla="*/ 58 w 111"/>
                <a:gd name="T105" fmla="*/ 34 h 40"/>
                <a:gd name="T106" fmla="*/ 62 w 111"/>
                <a:gd name="T107" fmla="*/ 35 h 40"/>
                <a:gd name="T108" fmla="*/ 68 w 111"/>
                <a:gd name="T109" fmla="*/ 36 h 40"/>
                <a:gd name="T110" fmla="*/ 70 w 111"/>
                <a:gd name="T111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1" h="40">
                  <a:moveTo>
                    <a:pt x="73" y="37"/>
                  </a:moveTo>
                  <a:lnTo>
                    <a:pt x="75" y="38"/>
                  </a:lnTo>
                  <a:lnTo>
                    <a:pt x="78" y="38"/>
                  </a:lnTo>
                  <a:lnTo>
                    <a:pt x="81" y="39"/>
                  </a:lnTo>
                  <a:lnTo>
                    <a:pt x="83" y="39"/>
                  </a:lnTo>
                  <a:lnTo>
                    <a:pt x="86" y="39"/>
                  </a:lnTo>
                  <a:lnTo>
                    <a:pt x="89" y="39"/>
                  </a:lnTo>
                  <a:lnTo>
                    <a:pt x="91" y="39"/>
                  </a:lnTo>
                  <a:lnTo>
                    <a:pt x="94" y="40"/>
                  </a:lnTo>
                  <a:lnTo>
                    <a:pt x="97" y="40"/>
                  </a:lnTo>
                  <a:lnTo>
                    <a:pt x="99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7" y="38"/>
                  </a:lnTo>
                  <a:lnTo>
                    <a:pt x="109" y="37"/>
                  </a:lnTo>
                  <a:lnTo>
                    <a:pt x="110" y="37"/>
                  </a:lnTo>
                  <a:lnTo>
                    <a:pt x="111" y="34"/>
                  </a:lnTo>
                  <a:lnTo>
                    <a:pt x="111" y="32"/>
                  </a:lnTo>
                  <a:lnTo>
                    <a:pt x="110" y="30"/>
                  </a:lnTo>
                  <a:lnTo>
                    <a:pt x="109" y="29"/>
                  </a:lnTo>
                  <a:lnTo>
                    <a:pt x="107" y="27"/>
                  </a:lnTo>
                  <a:lnTo>
                    <a:pt x="106" y="26"/>
                  </a:lnTo>
                  <a:lnTo>
                    <a:pt x="104" y="25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99" y="22"/>
                  </a:lnTo>
                  <a:lnTo>
                    <a:pt x="98" y="21"/>
                  </a:lnTo>
                  <a:lnTo>
                    <a:pt x="97" y="21"/>
                  </a:lnTo>
                  <a:lnTo>
                    <a:pt x="94" y="19"/>
                  </a:lnTo>
                  <a:lnTo>
                    <a:pt x="92" y="18"/>
                  </a:lnTo>
                  <a:lnTo>
                    <a:pt x="91" y="18"/>
                  </a:lnTo>
                  <a:lnTo>
                    <a:pt x="89" y="17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3" y="15"/>
                  </a:lnTo>
                  <a:lnTo>
                    <a:pt x="81" y="14"/>
                  </a:lnTo>
                  <a:lnTo>
                    <a:pt x="80" y="13"/>
                  </a:lnTo>
                  <a:lnTo>
                    <a:pt x="78" y="13"/>
                  </a:lnTo>
                  <a:lnTo>
                    <a:pt x="75" y="12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0" y="10"/>
                  </a:lnTo>
                  <a:lnTo>
                    <a:pt x="68" y="9"/>
                  </a:lnTo>
                  <a:lnTo>
                    <a:pt x="65" y="8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60" y="7"/>
                  </a:lnTo>
                  <a:lnTo>
                    <a:pt x="57" y="6"/>
                  </a:lnTo>
                  <a:lnTo>
                    <a:pt x="54" y="6"/>
                  </a:lnTo>
                  <a:lnTo>
                    <a:pt x="53" y="5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46" y="4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38" y="2"/>
                  </a:lnTo>
                  <a:lnTo>
                    <a:pt x="36" y="2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4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4"/>
                  </a:lnTo>
                  <a:lnTo>
                    <a:pt x="9" y="16"/>
                  </a:lnTo>
                  <a:lnTo>
                    <a:pt x="9" y="16"/>
                  </a:lnTo>
                  <a:lnTo>
                    <a:pt x="12" y="18"/>
                  </a:lnTo>
                  <a:lnTo>
                    <a:pt x="14" y="18"/>
                  </a:lnTo>
                  <a:lnTo>
                    <a:pt x="15" y="19"/>
                  </a:lnTo>
                  <a:lnTo>
                    <a:pt x="17" y="20"/>
                  </a:lnTo>
                  <a:lnTo>
                    <a:pt x="19" y="21"/>
                  </a:lnTo>
                  <a:lnTo>
                    <a:pt x="20" y="22"/>
                  </a:lnTo>
                  <a:lnTo>
                    <a:pt x="23" y="23"/>
                  </a:lnTo>
                  <a:lnTo>
                    <a:pt x="25" y="24"/>
                  </a:lnTo>
                  <a:lnTo>
                    <a:pt x="25" y="24"/>
                  </a:lnTo>
                  <a:lnTo>
                    <a:pt x="28" y="25"/>
                  </a:lnTo>
                  <a:lnTo>
                    <a:pt x="31" y="26"/>
                  </a:lnTo>
                  <a:lnTo>
                    <a:pt x="32" y="26"/>
                  </a:lnTo>
                  <a:lnTo>
                    <a:pt x="33" y="27"/>
                  </a:lnTo>
                  <a:lnTo>
                    <a:pt x="36" y="28"/>
                  </a:lnTo>
                  <a:lnTo>
                    <a:pt x="38" y="29"/>
                  </a:lnTo>
                  <a:lnTo>
                    <a:pt x="39" y="29"/>
                  </a:lnTo>
                  <a:lnTo>
                    <a:pt x="41" y="30"/>
                  </a:lnTo>
                  <a:lnTo>
                    <a:pt x="44" y="30"/>
                  </a:lnTo>
                  <a:lnTo>
                    <a:pt x="46" y="31"/>
                  </a:lnTo>
                  <a:lnTo>
                    <a:pt x="48" y="32"/>
                  </a:lnTo>
                  <a:lnTo>
                    <a:pt x="49" y="32"/>
                  </a:lnTo>
                  <a:lnTo>
                    <a:pt x="52" y="33"/>
                  </a:lnTo>
                  <a:lnTo>
                    <a:pt x="54" y="33"/>
                  </a:lnTo>
                  <a:lnTo>
                    <a:pt x="57" y="34"/>
                  </a:lnTo>
                  <a:lnTo>
                    <a:pt x="58" y="34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5" y="36"/>
                  </a:lnTo>
                  <a:lnTo>
                    <a:pt x="68" y="36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3" y="3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5" name="Freeform 393"/>
            <p:cNvSpPr>
              <a:spLocks/>
            </p:cNvSpPr>
            <p:nvPr/>
          </p:nvSpPr>
          <p:spPr bwMode="auto">
            <a:xfrm>
              <a:off x="4462" y="2245"/>
              <a:ext cx="452" cy="158"/>
            </a:xfrm>
            <a:custGeom>
              <a:avLst/>
              <a:gdLst>
                <a:gd name="T0" fmla="*/ 350 w 452"/>
                <a:gd name="T1" fmla="*/ 158 h 158"/>
                <a:gd name="T2" fmla="*/ 389 w 452"/>
                <a:gd name="T3" fmla="*/ 158 h 158"/>
                <a:gd name="T4" fmla="*/ 420 w 452"/>
                <a:gd name="T5" fmla="*/ 158 h 158"/>
                <a:gd name="T6" fmla="*/ 440 w 452"/>
                <a:gd name="T7" fmla="*/ 151 h 158"/>
                <a:gd name="T8" fmla="*/ 446 w 452"/>
                <a:gd name="T9" fmla="*/ 120 h 158"/>
                <a:gd name="T10" fmla="*/ 427 w 452"/>
                <a:gd name="T11" fmla="*/ 107 h 158"/>
                <a:gd name="T12" fmla="*/ 401 w 452"/>
                <a:gd name="T13" fmla="*/ 88 h 158"/>
                <a:gd name="T14" fmla="*/ 389 w 452"/>
                <a:gd name="T15" fmla="*/ 82 h 158"/>
                <a:gd name="T16" fmla="*/ 369 w 452"/>
                <a:gd name="T17" fmla="*/ 69 h 158"/>
                <a:gd name="T18" fmla="*/ 338 w 452"/>
                <a:gd name="T19" fmla="*/ 56 h 158"/>
                <a:gd name="T20" fmla="*/ 318 w 452"/>
                <a:gd name="T21" fmla="*/ 50 h 158"/>
                <a:gd name="T22" fmla="*/ 287 w 452"/>
                <a:gd name="T23" fmla="*/ 44 h 158"/>
                <a:gd name="T24" fmla="*/ 268 w 452"/>
                <a:gd name="T25" fmla="*/ 38 h 158"/>
                <a:gd name="T26" fmla="*/ 236 w 452"/>
                <a:gd name="T27" fmla="*/ 25 h 158"/>
                <a:gd name="T28" fmla="*/ 217 w 452"/>
                <a:gd name="T29" fmla="*/ 25 h 158"/>
                <a:gd name="T30" fmla="*/ 185 w 452"/>
                <a:gd name="T31" fmla="*/ 12 h 158"/>
                <a:gd name="T32" fmla="*/ 153 w 452"/>
                <a:gd name="T33" fmla="*/ 6 h 158"/>
                <a:gd name="T34" fmla="*/ 127 w 452"/>
                <a:gd name="T35" fmla="*/ 6 h 158"/>
                <a:gd name="T36" fmla="*/ 102 w 452"/>
                <a:gd name="T37" fmla="*/ 0 h 158"/>
                <a:gd name="T38" fmla="*/ 70 w 452"/>
                <a:gd name="T39" fmla="*/ 0 h 158"/>
                <a:gd name="T40" fmla="*/ 32 w 452"/>
                <a:gd name="T41" fmla="*/ 6 h 158"/>
                <a:gd name="T42" fmla="*/ 19 w 452"/>
                <a:gd name="T43" fmla="*/ 6 h 158"/>
                <a:gd name="T44" fmla="*/ 6 w 452"/>
                <a:gd name="T45" fmla="*/ 38 h 158"/>
                <a:gd name="T46" fmla="*/ 25 w 452"/>
                <a:gd name="T47" fmla="*/ 56 h 158"/>
                <a:gd name="T48" fmla="*/ 51 w 452"/>
                <a:gd name="T49" fmla="*/ 69 h 158"/>
                <a:gd name="T50" fmla="*/ 70 w 452"/>
                <a:gd name="T51" fmla="*/ 82 h 158"/>
                <a:gd name="T52" fmla="*/ 83 w 452"/>
                <a:gd name="T53" fmla="*/ 88 h 158"/>
                <a:gd name="T54" fmla="*/ 115 w 452"/>
                <a:gd name="T55" fmla="*/ 101 h 158"/>
                <a:gd name="T56" fmla="*/ 134 w 452"/>
                <a:gd name="T57" fmla="*/ 107 h 158"/>
                <a:gd name="T58" fmla="*/ 166 w 452"/>
                <a:gd name="T59" fmla="*/ 120 h 158"/>
                <a:gd name="T60" fmla="*/ 185 w 452"/>
                <a:gd name="T61" fmla="*/ 126 h 158"/>
                <a:gd name="T62" fmla="*/ 217 w 452"/>
                <a:gd name="T63" fmla="*/ 132 h 158"/>
                <a:gd name="T64" fmla="*/ 236 w 452"/>
                <a:gd name="T65" fmla="*/ 139 h 158"/>
                <a:gd name="T66" fmla="*/ 268 w 452"/>
                <a:gd name="T67" fmla="*/ 145 h 158"/>
                <a:gd name="T68" fmla="*/ 306 w 452"/>
                <a:gd name="T69" fmla="*/ 151 h 158"/>
                <a:gd name="T70" fmla="*/ 325 w 452"/>
                <a:gd name="T7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2" h="158">
                  <a:moveTo>
                    <a:pt x="338" y="158"/>
                  </a:moveTo>
                  <a:lnTo>
                    <a:pt x="350" y="158"/>
                  </a:lnTo>
                  <a:lnTo>
                    <a:pt x="369" y="158"/>
                  </a:lnTo>
                  <a:lnTo>
                    <a:pt x="389" y="158"/>
                  </a:lnTo>
                  <a:lnTo>
                    <a:pt x="401" y="158"/>
                  </a:lnTo>
                  <a:lnTo>
                    <a:pt x="420" y="158"/>
                  </a:lnTo>
                  <a:lnTo>
                    <a:pt x="433" y="158"/>
                  </a:lnTo>
                  <a:lnTo>
                    <a:pt x="440" y="151"/>
                  </a:lnTo>
                  <a:lnTo>
                    <a:pt x="452" y="139"/>
                  </a:lnTo>
                  <a:lnTo>
                    <a:pt x="446" y="120"/>
                  </a:lnTo>
                  <a:lnTo>
                    <a:pt x="440" y="113"/>
                  </a:lnTo>
                  <a:lnTo>
                    <a:pt x="427" y="107"/>
                  </a:lnTo>
                  <a:lnTo>
                    <a:pt x="420" y="101"/>
                  </a:lnTo>
                  <a:lnTo>
                    <a:pt x="401" y="88"/>
                  </a:lnTo>
                  <a:lnTo>
                    <a:pt x="401" y="88"/>
                  </a:lnTo>
                  <a:lnTo>
                    <a:pt x="389" y="82"/>
                  </a:lnTo>
                  <a:lnTo>
                    <a:pt x="369" y="75"/>
                  </a:lnTo>
                  <a:lnTo>
                    <a:pt x="369" y="69"/>
                  </a:lnTo>
                  <a:lnTo>
                    <a:pt x="350" y="63"/>
                  </a:lnTo>
                  <a:lnTo>
                    <a:pt x="338" y="56"/>
                  </a:lnTo>
                  <a:lnTo>
                    <a:pt x="331" y="56"/>
                  </a:lnTo>
                  <a:lnTo>
                    <a:pt x="318" y="50"/>
                  </a:lnTo>
                  <a:lnTo>
                    <a:pt x="306" y="44"/>
                  </a:lnTo>
                  <a:lnTo>
                    <a:pt x="287" y="44"/>
                  </a:lnTo>
                  <a:lnTo>
                    <a:pt x="280" y="38"/>
                  </a:lnTo>
                  <a:lnTo>
                    <a:pt x="268" y="38"/>
                  </a:lnTo>
                  <a:lnTo>
                    <a:pt x="255" y="31"/>
                  </a:lnTo>
                  <a:lnTo>
                    <a:pt x="236" y="25"/>
                  </a:lnTo>
                  <a:lnTo>
                    <a:pt x="217" y="25"/>
                  </a:lnTo>
                  <a:lnTo>
                    <a:pt x="217" y="25"/>
                  </a:lnTo>
                  <a:lnTo>
                    <a:pt x="204" y="19"/>
                  </a:lnTo>
                  <a:lnTo>
                    <a:pt x="185" y="12"/>
                  </a:lnTo>
                  <a:lnTo>
                    <a:pt x="166" y="12"/>
                  </a:lnTo>
                  <a:lnTo>
                    <a:pt x="153" y="6"/>
                  </a:lnTo>
                  <a:lnTo>
                    <a:pt x="134" y="6"/>
                  </a:lnTo>
                  <a:lnTo>
                    <a:pt x="127" y="6"/>
                  </a:lnTo>
                  <a:lnTo>
                    <a:pt x="115" y="6"/>
                  </a:lnTo>
                  <a:lnTo>
                    <a:pt x="102" y="0"/>
                  </a:lnTo>
                  <a:lnTo>
                    <a:pt x="83" y="0"/>
                  </a:lnTo>
                  <a:lnTo>
                    <a:pt x="70" y="0"/>
                  </a:lnTo>
                  <a:lnTo>
                    <a:pt x="51" y="0"/>
                  </a:lnTo>
                  <a:lnTo>
                    <a:pt x="32" y="6"/>
                  </a:lnTo>
                  <a:lnTo>
                    <a:pt x="25" y="6"/>
                  </a:lnTo>
                  <a:lnTo>
                    <a:pt x="19" y="6"/>
                  </a:lnTo>
                  <a:lnTo>
                    <a:pt x="0" y="25"/>
                  </a:lnTo>
                  <a:lnTo>
                    <a:pt x="6" y="38"/>
                  </a:lnTo>
                  <a:lnTo>
                    <a:pt x="19" y="50"/>
                  </a:lnTo>
                  <a:lnTo>
                    <a:pt x="25" y="56"/>
                  </a:lnTo>
                  <a:lnTo>
                    <a:pt x="32" y="63"/>
                  </a:lnTo>
                  <a:lnTo>
                    <a:pt x="51" y="69"/>
                  </a:lnTo>
                  <a:lnTo>
                    <a:pt x="51" y="69"/>
                  </a:lnTo>
                  <a:lnTo>
                    <a:pt x="70" y="82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102" y="94"/>
                  </a:lnTo>
                  <a:lnTo>
                    <a:pt x="115" y="101"/>
                  </a:lnTo>
                  <a:lnTo>
                    <a:pt x="127" y="107"/>
                  </a:lnTo>
                  <a:lnTo>
                    <a:pt x="134" y="107"/>
                  </a:lnTo>
                  <a:lnTo>
                    <a:pt x="153" y="113"/>
                  </a:lnTo>
                  <a:lnTo>
                    <a:pt x="166" y="120"/>
                  </a:lnTo>
                  <a:lnTo>
                    <a:pt x="172" y="120"/>
                  </a:lnTo>
                  <a:lnTo>
                    <a:pt x="185" y="126"/>
                  </a:lnTo>
                  <a:lnTo>
                    <a:pt x="204" y="132"/>
                  </a:lnTo>
                  <a:lnTo>
                    <a:pt x="217" y="132"/>
                  </a:lnTo>
                  <a:lnTo>
                    <a:pt x="236" y="139"/>
                  </a:lnTo>
                  <a:lnTo>
                    <a:pt x="236" y="139"/>
                  </a:lnTo>
                  <a:lnTo>
                    <a:pt x="255" y="145"/>
                  </a:lnTo>
                  <a:lnTo>
                    <a:pt x="268" y="145"/>
                  </a:lnTo>
                  <a:lnTo>
                    <a:pt x="287" y="151"/>
                  </a:lnTo>
                  <a:lnTo>
                    <a:pt x="306" y="151"/>
                  </a:lnTo>
                  <a:lnTo>
                    <a:pt x="318" y="158"/>
                  </a:lnTo>
                  <a:lnTo>
                    <a:pt x="325" y="158"/>
                  </a:lnTo>
                  <a:lnTo>
                    <a:pt x="338" y="1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06" name="Freeform 394"/>
            <p:cNvSpPr>
              <a:spLocks/>
            </p:cNvSpPr>
            <p:nvPr/>
          </p:nvSpPr>
          <p:spPr bwMode="auto">
            <a:xfrm>
              <a:off x="4462" y="2245"/>
              <a:ext cx="452" cy="158"/>
            </a:xfrm>
            <a:custGeom>
              <a:avLst/>
              <a:gdLst>
                <a:gd name="T0" fmla="*/ 55 w 71"/>
                <a:gd name="T1" fmla="*/ 25 h 25"/>
                <a:gd name="T2" fmla="*/ 61 w 71"/>
                <a:gd name="T3" fmla="*/ 25 h 25"/>
                <a:gd name="T4" fmla="*/ 66 w 71"/>
                <a:gd name="T5" fmla="*/ 25 h 25"/>
                <a:gd name="T6" fmla="*/ 69 w 71"/>
                <a:gd name="T7" fmla="*/ 24 h 25"/>
                <a:gd name="T8" fmla="*/ 70 w 71"/>
                <a:gd name="T9" fmla="*/ 19 h 25"/>
                <a:gd name="T10" fmla="*/ 67 w 71"/>
                <a:gd name="T11" fmla="*/ 17 h 25"/>
                <a:gd name="T12" fmla="*/ 63 w 71"/>
                <a:gd name="T13" fmla="*/ 14 h 25"/>
                <a:gd name="T14" fmla="*/ 61 w 71"/>
                <a:gd name="T15" fmla="*/ 13 h 25"/>
                <a:gd name="T16" fmla="*/ 58 w 71"/>
                <a:gd name="T17" fmla="*/ 11 h 25"/>
                <a:gd name="T18" fmla="*/ 53 w 71"/>
                <a:gd name="T19" fmla="*/ 9 h 25"/>
                <a:gd name="T20" fmla="*/ 50 w 71"/>
                <a:gd name="T21" fmla="*/ 8 h 25"/>
                <a:gd name="T22" fmla="*/ 45 w 71"/>
                <a:gd name="T23" fmla="*/ 7 h 25"/>
                <a:gd name="T24" fmla="*/ 42 w 71"/>
                <a:gd name="T25" fmla="*/ 6 h 25"/>
                <a:gd name="T26" fmla="*/ 37 w 71"/>
                <a:gd name="T27" fmla="*/ 4 h 25"/>
                <a:gd name="T28" fmla="*/ 34 w 71"/>
                <a:gd name="T29" fmla="*/ 4 h 25"/>
                <a:gd name="T30" fmla="*/ 29 w 71"/>
                <a:gd name="T31" fmla="*/ 2 h 25"/>
                <a:gd name="T32" fmla="*/ 24 w 71"/>
                <a:gd name="T33" fmla="*/ 1 h 25"/>
                <a:gd name="T34" fmla="*/ 20 w 71"/>
                <a:gd name="T35" fmla="*/ 1 h 25"/>
                <a:gd name="T36" fmla="*/ 16 w 71"/>
                <a:gd name="T37" fmla="*/ 0 h 25"/>
                <a:gd name="T38" fmla="*/ 11 w 71"/>
                <a:gd name="T39" fmla="*/ 0 h 25"/>
                <a:gd name="T40" fmla="*/ 5 w 71"/>
                <a:gd name="T41" fmla="*/ 1 h 25"/>
                <a:gd name="T42" fmla="*/ 3 w 71"/>
                <a:gd name="T43" fmla="*/ 1 h 25"/>
                <a:gd name="T44" fmla="*/ 1 w 71"/>
                <a:gd name="T45" fmla="*/ 6 h 25"/>
                <a:gd name="T46" fmla="*/ 4 w 71"/>
                <a:gd name="T47" fmla="*/ 9 h 25"/>
                <a:gd name="T48" fmla="*/ 8 w 71"/>
                <a:gd name="T49" fmla="*/ 11 h 25"/>
                <a:gd name="T50" fmla="*/ 11 w 71"/>
                <a:gd name="T51" fmla="*/ 13 h 25"/>
                <a:gd name="T52" fmla="*/ 13 w 71"/>
                <a:gd name="T53" fmla="*/ 14 h 25"/>
                <a:gd name="T54" fmla="*/ 18 w 71"/>
                <a:gd name="T55" fmla="*/ 16 h 25"/>
                <a:gd name="T56" fmla="*/ 21 w 71"/>
                <a:gd name="T57" fmla="*/ 17 h 25"/>
                <a:gd name="T58" fmla="*/ 26 w 71"/>
                <a:gd name="T59" fmla="*/ 19 h 25"/>
                <a:gd name="T60" fmla="*/ 29 w 71"/>
                <a:gd name="T61" fmla="*/ 20 h 25"/>
                <a:gd name="T62" fmla="*/ 34 w 71"/>
                <a:gd name="T63" fmla="*/ 21 h 25"/>
                <a:gd name="T64" fmla="*/ 37 w 71"/>
                <a:gd name="T65" fmla="*/ 22 h 25"/>
                <a:gd name="T66" fmla="*/ 42 w 71"/>
                <a:gd name="T67" fmla="*/ 23 h 25"/>
                <a:gd name="T68" fmla="*/ 48 w 71"/>
                <a:gd name="T69" fmla="*/ 24 h 25"/>
                <a:gd name="T70" fmla="*/ 51 w 71"/>
                <a:gd name="T7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" h="25">
                  <a:moveTo>
                    <a:pt x="53" y="25"/>
                  </a:moveTo>
                  <a:lnTo>
                    <a:pt x="55" y="25"/>
                  </a:lnTo>
                  <a:lnTo>
                    <a:pt x="58" y="25"/>
                  </a:lnTo>
                  <a:lnTo>
                    <a:pt x="61" y="25"/>
                  </a:lnTo>
                  <a:lnTo>
                    <a:pt x="63" y="25"/>
                  </a:lnTo>
                  <a:lnTo>
                    <a:pt x="66" y="25"/>
                  </a:lnTo>
                  <a:lnTo>
                    <a:pt x="68" y="25"/>
                  </a:lnTo>
                  <a:lnTo>
                    <a:pt x="69" y="24"/>
                  </a:lnTo>
                  <a:lnTo>
                    <a:pt x="71" y="22"/>
                  </a:lnTo>
                  <a:lnTo>
                    <a:pt x="70" y="19"/>
                  </a:lnTo>
                  <a:lnTo>
                    <a:pt x="69" y="18"/>
                  </a:lnTo>
                  <a:lnTo>
                    <a:pt x="67" y="17"/>
                  </a:lnTo>
                  <a:lnTo>
                    <a:pt x="66" y="16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1" y="13"/>
                  </a:lnTo>
                  <a:lnTo>
                    <a:pt x="58" y="12"/>
                  </a:lnTo>
                  <a:lnTo>
                    <a:pt x="58" y="11"/>
                  </a:lnTo>
                  <a:lnTo>
                    <a:pt x="55" y="10"/>
                  </a:lnTo>
                  <a:lnTo>
                    <a:pt x="53" y="9"/>
                  </a:lnTo>
                  <a:lnTo>
                    <a:pt x="52" y="9"/>
                  </a:lnTo>
                  <a:lnTo>
                    <a:pt x="50" y="8"/>
                  </a:lnTo>
                  <a:lnTo>
                    <a:pt x="48" y="7"/>
                  </a:lnTo>
                  <a:lnTo>
                    <a:pt x="45" y="7"/>
                  </a:lnTo>
                  <a:lnTo>
                    <a:pt x="44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2" y="3"/>
                  </a:lnTo>
                  <a:lnTo>
                    <a:pt x="29" y="2"/>
                  </a:lnTo>
                  <a:lnTo>
                    <a:pt x="26" y="2"/>
                  </a:lnTo>
                  <a:lnTo>
                    <a:pt x="24" y="1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9"/>
                  </a:lnTo>
                  <a:lnTo>
                    <a:pt x="5" y="10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11" y="13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6" y="15"/>
                  </a:lnTo>
                  <a:lnTo>
                    <a:pt x="18" y="16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4" y="18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9" y="20"/>
                  </a:lnTo>
                  <a:lnTo>
                    <a:pt x="32" y="21"/>
                  </a:lnTo>
                  <a:lnTo>
                    <a:pt x="34" y="21"/>
                  </a:lnTo>
                  <a:lnTo>
                    <a:pt x="37" y="22"/>
                  </a:lnTo>
                  <a:lnTo>
                    <a:pt x="37" y="22"/>
                  </a:lnTo>
                  <a:lnTo>
                    <a:pt x="40" y="23"/>
                  </a:lnTo>
                  <a:lnTo>
                    <a:pt x="42" y="23"/>
                  </a:lnTo>
                  <a:lnTo>
                    <a:pt x="45" y="24"/>
                  </a:lnTo>
                  <a:lnTo>
                    <a:pt x="48" y="24"/>
                  </a:lnTo>
                  <a:lnTo>
                    <a:pt x="50" y="25"/>
                  </a:lnTo>
                  <a:lnTo>
                    <a:pt x="51" y="25"/>
                  </a:lnTo>
                  <a:lnTo>
                    <a:pt x="53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520"/>
          <p:cNvGrpSpPr>
            <a:grpSpLocks/>
          </p:cNvGrpSpPr>
          <p:nvPr/>
        </p:nvGrpSpPr>
        <p:grpSpPr bwMode="auto">
          <a:xfrm>
            <a:off x="2543176" y="2354263"/>
            <a:ext cx="2984500" cy="2947988"/>
            <a:chOff x="1602" y="1483"/>
            <a:chExt cx="1880" cy="1857"/>
          </a:xfrm>
        </p:grpSpPr>
        <p:sp>
          <p:nvSpPr>
            <p:cNvPr id="16" name="Rectangle 396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397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398"/>
            <p:cNvSpPr>
              <a:spLocks noChangeArrowheads="1"/>
            </p:cNvSpPr>
            <p:nvPr/>
          </p:nvSpPr>
          <p:spPr bwMode="auto">
            <a:xfrm>
              <a:off x="1602" y="1483"/>
              <a:ext cx="1836" cy="182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399"/>
            <p:cNvSpPr>
              <a:spLocks noChangeShapeType="1"/>
            </p:cNvSpPr>
            <p:nvPr/>
          </p:nvSpPr>
          <p:spPr bwMode="auto">
            <a:xfrm flipV="1">
              <a:off x="1730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400"/>
            <p:cNvSpPr>
              <a:spLocks noChangeArrowheads="1"/>
            </p:cNvSpPr>
            <p:nvPr/>
          </p:nvSpPr>
          <p:spPr bwMode="auto">
            <a:xfrm>
              <a:off x="1698" y="3227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Line 401"/>
            <p:cNvSpPr>
              <a:spLocks noChangeShapeType="1"/>
            </p:cNvSpPr>
            <p:nvPr/>
          </p:nvSpPr>
          <p:spPr bwMode="auto">
            <a:xfrm flipV="1">
              <a:off x="2144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402"/>
            <p:cNvSpPr>
              <a:spLocks noChangeArrowheads="1"/>
            </p:cNvSpPr>
            <p:nvPr/>
          </p:nvSpPr>
          <p:spPr bwMode="auto">
            <a:xfrm>
              <a:off x="2112" y="3227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Line 403"/>
            <p:cNvSpPr>
              <a:spLocks noChangeShapeType="1"/>
            </p:cNvSpPr>
            <p:nvPr/>
          </p:nvSpPr>
          <p:spPr bwMode="auto">
            <a:xfrm flipV="1">
              <a:off x="2565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404"/>
            <p:cNvSpPr>
              <a:spLocks noChangeArrowheads="1"/>
            </p:cNvSpPr>
            <p:nvPr/>
          </p:nvSpPr>
          <p:spPr bwMode="auto">
            <a:xfrm>
              <a:off x="2545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Line 405"/>
            <p:cNvSpPr>
              <a:spLocks noChangeShapeType="1"/>
            </p:cNvSpPr>
            <p:nvPr/>
          </p:nvSpPr>
          <p:spPr bwMode="auto">
            <a:xfrm flipV="1">
              <a:off x="2979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406"/>
            <p:cNvSpPr>
              <a:spLocks noChangeArrowheads="1"/>
            </p:cNvSpPr>
            <p:nvPr/>
          </p:nvSpPr>
          <p:spPr bwMode="auto">
            <a:xfrm>
              <a:off x="2960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Line 407"/>
            <p:cNvSpPr>
              <a:spLocks noChangeShapeType="1"/>
            </p:cNvSpPr>
            <p:nvPr/>
          </p:nvSpPr>
          <p:spPr bwMode="auto">
            <a:xfrm flipV="1">
              <a:off x="3393" y="3195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408"/>
            <p:cNvSpPr>
              <a:spLocks noChangeArrowheads="1"/>
            </p:cNvSpPr>
            <p:nvPr/>
          </p:nvSpPr>
          <p:spPr bwMode="auto">
            <a:xfrm>
              <a:off x="3380" y="3227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Line 409"/>
            <p:cNvSpPr>
              <a:spLocks noChangeShapeType="1"/>
            </p:cNvSpPr>
            <p:nvPr/>
          </p:nvSpPr>
          <p:spPr bwMode="auto">
            <a:xfrm flipV="1">
              <a:off x="181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410"/>
            <p:cNvSpPr>
              <a:spLocks noChangeShapeType="1"/>
            </p:cNvSpPr>
            <p:nvPr/>
          </p:nvSpPr>
          <p:spPr bwMode="auto">
            <a:xfrm flipV="1">
              <a:off x="1895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11"/>
            <p:cNvSpPr>
              <a:spLocks noChangeShapeType="1"/>
            </p:cNvSpPr>
            <p:nvPr/>
          </p:nvSpPr>
          <p:spPr bwMode="auto">
            <a:xfrm flipV="1">
              <a:off x="1978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412"/>
            <p:cNvSpPr>
              <a:spLocks noChangeShapeType="1"/>
            </p:cNvSpPr>
            <p:nvPr/>
          </p:nvSpPr>
          <p:spPr bwMode="auto">
            <a:xfrm flipV="1">
              <a:off x="2061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13"/>
            <p:cNvSpPr>
              <a:spLocks noChangeShapeType="1"/>
            </p:cNvSpPr>
            <p:nvPr/>
          </p:nvSpPr>
          <p:spPr bwMode="auto">
            <a:xfrm flipV="1">
              <a:off x="222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14"/>
            <p:cNvSpPr>
              <a:spLocks noChangeShapeType="1"/>
            </p:cNvSpPr>
            <p:nvPr/>
          </p:nvSpPr>
          <p:spPr bwMode="auto">
            <a:xfrm flipV="1">
              <a:off x="231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15"/>
            <p:cNvSpPr>
              <a:spLocks noChangeShapeType="1"/>
            </p:cNvSpPr>
            <p:nvPr/>
          </p:nvSpPr>
          <p:spPr bwMode="auto">
            <a:xfrm flipV="1">
              <a:off x="2399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416"/>
            <p:cNvSpPr>
              <a:spLocks noChangeShapeType="1"/>
            </p:cNvSpPr>
            <p:nvPr/>
          </p:nvSpPr>
          <p:spPr bwMode="auto">
            <a:xfrm flipV="1">
              <a:off x="248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417"/>
            <p:cNvSpPr>
              <a:spLocks noChangeShapeType="1"/>
            </p:cNvSpPr>
            <p:nvPr/>
          </p:nvSpPr>
          <p:spPr bwMode="auto">
            <a:xfrm flipV="1">
              <a:off x="264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418"/>
            <p:cNvSpPr>
              <a:spLocks noChangeShapeType="1"/>
            </p:cNvSpPr>
            <p:nvPr/>
          </p:nvSpPr>
          <p:spPr bwMode="auto">
            <a:xfrm flipV="1">
              <a:off x="273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19"/>
            <p:cNvSpPr>
              <a:spLocks noChangeShapeType="1"/>
            </p:cNvSpPr>
            <p:nvPr/>
          </p:nvSpPr>
          <p:spPr bwMode="auto">
            <a:xfrm flipV="1">
              <a:off x="2813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20"/>
            <p:cNvSpPr>
              <a:spLocks noChangeShapeType="1"/>
            </p:cNvSpPr>
            <p:nvPr/>
          </p:nvSpPr>
          <p:spPr bwMode="auto">
            <a:xfrm flipV="1">
              <a:off x="2896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421"/>
            <p:cNvSpPr>
              <a:spLocks noChangeShapeType="1"/>
            </p:cNvSpPr>
            <p:nvPr/>
          </p:nvSpPr>
          <p:spPr bwMode="auto">
            <a:xfrm flipV="1">
              <a:off x="3062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22"/>
            <p:cNvSpPr>
              <a:spLocks noChangeShapeType="1"/>
            </p:cNvSpPr>
            <p:nvPr/>
          </p:nvSpPr>
          <p:spPr bwMode="auto">
            <a:xfrm flipV="1">
              <a:off x="3145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23"/>
            <p:cNvSpPr>
              <a:spLocks noChangeShapeType="1"/>
            </p:cNvSpPr>
            <p:nvPr/>
          </p:nvSpPr>
          <p:spPr bwMode="auto">
            <a:xfrm flipV="1">
              <a:off x="3227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24"/>
            <p:cNvSpPr>
              <a:spLocks noChangeShapeType="1"/>
            </p:cNvSpPr>
            <p:nvPr/>
          </p:nvSpPr>
          <p:spPr bwMode="auto">
            <a:xfrm flipV="1">
              <a:off x="3310" y="3202"/>
              <a:ext cx="0" cy="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425"/>
            <p:cNvSpPr>
              <a:spLocks noChangeShapeType="1"/>
            </p:cNvSpPr>
            <p:nvPr/>
          </p:nvSpPr>
          <p:spPr bwMode="auto">
            <a:xfrm>
              <a:off x="1698" y="3208"/>
              <a:ext cx="17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26"/>
            <p:cNvSpPr>
              <a:spLocks noChangeShapeType="1"/>
            </p:cNvSpPr>
            <p:nvPr/>
          </p:nvSpPr>
          <p:spPr bwMode="auto">
            <a:xfrm>
              <a:off x="1698" y="3170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27"/>
            <p:cNvSpPr>
              <a:spLocks noChangeArrowheads="1"/>
            </p:cNvSpPr>
            <p:nvPr/>
          </p:nvSpPr>
          <p:spPr bwMode="auto">
            <a:xfrm>
              <a:off x="1615" y="3132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Line 428"/>
            <p:cNvSpPr>
              <a:spLocks noChangeShapeType="1"/>
            </p:cNvSpPr>
            <p:nvPr/>
          </p:nvSpPr>
          <p:spPr bwMode="auto">
            <a:xfrm>
              <a:off x="1698" y="2759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29"/>
            <p:cNvSpPr>
              <a:spLocks noChangeArrowheads="1"/>
            </p:cNvSpPr>
            <p:nvPr/>
          </p:nvSpPr>
          <p:spPr bwMode="auto">
            <a:xfrm>
              <a:off x="1615" y="2721"/>
              <a:ext cx="153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-1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430"/>
            <p:cNvSpPr>
              <a:spLocks noChangeShapeType="1"/>
            </p:cNvSpPr>
            <p:nvPr/>
          </p:nvSpPr>
          <p:spPr bwMode="auto">
            <a:xfrm>
              <a:off x="1698" y="2349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31"/>
            <p:cNvSpPr>
              <a:spLocks noChangeArrowheads="1"/>
            </p:cNvSpPr>
            <p:nvPr/>
          </p:nvSpPr>
          <p:spPr bwMode="auto">
            <a:xfrm>
              <a:off x="1647" y="2311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Line 432"/>
            <p:cNvSpPr>
              <a:spLocks noChangeShapeType="1"/>
            </p:cNvSpPr>
            <p:nvPr/>
          </p:nvSpPr>
          <p:spPr bwMode="auto">
            <a:xfrm>
              <a:off x="1698" y="1938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33"/>
            <p:cNvSpPr>
              <a:spLocks noChangeArrowheads="1"/>
            </p:cNvSpPr>
            <p:nvPr/>
          </p:nvSpPr>
          <p:spPr bwMode="auto">
            <a:xfrm>
              <a:off x="1647" y="1900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1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Line 434"/>
            <p:cNvSpPr>
              <a:spLocks noChangeShapeType="1"/>
            </p:cNvSpPr>
            <p:nvPr/>
          </p:nvSpPr>
          <p:spPr bwMode="auto">
            <a:xfrm>
              <a:off x="1698" y="1521"/>
              <a:ext cx="1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35"/>
            <p:cNvSpPr>
              <a:spLocks noChangeArrowheads="1"/>
            </p:cNvSpPr>
            <p:nvPr/>
          </p:nvSpPr>
          <p:spPr bwMode="auto">
            <a:xfrm>
              <a:off x="1647" y="1483"/>
              <a:ext cx="102" cy="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ourier New" panose="02070309020205020404" pitchFamily="49" charset="0"/>
                </a:rPr>
                <a:t>2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Line 436"/>
            <p:cNvSpPr>
              <a:spLocks noChangeShapeType="1"/>
            </p:cNvSpPr>
            <p:nvPr/>
          </p:nvSpPr>
          <p:spPr bwMode="auto">
            <a:xfrm>
              <a:off x="1698" y="308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437"/>
            <p:cNvSpPr>
              <a:spLocks noChangeShapeType="1"/>
            </p:cNvSpPr>
            <p:nvPr/>
          </p:nvSpPr>
          <p:spPr bwMode="auto">
            <a:xfrm>
              <a:off x="1698" y="300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38"/>
            <p:cNvSpPr>
              <a:spLocks noChangeShapeType="1"/>
            </p:cNvSpPr>
            <p:nvPr/>
          </p:nvSpPr>
          <p:spPr bwMode="auto">
            <a:xfrm>
              <a:off x="1698" y="292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439"/>
            <p:cNvSpPr>
              <a:spLocks noChangeShapeType="1"/>
            </p:cNvSpPr>
            <p:nvPr/>
          </p:nvSpPr>
          <p:spPr bwMode="auto">
            <a:xfrm>
              <a:off x="1698" y="284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40"/>
            <p:cNvSpPr>
              <a:spLocks noChangeShapeType="1"/>
            </p:cNvSpPr>
            <p:nvPr/>
          </p:nvSpPr>
          <p:spPr bwMode="auto">
            <a:xfrm>
              <a:off x="1698" y="267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441"/>
            <p:cNvSpPr>
              <a:spLocks noChangeShapeType="1"/>
            </p:cNvSpPr>
            <p:nvPr/>
          </p:nvSpPr>
          <p:spPr bwMode="auto">
            <a:xfrm>
              <a:off x="1698" y="259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42"/>
            <p:cNvSpPr>
              <a:spLocks noChangeShapeType="1"/>
            </p:cNvSpPr>
            <p:nvPr/>
          </p:nvSpPr>
          <p:spPr bwMode="auto">
            <a:xfrm>
              <a:off x="1698" y="251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443"/>
            <p:cNvSpPr>
              <a:spLocks noChangeShapeType="1"/>
            </p:cNvSpPr>
            <p:nvPr/>
          </p:nvSpPr>
          <p:spPr bwMode="auto">
            <a:xfrm>
              <a:off x="1698" y="243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96" name="Line 444"/>
            <p:cNvSpPr>
              <a:spLocks noChangeShapeType="1"/>
            </p:cNvSpPr>
            <p:nvPr/>
          </p:nvSpPr>
          <p:spPr bwMode="auto">
            <a:xfrm>
              <a:off x="1698" y="22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97" name="Line 445"/>
            <p:cNvSpPr>
              <a:spLocks noChangeShapeType="1"/>
            </p:cNvSpPr>
            <p:nvPr/>
          </p:nvSpPr>
          <p:spPr bwMode="auto">
            <a:xfrm>
              <a:off x="1698" y="21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3" name="Line 446"/>
            <p:cNvSpPr>
              <a:spLocks noChangeShapeType="1"/>
            </p:cNvSpPr>
            <p:nvPr/>
          </p:nvSpPr>
          <p:spPr bwMode="auto">
            <a:xfrm>
              <a:off x="1698" y="21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4" name="Line 447"/>
            <p:cNvSpPr>
              <a:spLocks noChangeShapeType="1"/>
            </p:cNvSpPr>
            <p:nvPr/>
          </p:nvSpPr>
          <p:spPr bwMode="auto">
            <a:xfrm>
              <a:off x="1698" y="20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5" name="Line 448"/>
            <p:cNvSpPr>
              <a:spLocks noChangeShapeType="1"/>
            </p:cNvSpPr>
            <p:nvPr/>
          </p:nvSpPr>
          <p:spPr bwMode="auto">
            <a:xfrm>
              <a:off x="1698" y="18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6" name="Line 449"/>
            <p:cNvSpPr>
              <a:spLocks noChangeShapeType="1"/>
            </p:cNvSpPr>
            <p:nvPr/>
          </p:nvSpPr>
          <p:spPr bwMode="auto">
            <a:xfrm>
              <a:off x="1698" y="17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7" name="Line 450"/>
            <p:cNvSpPr>
              <a:spLocks noChangeShapeType="1"/>
            </p:cNvSpPr>
            <p:nvPr/>
          </p:nvSpPr>
          <p:spPr bwMode="auto">
            <a:xfrm>
              <a:off x="1698" y="168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8" name="Line 451"/>
            <p:cNvSpPr>
              <a:spLocks noChangeShapeType="1"/>
            </p:cNvSpPr>
            <p:nvPr/>
          </p:nvSpPr>
          <p:spPr bwMode="auto">
            <a:xfrm>
              <a:off x="1698" y="160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09" name="Line 452"/>
            <p:cNvSpPr>
              <a:spLocks noChangeShapeType="1"/>
            </p:cNvSpPr>
            <p:nvPr/>
          </p:nvSpPr>
          <p:spPr bwMode="auto">
            <a:xfrm flipV="1">
              <a:off x="1698" y="1489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0" name="Line 453"/>
            <p:cNvSpPr>
              <a:spLocks noChangeShapeType="1"/>
            </p:cNvSpPr>
            <p:nvPr/>
          </p:nvSpPr>
          <p:spPr bwMode="auto">
            <a:xfrm flipV="1">
              <a:off x="1730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1" name="Line 454"/>
            <p:cNvSpPr>
              <a:spLocks noChangeShapeType="1"/>
            </p:cNvSpPr>
            <p:nvPr/>
          </p:nvSpPr>
          <p:spPr bwMode="auto">
            <a:xfrm flipV="1">
              <a:off x="2144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2" name="Line 455"/>
            <p:cNvSpPr>
              <a:spLocks noChangeShapeType="1"/>
            </p:cNvSpPr>
            <p:nvPr/>
          </p:nvSpPr>
          <p:spPr bwMode="auto">
            <a:xfrm flipV="1">
              <a:off x="2565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3" name="Line 456"/>
            <p:cNvSpPr>
              <a:spLocks noChangeShapeType="1"/>
            </p:cNvSpPr>
            <p:nvPr/>
          </p:nvSpPr>
          <p:spPr bwMode="auto">
            <a:xfrm flipV="1">
              <a:off x="2979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4" name="Line 457"/>
            <p:cNvSpPr>
              <a:spLocks noChangeShapeType="1"/>
            </p:cNvSpPr>
            <p:nvPr/>
          </p:nvSpPr>
          <p:spPr bwMode="auto">
            <a:xfrm flipV="1">
              <a:off x="3393" y="1489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5" name="Line 458"/>
            <p:cNvSpPr>
              <a:spLocks noChangeShapeType="1"/>
            </p:cNvSpPr>
            <p:nvPr/>
          </p:nvSpPr>
          <p:spPr bwMode="auto">
            <a:xfrm flipV="1">
              <a:off x="181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6" name="Line 459"/>
            <p:cNvSpPr>
              <a:spLocks noChangeShapeType="1"/>
            </p:cNvSpPr>
            <p:nvPr/>
          </p:nvSpPr>
          <p:spPr bwMode="auto">
            <a:xfrm flipV="1">
              <a:off x="1895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7" name="Line 460"/>
            <p:cNvSpPr>
              <a:spLocks noChangeShapeType="1"/>
            </p:cNvSpPr>
            <p:nvPr/>
          </p:nvSpPr>
          <p:spPr bwMode="auto">
            <a:xfrm flipV="1">
              <a:off x="1978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8" name="Line 461"/>
            <p:cNvSpPr>
              <a:spLocks noChangeShapeType="1"/>
            </p:cNvSpPr>
            <p:nvPr/>
          </p:nvSpPr>
          <p:spPr bwMode="auto">
            <a:xfrm flipV="1">
              <a:off x="2061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19" name="Line 462"/>
            <p:cNvSpPr>
              <a:spLocks noChangeShapeType="1"/>
            </p:cNvSpPr>
            <p:nvPr/>
          </p:nvSpPr>
          <p:spPr bwMode="auto">
            <a:xfrm flipV="1">
              <a:off x="222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0" name="Line 463"/>
            <p:cNvSpPr>
              <a:spLocks noChangeShapeType="1"/>
            </p:cNvSpPr>
            <p:nvPr/>
          </p:nvSpPr>
          <p:spPr bwMode="auto">
            <a:xfrm flipV="1">
              <a:off x="231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1" name="Line 464"/>
            <p:cNvSpPr>
              <a:spLocks noChangeShapeType="1"/>
            </p:cNvSpPr>
            <p:nvPr/>
          </p:nvSpPr>
          <p:spPr bwMode="auto">
            <a:xfrm flipV="1">
              <a:off x="2399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2" name="Line 465"/>
            <p:cNvSpPr>
              <a:spLocks noChangeShapeType="1"/>
            </p:cNvSpPr>
            <p:nvPr/>
          </p:nvSpPr>
          <p:spPr bwMode="auto">
            <a:xfrm flipV="1">
              <a:off x="248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3" name="Line 466"/>
            <p:cNvSpPr>
              <a:spLocks noChangeShapeType="1"/>
            </p:cNvSpPr>
            <p:nvPr/>
          </p:nvSpPr>
          <p:spPr bwMode="auto">
            <a:xfrm flipV="1">
              <a:off x="264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4" name="Line 467"/>
            <p:cNvSpPr>
              <a:spLocks noChangeShapeType="1"/>
            </p:cNvSpPr>
            <p:nvPr/>
          </p:nvSpPr>
          <p:spPr bwMode="auto">
            <a:xfrm flipV="1">
              <a:off x="273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5" name="Line 468"/>
            <p:cNvSpPr>
              <a:spLocks noChangeShapeType="1"/>
            </p:cNvSpPr>
            <p:nvPr/>
          </p:nvSpPr>
          <p:spPr bwMode="auto">
            <a:xfrm flipV="1">
              <a:off x="2813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6" name="Line 469"/>
            <p:cNvSpPr>
              <a:spLocks noChangeShapeType="1"/>
            </p:cNvSpPr>
            <p:nvPr/>
          </p:nvSpPr>
          <p:spPr bwMode="auto">
            <a:xfrm flipV="1">
              <a:off x="2896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7" name="Line 470"/>
            <p:cNvSpPr>
              <a:spLocks noChangeShapeType="1"/>
            </p:cNvSpPr>
            <p:nvPr/>
          </p:nvSpPr>
          <p:spPr bwMode="auto">
            <a:xfrm flipV="1">
              <a:off x="3062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8" name="Line 471"/>
            <p:cNvSpPr>
              <a:spLocks noChangeShapeType="1"/>
            </p:cNvSpPr>
            <p:nvPr/>
          </p:nvSpPr>
          <p:spPr bwMode="auto">
            <a:xfrm flipV="1">
              <a:off x="3145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29" name="Line 472"/>
            <p:cNvSpPr>
              <a:spLocks noChangeShapeType="1"/>
            </p:cNvSpPr>
            <p:nvPr/>
          </p:nvSpPr>
          <p:spPr bwMode="auto">
            <a:xfrm flipV="1">
              <a:off x="3227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0" name="Line 473"/>
            <p:cNvSpPr>
              <a:spLocks noChangeShapeType="1"/>
            </p:cNvSpPr>
            <p:nvPr/>
          </p:nvSpPr>
          <p:spPr bwMode="auto">
            <a:xfrm flipV="1">
              <a:off x="3310" y="1489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1" name="Line 474"/>
            <p:cNvSpPr>
              <a:spLocks noChangeShapeType="1"/>
            </p:cNvSpPr>
            <p:nvPr/>
          </p:nvSpPr>
          <p:spPr bwMode="auto">
            <a:xfrm>
              <a:off x="1698" y="1489"/>
              <a:ext cx="172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2" name="Line 475"/>
            <p:cNvSpPr>
              <a:spLocks noChangeShapeType="1"/>
            </p:cNvSpPr>
            <p:nvPr/>
          </p:nvSpPr>
          <p:spPr bwMode="auto">
            <a:xfrm>
              <a:off x="3419" y="317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3" name="Line 476"/>
            <p:cNvSpPr>
              <a:spLocks noChangeShapeType="1"/>
            </p:cNvSpPr>
            <p:nvPr/>
          </p:nvSpPr>
          <p:spPr bwMode="auto">
            <a:xfrm>
              <a:off x="3419" y="275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4" name="Line 477"/>
            <p:cNvSpPr>
              <a:spLocks noChangeShapeType="1"/>
            </p:cNvSpPr>
            <p:nvPr/>
          </p:nvSpPr>
          <p:spPr bwMode="auto">
            <a:xfrm>
              <a:off x="3419" y="23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5" name="Line 478"/>
            <p:cNvSpPr>
              <a:spLocks noChangeShapeType="1"/>
            </p:cNvSpPr>
            <p:nvPr/>
          </p:nvSpPr>
          <p:spPr bwMode="auto">
            <a:xfrm>
              <a:off x="3419" y="193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6" name="Line 479"/>
            <p:cNvSpPr>
              <a:spLocks noChangeShapeType="1"/>
            </p:cNvSpPr>
            <p:nvPr/>
          </p:nvSpPr>
          <p:spPr bwMode="auto">
            <a:xfrm>
              <a:off x="3419" y="152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7" name="Line 480"/>
            <p:cNvSpPr>
              <a:spLocks noChangeShapeType="1"/>
            </p:cNvSpPr>
            <p:nvPr/>
          </p:nvSpPr>
          <p:spPr bwMode="auto">
            <a:xfrm>
              <a:off x="3419" y="3088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8" name="Line 481"/>
            <p:cNvSpPr>
              <a:spLocks noChangeShapeType="1"/>
            </p:cNvSpPr>
            <p:nvPr/>
          </p:nvSpPr>
          <p:spPr bwMode="auto">
            <a:xfrm>
              <a:off x="3419" y="3006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39" name="Line 482"/>
            <p:cNvSpPr>
              <a:spLocks noChangeShapeType="1"/>
            </p:cNvSpPr>
            <p:nvPr/>
          </p:nvSpPr>
          <p:spPr bwMode="auto">
            <a:xfrm>
              <a:off x="3419" y="292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0" name="Line 483"/>
            <p:cNvSpPr>
              <a:spLocks noChangeShapeType="1"/>
            </p:cNvSpPr>
            <p:nvPr/>
          </p:nvSpPr>
          <p:spPr bwMode="auto">
            <a:xfrm>
              <a:off x="3419" y="284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1" name="Line 484"/>
            <p:cNvSpPr>
              <a:spLocks noChangeShapeType="1"/>
            </p:cNvSpPr>
            <p:nvPr/>
          </p:nvSpPr>
          <p:spPr bwMode="auto">
            <a:xfrm>
              <a:off x="3419" y="267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2" name="Line 485"/>
            <p:cNvSpPr>
              <a:spLocks noChangeShapeType="1"/>
            </p:cNvSpPr>
            <p:nvPr/>
          </p:nvSpPr>
          <p:spPr bwMode="auto">
            <a:xfrm>
              <a:off x="3419" y="259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3" name="Line 486"/>
            <p:cNvSpPr>
              <a:spLocks noChangeShapeType="1"/>
            </p:cNvSpPr>
            <p:nvPr/>
          </p:nvSpPr>
          <p:spPr bwMode="auto">
            <a:xfrm>
              <a:off x="3419" y="251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4" name="Line 487"/>
            <p:cNvSpPr>
              <a:spLocks noChangeShapeType="1"/>
            </p:cNvSpPr>
            <p:nvPr/>
          </p:nvSpPr>
          <p:spPr bwMode="auto">
            <a:xfrm>
              <a:off x="3419" y="2431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5" name="Line 488"/>
            <p:cNvSpPr>
              <a:spLocks noChangeShapeType="1"/>
            </p:cNvSpPr>
            <p:nvPr/>
          </p:nvSpPr>
          <p:spPr bwMode="auto">
            <a:xfrm>
              <a:off x="3419" y="22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6" name="Line 489"/>
            <p:cNvSpPr>
              <a:spLocks noChangeShapeType="1"/>
            </p:cNvSpPr>
            <p:nvPr/>
          </p:nvSpPr>
          <p:spPr bwMode="auto">
            <a:xfrm>
              <a:off x="3419" y="2184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7" name="Line 490"/>
            <p:cNvSpPr>
              <a:spLocks noChangeShapeType="1"/>
            </p:cNvSpPr>
            <p:nvPr/>
          </p:nvSpPr>
          <p:spPr bwMode="auto">
            <a:xfrm>
              <a:off x="3419" y="2102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8" name="Line 491"/>
            <p:cNvSpPr>
              <a:spLocks noChangeShapeType="1"/>
            </p:cNvSpPr>
            <p:nvPr/>
          </p:nvSpPr>
          <p:spPr bwMode="auto">
            <a:xfrm>
              <a:off x="3419" y="2020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49" name="Line 492"/>
            <p:cNvSpPr>
              <a:spLocks noChangeShapeType="1"/>
            </p:cNvSpPr>
            <p:nvPr/>
          </p:nvSpPr>
          <p:spPr bwMode="auto">
            <a:xfrm>
              <a:off x="3419" y="1849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0" name="Line 493"/>
            <p:cNvSpPr>
              <a:spLocks noChangeShapeType="1"/>
            </p:cNvSpPr>
            <p:nvPr/>
          </p:nvSpPr>
          <p:spPr bwMode="auto">
            <a:xfrm>
              <a:off x="3419" y="1767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1" name="Line 494"/>
            <p:cNvSpPr>
              <a:spLocks noChangeShapeType="1"/>
            </p:cNvSpPr>
            <p:nvPr/>
          </p:nvSpPr>
          <p:spPr bwMode="auto">
            <a:xfrm>
              <a:off x="3419" y="1685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2" name="Line 495"/>
            <p:cNvSpPr>
              <a:spLocks noChangeShapeType="1"/>
            </p:cNvSpPr>
            <p:nvPr/>
          </p:nvSpPr>
          <p:spPr bwMode="auto">
            <a:xfrm>
              <a:off x="3419" y="1603"/>
              <a:ext cx="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3" name="Line 496"/>
            <p:cNvSpPr>
              <a:spLocks noChangeShapeType="1"/>
            </p:cNvSpPr>
            <p:nvPr/>
          </p:nvSpPr>
          <p:spPr bwMode="auto">
            <a:xfrm flipV="1">
              <a:off x="3425" y="1489"/>
              <a:ext cx="0" cy="171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4" name="Rectangle 497"/>
            <p:cNvSpPr>
              <a:spLocks noChangeArrowheads="1"/>
            </p:cNvSpPr>
            <p:nvPr/>
          </p:nvSpPr>
          <p:spPr bwMode="auto">
            <a:xfrm>
              <a:off x="1730" y="1521"/>
              <a:ext cx="1663" cy="16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5" name="Freeform 498"/>
            <p:cNvSpPr>
              <a:spLocks/>
            </p:cNvSpPr>
            <p:nvPr/>
          </p:nvSpPr>
          <p:spPr bwMode="auto">
            <a:xfrm>
              <a:off x="1730" y="1521"/>
              <a:ext cx="1663" cy="1302"/>
            </a:xfrm>
            <a:custGeom>
              <a:avLst/>
              <a:gdLst>
                <a:gd name="T0" fmla="*/ 19 w 1663"/>
                <a:gd name="T1" fmla="*/ 1074 h 1302"/>
                <a:gd name="T2" fmla="*/ 51 w 1663"/>
                <a:gd name="T3" fmla="*/ 1099 h 1302"/>
                <a:gd name="T4" fmla="*/ 76 w 1663"/>
                <a:gd name="T5" fmla="*/ 1118 h 1302"/>
                <a:gd name="T6" fmla="*/ 102 w 1663"/>
                <a:gd name="T7" fmla="*/ 1137 h 1302"/>
                <a:gd name="T8" fmla="*/ 133 w 1663"/>
                <a:gd name="T9" fmla="*/ 1150 h 1302"/>
                <a:gd name="T10" fmla="*/ 165 w 1663"/>
                <a:gd name="T11" fmla="*/ 1169 h 1302"/>
                <a:gd name="T12" fmla="*/ 204 w 1663"/>
                <a:gd name="T13" fmla="*/ 1182 h 1302"/>
                <a:gd name="T14" fmla="*/ 242 w 1663"/>
                <a:gd name="T15" fmla="*/ 1200 h 1302"/>
                <a:gd name="T16" fmla="*/ 286 w 1663"/>
                <a:gd name="T17" fmla="*/ 1219 h 1302"/>
                <a:gd name="T18" fmla="*/ 318 w 1663"/>
                <a:gd name="T19" fmla="*/ 1226 h 1302"/>
                <a:gd name="T20" fmla="*/ 350 w 1663"/>
                <a:gd name="T21" fmla="*/ 1238 h 1302"/>
                <a:gd name="T22" fmla="*/ 401 w 1663"/>
                <a:gd name="T23" fmla="*/ 1251 h 1302"/>
                <a:gd name="T24" fmla="*/ 439 w 1663"/>
                <a:gd name="T25" fmla="*/ 1257 h 1302"/>
                <a:gd name="T26" fmla="*/ 478 w 1663"/>
                <a:gd name="T27" fmla="*/ 1270 h 1302"/>
                <a:gd name="T28" fmla="*/ 522 w 1663"/>
                <a:gd name="T29" fmla="*/ 1276 h 1302"/>
                <a:gd name="T30" fmla="*/ 573 w 1663"/>
                <a:gd name="T31" fmla="*/ 1283 h 1302"/>
                <a:gd name="T32" fmla="*/ 605 w 1663"/>
                <a:gd name="T33" fmla="*/ 1289 h 1302"/>
                <a:gd name="T34" fmla="*/ 656 w 1663"/>
                <a:gd name="T35" fmla="*/ 1295 h 1302"/>
                <a:gd name="T36" fmla="*/ 707 w 1663"/>
                <a:gd name="T37" fmla="*/ 1295 h 1302"/>
                <a:gd name="T38" fmla="*/ 758 w 1663"/>
                <a:gd name="T39" fmla="*/ 1302 h 1302"/>
                <a:gd name="T40" fmla="*/ 809 w 1663"/>
                <a:gd name="T41" fmla="*/ 1302 h 1302"/>
                <a:gd name="T42" fmla="*/ 841 w 1663"/>
                <a:gd name="T43" fmla="*/ 1302 h 1302"/>
                <a:gd name="T44" fmla="*/ 873 w 1663"/>
                <a:gd name="T45" fmla="*/ 1302 h 1302"/>
                <a:gd name="T46" fmla="*/ 924 w 1663"/>
                <a:gd name="T47" fmla="*/ 1302 h 1302"/>
                <a:gd name="T48" fmla="*/ 975 w 1663"/>
                <a:gd name="T49" fmla="*/ 1295 h 1302"/>
                <a:gd name="T50" fmla="*/ 1026 w 1663"/>
                <a:gd name="T51" fmla="*/ 1289 h 1302"/>
                <a:gd name="T52" fmla="*/ 1077 w 1663"/>
                <a:gd name="T53" fmla="*/ 1283 h 1302"/>
                <a:gd name="T54" fmla="*/ 1109 w 1663"/>
                <a:gd name="T55" fmla="*/ 1283 h 1302"/>
                <a:gd name="T56" fmla="*/ 1160 w 1663"/>
                <a:gd name="T57" fmla="*/ 1270 h 1302"/>
                <a:gd name="T58" fmla="*/ 1192 w 1663"/>
                <a:gd name="T59" fmla="*/ 1264 h 1302"/>
                <a:gd name="T60" fmla="*/ 1243 w 1663"/>
                <a:gd name="T61" fmla="*/ 1257 h 1302"/>
                <a:gd name="T62" fmla="*/ 1281 w 1663"/>
                <a:gd name="T63" fmla="*/ 1245 h 1302"/>
                <a:gd name="T64" fmla="*/ 1319 w 1663"/>
                <a:gd name="T65" fmla="*/ 1232 h 1302"/>
                <a:gd name="T66" fmla="*/ 1364 w 1663"/>
                <a:gd name="T67" fmla="*/ 1219 h 1302"/>
                <a:gd name="T68" fmla="*/ 1395 w 1663"/>
                <a:gd name="T69" fmla="*/ 1213 h 1302"/>
                <a:gd name="T70" fmla="*/ 1427 w 1663"/>
                <a:gd name="T71" fmla="*/ 1200 h 1302"/>
                <a:gd name="T72" fmla="*/ 1466 w 1663"/>
                <a:gd name="T73" fmla="*/ 1182 h 1302"/>
                <a:gd name="T74" fmla="*/ 1497 w 1663"/>
                <a:gd name="T75" fmla="*/ 1169 h 1302"/>
                <a:gd name="T76" fmla="*/ 1529 w 1663"/>
                <a:gd name="T77" fmla="*/ 1150 h 1302"/>
                <a:gd name="T78" fmla="*/ 1561 w 1663"/>
                <a:gd name="T79" fmla="*/ 1131 h 1302"/>
                <a:gd name="T80" fmla="*/ 1599 w 1663"/>
                <a:gd name="T81" fmla="*/ 1112 h 1302"/>
                <a:gd name="T82" fmla="*/ 1631 w 1663"/>
                <a:gd name="T83" fmla="*/ 1087 h 1302"/>
                <a:gd name="T84" fmla="*/ 1657 w 1663"/>
                <a:gd name="T85" fmla="*/ 1068 h 1302"/>
                <a:gd name="T86" fmla="*/ 0 w 1663"/>
                <a:gd name="T87" fmla="*/ 0 h 1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1302">
                  <a:moveTo>
                    <a:pt x="0" y="1061"/>
                  </a:moveTo>
                  <a:lnTo>
                    <a:pt x="6" y="1068"/>
                  </a:lnTo>
                  <a:lnTo>
                    <a:pt x="19" y="1074"/>
                  </a:lnTo>
                  <a:lnTo>
                    <a:pt x="25" y="1087"/>
                  </a:lnTo>
                  <a:lnTo>
                    <a:pt x="31" y="1087"/>
                  </a:lnTo>
                  <a:lnTo>
                    <a:pt x="51" y="1099"/>
                  </a:lnTo>
                  <a:lnTo>
                    <a:pt x="51" y="1099"/>
                  </a:lnTo>
                  <a:lnTo>
                    <a:pt x="70" y="1112"/>
                  </a:lnTo>
                  <a:lnTo>
                    <a:pt x="76" y="1118"/>
                  </a:lnTo>
                  <a:lnTo>
                    <a:pt x="82" y="1125"/>
                  </a:lnTo>
                  <a:lnTo>
                    <a:pt x="102" y="1131"/>
                  </a:lnTo>
                  <a:lnTo>
                    <a:pt x="102" y="1137"/>
                  </a:lnTo>
                  <a:lnTo>
                    <a:pt x="121" y="1144"/>
                  </a:lnTo>
                  <a:lnTo>
                    <a:pt x="133" y="1150"/>
                  </a:lnTo>
                  <a:lnTo>
                    <a:pt x="133" y="1150"/>
                  </a:lnTo>
                  <a:lnTo>
                    <a:pt x="153" y="1163"/>
                  </a:lnTo>
                  <a:lnTo>
                    <a:pt x="165" y="1169"/>
                  </a:lnTo>
                  <a:lnTo>
                    <a:pt x="165" y="1169"/>
                  </a:lnTo>
                  <a:lnTo>
                    <a:pt x="184" y="1175"/>
                  </a:lnTo>
                  <a:lnTo>
                    <a:pt x="204" y="1182"/>
                  </a:lnTo>
                  <a:lnTo>
                    <a:pt x="204" y="1182"/>
                  </a:lnTo>
                  <a:lnTo>
                    <a:pt x="216" y="1194"/>
                  </a:lnTo>
                  <a:lnTo>
                    <a:pt x="235" y="1200"/>
                  </a:lnTo>
                  <a:lnTo>
                    <a:pt x="242" y="1200"/>
                  </a:lnTo>
                  <a:lnTo>
                    <a:pt x="255" y="1207"/>
                  </a:lnTo>
                  <a:lnTo>
                    <a:pt x="267" y="1213"/>
                  </a:lnTo>
                  <a:lnTo>
                    <a:pt x="286" y="1219"/>
                  </a:lnTo>
                  <a:lnTo>
                    <a:pt x="293" y="1219"/>
                  </a:lnTo>
                  <a:lnTo>
                    <a:pt x="306" y="1219"/>
                  </a:lnTo>
                  <a:lnTo>
                    <a:pt x="318" y="1226"/>
                  </a:lnTo>
                  <a:lnTo>
                    <a:pt x="337" y="1232"/>
                  </a:lnTo>
                  <a:lnTo>
                    <a:pt x="344" y="1232"/>
                  </a:lnTo>
                  <a:lnTo>
                    <a:pt x="350" y="1238"/>
                  </a:lnTo>
                  <a:lnTo>
                    <a:pt x="369" y="1245"/>
                  </a:lnTo>
                  <a:lnTo>
                    <a:pt x="388" y="1245"/>
                  </a:lnTo>
                  <a:lnTo>
                    <a:pt x="401" y="1251"/>
                  </a:lnTo>
                  <a:lnTo>
                    <a:pt x="401" y="1251"/>
                  </a:lnTo>
                  <a:lnTo>
                    <a:pt x="420" y="1257"/>
                  </a:lnTo>
                  <a:lnTo>
                    <a:pt x="439" y="1257"/>
                  </a:lnTo>
                  <a:lnTo>
                    <a:pt x="452" y="1264"/>
                  </a:lnTo>
                  <a:lnTo>
                    <a:pt x="471" y="1264"/>
                  </a:lnTo>
                  <a:lnTo>
                    <a:pt x="478" y="1270"/>
                  </a:lnTo>
                  <a:lnTo>
                    <a:pt x="490" y="1270"/>
                  </a:lnTo>
                  <a:lnTo>
                    <a:pt x="503" y="1270"/>
                  </a:lnTo>
                  <a:lnTo>
                    <a:pt x="522" y="1276"/>
                  </a:lnTo>
                  <a:lnTo>
                    <a:pt x="535" y="1276"/>
                  </a:lnTo>
                  <a:lnTo>
                    <a:pt x="554" y="1283"/>
                  </a:lnTo>
                  <a:lnTo>
                    <a:pt x="573" y="1283"/>
                  </a:lnTo>
                  <a:lnTo>
                    <a:pt x="580" y="1283"/>
                  </a:lnTo>
                  <a:lnTo>
                    <a:pt x="586" y="1283"/>
                  </a:lnTo>
                  <a:lnTo>
                    <a:pt x="605" y="1289"/>
                  </a:lnTo>
                  <a:lnTo>
                    <a:pt x="624" y="1289"/>
                  </a:lnTo>
                  <a:lnTo>
                    <a:pt x="637" y="1289"/>
                  </a:lnTo>
                  <a:lnTo>
                    <a:pt x="656" y="1295"/>
                  </a:lnTo>
                  <a:lnTo>
                    <a:pt x="675" y="1295"/>
                  </a:lnTo>
                  <a:lnTo>
                    <a:pt x="688" y="1295"/>
                  </a:lnTo>
                  <a:lnTo>
                    <a:pt x="707" y="1295"/>
                  </a:lnTo>
                  <a:lnTo>
                    <a:pt x="720" y="1295"/>
                  </a:lnTo>
                  <a:lnTo>
                    <a:pt x="739" y="1302"/>
                  </a:lnTo>
                  <a:lnTo>
                    <a:pt x="758" y="1302"/>
                  </a:lnTo>
                  <a:lnTo>
                    <a:pt x="771" y="1302"/>
                  </a:lnTo>
                  <a:lnTo>
                    <a:pt x="790" y="1302"/>
                  </a:lnTo>
                  <a:lnTo>
                    <a:pt x="809" y="1302"/>
                  </a:lnTo>
                  <a:lnTo>
                    <a:pt x="809" y="1302"/>
                  </a:lnTo>
                  <a:lnTo>
                    <a:pt x="822" y="1302"/>
                  </a:lnTo>
                  <a:lnTo>
                    <a:pt x="841" y="1302"/>
                  </a:lnTo>
                  <a:lnTo>
                    <a:pt x="854" y="1302"/>
                  </a:lnTo>
                  <a:lnTo>
                    <a:pt x="860" y="1302"/>
                  </a:lnTo>
                  <a:lnTo>
                    <a:pt x="873" y="1302"/>
                  </a:lnTo>
                  <a:lnTo>
                    <a:pt x="892" y="1302"/>
                  </a:lnTo>
                  <a:lnTo>
                    <a:pt x="911" y="1302"/>
                  </a:lnTo>
                  <a:lnTo>
                    <a:pt x="924" y="1302"/>
                  </a:lnTo>
                  <a:lnTo>
                    <a:pt x="943" y="1295"/>
                  </a:lnTo>
                  <a:lnTo>
                    <a:pt x="956" y="1295"/>
                  </a:lnTo>
                  <a:lnTo>
                    <a:pt x="975" y="1295"/>
                  </a:lnTo>
                  <a:lnTo>
                    <a:pt x="994" y="1295"/>
                  </a:lnTo>
                  <a:lnTo>
                    <a:pt x="1007" y="1295"/>
                  </a:lnTo>
                  <a:lnTo>
                    <a:pt x="1026" y="1289"/>
                  </a:lnTo>
                  <a:lnTo>
                    <a:pt x="1045" y="1289"/>
                  </a:lnTo>
                  <a:lnTo>
                    <a:pt x="1058" y="1289"/>
                  </a:lnTo>
                  <a:lnTo>
                    <a:pt x="1077" y="1283"/>
                  </a:lnTo>
                  <a:lnTo>
                    <a:pt x="1083" y="1283"/>
                  </a:lnTo>
                  <a:lnTo>
                    <a:pt x="1096" y="1283"/>
                  </a:lnTo>
                  <a:lnTo>
                    <a:pt x="1109" y="1283"/>
                  </a:lnTo>
                  <a:lnTo>
                    <a:pt x="1128" y="1276"/>
                  </a:lnTo>
                  <a:lnTo>
                    <a:pt x="1141" y="1276"/>
                  </a:lnTo>
                  <a:lnTo>
                    <a:pt x="1160" y="1270"/>
                  </a:lnTo>
                  <a:lnTo>
                    <a:pt x="1179" y="1270"/>
                  </a:lnTo>
                  <a:lnTo>
                    <a:pt x="1185" y="1270"/>
                  </a:lnTo>
                  <a:lnTo>
                    <a:pt x="1192" y="1264"/>
                  </a:lnTo>
                  <a:lnTo>
                    <a:pt x="1211" y="1264"/>
                  </a:lnTo>
                  <a:lnTo>
                    <a:pt x="1230" y="1257"/>
                  </a:lnTo>
                  <a:lnTo>
                    <a:pt x="1243" y="1257"/>
                  </a:lnTo>
                  <a:lnTo>
                    <a:pt x="1262" y="1251"/>
                  </a:lnTo>
                  <a:lnTo>
                    <a:pt x="1262" y="1251"/>
                  </a:lnTo>
                  <a:lnTo>
                    <a:pt x="1281" y="1245"/>
                  </a:lnTo>
                  <a:lnTo>
                    <a:pt x="1294" y="1245"/>
                  </a:lnTo>
                  <a:lnTo>
                    <a:pt x="1313" y="1238"/>
                  </a:lnTo>
                  <a:lnTo>
                    <a:pt x="1319" y="1232"/>
                  </a:lnTo>
                  <a:lnTo>
                    <a:pt x="1325" y="1232"/>
                  </a:lnTo>
                  <a:lnTo>
                    <a:pt x="1345" y="1226"/>
                  </a:lnTo>
                  <a:lnTo>
                    <a:pt x="1364" y="1219"/>
                  </a:lnTo>
                  <a:lnTo>
                    <a:pt x="1376" y="1219"/>
                  </a:lnTo>
                  <a:lnTo>
                    <a:pt x="1376" y="1219"/>
                  </a:lnTo>
                  <a:lnTo>
                    <a:pt x="1395" y="1213"/>
                  </a:lnTo>
                  <a:lnTo>
                    <a:pt x="1415" y="1207"/>
                  </a:lnTo>
                  <a:lnTo>
                    <a:pt x="1421" y="1200"/>
                  </a:lnTo>
                  <a:lnTo>
                    <a:pt x="1427" y="1200"/>
                  </a:lnTo>
                  <a:lnTo>
                    <a:pt x="1446" y="1194"/>
                  </a:lnTo>
                  <a:lnTo>
                    <a:pt x="1459" y="1182"/>
                  </a:lnTo>
                  <a:lnTo>
                    <a:pt x="1466" y="1182"/>
                  </a:lnTo>
                  <a:lnTo>
                    <a:pt x="1478" y="1175"/>
                  </a:lnTo>
                  <a:lnTo>
                    <a:pt x="1497" y="1169"/>
                  </a:lnTo>
                  <a:lnTo>
                    <a:pt x="1497" y="1169"/>
                  </a:lnTo>
                  <a:lnTo>
                    <a:pt x="1510" y="1163"/>
                  </a:lnTo>
                  <a:lnTo>
                    <a:pt x="1529" y="1150"/>
                  </a:lnTo>
                  <a:lnTo>
                    <a:pt x="1529" y="1150"/>
                  </a:lnTo>
                  <a:lnTo>
                    <a:pt x="1548" y="1144"/>
                  </a:lnTo>
                  <a:lnTo>
                    <a:pt x="1561" y="1137"/>
                  </a:lnTo>
                  <a:lnTo>
                    <a:pt x="1561" y="1131"/>
                  </a:lnTo>
                  <a:lnTo>
                    <a:pt x="1580" y="1125"/>
                  </a:lnTo>
                  <a:lnTo>
                    <a:pt x="1587" y="1118"/>
                  </a:lnTo>
                  <a:lnTo>
                    <a:pt x="1599" y="1112"/>
                  </a:lnTo>
                  <a:lnTo>
                    <a:pt x="1612" y="1099"/>
                  </a:lnTo>
                  <a:lnTo>
                    <a:pt x="1612" y="1099"/>
                  </a:lnTo>
                  <a:lnTo>
                    <a:pt x="1631" y="1087"/>
                  </a:lnTo>
                  <a:lnTo>
                    <a:pt x="1638" y="1087"/>
                  </a:lnTo>
                  <a:lnTo>
                    <a:pt x="1650" y="1074"/>
                  </a:lnTo>
                  <a:lnTo>
                    <a:pt x="1657" y="1068"/>
                  </a:lnTo>
                  <a:lnTo>
                    <a:pt x="1663" y="1061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106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6" name="Freeform 499"/>
            <p:cNvSpPr>
              <a:spLocks/>
            </p:cNvSpPr>
            <p:nvPr/>
          </p:nvSpPr>
          <p:spPr bwMode="auto">
            <a:xfrm>
              <a:off x="1730" y="2582"/>
              <a:ext cx="1663" cy="241"/>
            </a:xfrm>
            <a:custGeom>
              <a:avLst/>
              <a:gdLst>
                <a:gd name="T0" fmla="*/ 1 w 261"/>
                <a:gd name="T1" fmla="*/ 1 h 38"/>
                <a:gd name="T2" fmla="*/ 4 w 261"/>
                <a:gd name="T3" fmla="*/ 4 h 38"/>
                <a:gd name="T4" fmla="*/ 8 w 261"/>
                <a:gd name="T5" fmla="*/ 6 h 38"/>
                <a:gd name="T6" fmla="*/ 12 w 261"/>
                <a:gd name="T7" fmla="*/ 9 h 38"/>
                <a:gd name="T8" fmla="*/ 16 w 261"/>
                <a:gd name="T9" fmla="*/ 11 h 38"/>
                <a:gd name="T10" fmla="*/ 19 w 261"/>
                <a:gd name="T11" fmla="*/ 13 h 38"/>
                <a:gd name="T12" fmla="*/ 21 w 261"/>
                <a:gd name="T13" fmla="*/ 14 h 38"/>
                <a:gd name="T14" fmla="*/ 26 w 261"/>
                <a:gd name="T15" fmla="*/ 17 h 38"/>
                <a:gd name="T16" fmla="*/ 29 w 261"/>
                <a:gd name="T17" fmla="*/ 18 h 38"/>
                <a:gd name="T18" fmla="*/ 32 w 261"/>
                <a:gd name="T19" fmla="*/ 19 h 38"/>
                <a:gd name="T20" fmla="*/ 37 w 261"/>
                <a:gd name="T21" fmla="*/ 22 h 38"/>
                <a:gd name="T22" fmla="*/ 40 w 261"/>
                <a:gd name="T23" fmla="*/ 23 h 38"/>
                <a:gd name="T24" fmla="*/ 45 w 261"/>
                <a:gd name="T25" fmla="*/ 25 h 38"/>
                <a:gd name="T26" fmla="*/ 48 w 261"/>
                <a:gd name="T27" fmla="*/ 25 h 38"/>
                <a:gd name="T28" fmla="*/ 53 w 261"/>
                <a:gd name="T29" fmla="*/ 27 h 38"/>
                <a:gd name="T30" fmla="*/ 55 w 261"/>
                <a:gd name="T31" fmla="*/ 28 h 38"/>
                <a:gd name="T32" fmla="*/ 61 w 261"/>
                <a:gd name="T33" fmla="*/ 29 h 38"/>
                <a:gd name="T34" fmla="*/ 66 w 261"/>
                <a:gd name="T35" fmla="*/ 31 h 38"/>
                <a:gd name="T36" fmla="*/ 71 w 261"/>
                <a:gd name="T37" fmla="*/ 32 h 38"/>
                <a:gd name="T38" fmla="*/ 75 w 261"/>
                <a:gd name="T39" fmla="*/ 33 h 38"/>
                <a:gd name="T40" fmla="*/ 79 w 261"/>
                <a:gd name="T41" fmla="*/ 33 h 38"/>
                <a:gd name="T42" fmla="*/ 84 w 261"/>
                <a:gd name="T43" fmla="*/ 34 h 38"/>
                <a:gd name="T44" fmla="*/ 90 w 261"/>
                <a:gd name="T45" fmla="*/ 35 h 38"/>
                <a:gd name="T46" fmla="*/ 92 w 261"/>
                <a:gd name="T47" fmla="*/ 35 h 38"/>
                <a:gd name="T48" fmla="*/ 98 w 261"/>
                <a:gd name="T49" fmla="*/ 36 h 38"/>
                <a:gd name="T50" fmla="*/ 103 w 261"/>
                <a:gd name="T51" fmla="*/ 37 h 38"/>
                <a:gd name="T52" fmla="*/ 108 w 261"/>
                <a:gd name="T53" fmla="*/ 37 h 38"/>
                <a:gd name="T54" fmla="*/ 113 w 261"/>
                <a:gd name="T55" fmla="*/ 37 h 38"/>
                <a:gd name="T56" fmla="*/ 119 w 261"/>
                <a:gd name="T57" fmla="*/ 38 h 38"/>
                <a:gd name="T58" fmla="*/ 124 w 261"/>
                <a:gd name="T59" fmla="*/ 38 h 38"/>
                <a:gd name="T60" fmla="*/ 127 w 261"/>
                <a:gd name="T61" fmla="*/ 38 h 38"/>
                <a:gd name="T62" fmla="*/ 132 w 261"/>
                <a:gd name="T63" fmla="*/ 38 h 38"/>
                <a:gd name="T64" fmla="*/ 135 w 261"/>
                <a:gd name="T65" fmla="*/ 38 h 38"/>
                <a:gd name="T66" fmla="*/ 140 w 261"/>
                <a:gd name="T67" fmla="*/ 38 h 38"/>
                <a:gd name="T68" fmla="*/ 145 w 261"/>
                <a:gd name="T69" fmla="*/ 38 h 38"/>
                <a:gd name="T70" fmla="*/ 150 w 261"/>
                <a:gd name="T71" fmla="*/ 37 h 38"/>
                <a:gd name="T72" fmla="*/ 156 w 261"/>
                <a:gd name="T73" fmla="*/ 37 h 38"/>
                <a:gd name="T74" fmla="*/ 161 w 261"/>
                <a:gd name="T75" fmla="*/ 36 h 38"/>
                <a:gd name="T76" fmla="*/ 166 w 261"/>
                <a:gd name="T77" fmla="*/ 36 h 38"/>
                <a:gd name="T78" fmla="*/ 170 w 261"/>
                <a:gd name="T79" fmla="*/ 35 h 38"/>
                <a:gd name="T80" fmla="*/ 174 w 261"/>
                <a:gd name="T81" fmla="*/ 35 h 38"/>
                <a:gd name="T82" fmla="*/ 179 w 261"/>
                <a:gd name="T83" fmla="*/ 34 h 38"/>
                <a:gd name="T84" fmla="*/ 185 w 261"/>
                <a:gd name="T85" fmla="*/ 33 h 38"/>
                <a:gd name="T86" fmla="*/ 187 w 261"/>
                <a:gd name="T87" fmla="*/ 32 h 38"/>
                <a:gd name="T88" fmla="*/ 193 w 261"/>
                <a:gd name="T89" fmla="*/ 31 h 38"/>
                <a:gd name="T90" fmla="*/ 198 w 261"/>
                <a:gd name="T91" fmla="*/ 30 h 38"/>
                <a:gd name="T92" fmla="*/ 203 w 261"/>
                <a:gd name="T93" fmla="*/ 29 h 38"/>
                <a:gd name="T94" fmla="*/ 207 w 261"/>
                <a:gd name="T95" fmla="*/ 27 h 38"/>
                <a:gd name="T96" fmla="*/ 211 w 261"/>
                <a:gd name="T97" fmla="*/ 26 h 38"/>
                <a:gd name="T98" fmla="*/ 216 w 261"/>
                <a:gd name="T99" fmla="*/ 25 h 38"/>
                <a:gd name="T100" fmla="*/ 219 w 261"/>
                <a:gd name="T101" fmla="*/ 24 h 38"/>
                <a:gd name="T102" fmla="*/ 223 w 261"/>
                <a:gd name="T103" fmla="*/ 22 h 38"/>
                <a:gd name="T104" fmla="*/ 227 w 261"/>
                <a:gd name="T105" fmla="*/ 21 h 38"/>
                <a:gd name="T106" fmla="*/ 230 w 261"/>
                <a:gd name="T107" fmla="*/ 19 h 38"/>
                <a:gd name="T108" fmla="*/ 235 w 261"/>
                <a:gd name="T109" fmla="*/ 17 h 38"/>
                <a:gd name="T110" fmla="*/ 237 w 261"/>
                <a:gd name="T111" fmla="*/ 16 h 38"/>
                <a:gd name="T112" fmla="*/ 240 w 261"/>
                <a:gd name="T113" fmla="*/ 14 h 38"/>
                <a:gd name="T114" fmla="*/ 245 w 261"/>
                <a:gd name="T115" fmla="*/ 12 h 38"/>
                <a:gd name="T116" fmla="*/ 248 w 261"/>
                <a:gd name="T117" fmla="*/ 10 h 38"/>
                <a:gd name="T118" fmla="*/ 251 w 261"/>
                <a:gd name="T119" fmla="*/ 8 h 38"/>
                <a:gd name="T120" fmla="*/ 256 w 261"/>
                <a:gd name="T121" fmla="*/ 4 h 38"/>
                <a:gd name="T122" fmla="*/ 259 w 261"/>
                <a:gd name="T123" fmla="*/ 2 h 38"/>
                <a:gd name="T124" fmla="*/ 261 w 261"/>
                <a:gd name="T12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1" h="38">
                  <a:moveTo>
                    <a:pt x="0" y="0"/>
                  </a:moveTo>
                  <a:lnTo>
                    <a:pt x="1" y="1"/>
                  </a:lnTo>
                  <a:lnTo>
                    <a:pt x="3" y="2"/>
                  </a:lnTo>
                  <a:lnTo>
                    <a:pt x="4" y="4"/>
                  </a:lnTo>
                  <a:lnTo>
                    <a:pt x="5" y="4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3" y="10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6" y="17"/>
                  </a:lnTo>
                  <a:lnTo>
                    <a:pt x="29" y="18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4" y="21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0" y="23"/>
                  </a:lnTo>
                  <a:lnTo>
                    <a:pt x="42" y="24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5" y="28"/>
                  </a:lnTo>
                  <a:lnTo>
                    <a:pt x="58" y="29"/>
                  </a:lnTo>
                  <a:lnTo>
                    <a:pt x="61" y="29"/>
                  </a:lnTo>
                  <a:lnTo>
                    <a:pt x="63" y="30"/>
                  </a:lnTo>
                  <a:lnTo>
                    <a:pt x="66" y="31"/>
                  </a:lnTo>
                  <a:lnTo>
                    <a:pt x="69" y="31"/>
                  </a:lnTo>
                  <a:lnTo>
                    <a:pt x="71" y="32"/>
                  </a:lnTo>
                  <a:lnTo>
                    <a:pt x="74" y="32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9" y="33"/>
                  </a:lnTo>
                  <a:lnTo>
                    <a:pt x="82" y="34"/>
                  </a:lnTo>
                  <a:lnTo>
                    <a:pt x="84" y="34"/>
                  </a:lnTo>
                  <a:lnTo>
                    <a:pt x="87" y="35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5" y="36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103" y="37"/>
                  </a:lnTo>
                  <a:lnTo>
                    <a:pt x="106" y="37"/>
                  </a:lnTo>
                  <a:lnTo>
                    <a:pt x="108" y="37"/>
                  </a:lnTo>
                  <a:lnTo>
                    <a:pt x="111" y="37"/>
                  </a:lnTo>
                  <a:lnTo>
                    <a:pt x="113" y="37"/>
                  </a:lnTo>
                  <a:lnTo>
                    <a:pt x="116" y="38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4" y="38"/>
                  </a:lnTo>
                  <a:lnTo>
                    <a:pt x="127" y="38"/>
                  </a:lnTo>
                  <a:lnTo>
                    <a:pt x="127" y="38"/>
                  </a:lnTo>
                  <a:lnTo>
                    <a:pt x="129" y="38"/>
                  </a:lnTo>
                  <a:lnTo>
                    <a:pt x="132" y="38"/>
                  </a:lnTo>
                  <a:lnTo>
                    <a:pt x="134" y="38"/>
                  </a:lnTo>
                  <a:lnTo>
                    <a:pt x="135" y="38"/>
                  </a:lnTo>
                  <a:lnTo>
                    <a:pt x="137" y="38"/>
                  </a:lnTo>
                  <a:lnTo>
                    <a:pt x="140" y="38"/>
                  </a:lnTo>
                  <a:lnTo>
                    <a:pt x="143" y="38"/>
                  </a:lnTo>
                  <a:lnTo>
                    <a:pt x="145" y="38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3" y="37"/>
                  </a:lnTo>
                  <a:lnTo>
                    <a:pt x="156" y="37"/>
                  </a:lnTo>
                  <a:lnTo>
                    <a:pt x="158" y="37"/>
                  </a:lnTo>
                  <a:lnTo>
                    <a:pt x="161" y="36"/>
                  </a:lnTo>
                  <a:lnTo>
                    <a:pt x="164" y="36"/>
                  </a:lnTo>
                  <a:lnTo>
                    <a:pt x="166" y="36"/>
                  </a:lnTo>
                  <a:lnTo>
                    <a:pt x="169" y="35"/>
                  </a:lnTo>
                  <a:lnTo>
                    <a:pt x="170" y="35"/>
                  </a:lnTo>
                  <a:lnTo>
                    <a:pt x="172" y="35"/>
                  </a:lnTo>
                  <a:lnTo>
                    <a:pt x="174" y="35"/>
                  </a:lnTo>
                  <a:lnTo>
                    <a:pt x="177" y="34"/>
                  </a:lnTo>
                  <a:lnTo>
                    <a:pt x="179" y="34"/>
                  </a:lnTo>
                  <a:lnTo>
                    <a:pt x="182" y="33"/>
                  </a:lnTo>
                  <a:lnTo>
                    <a:pt x="185" y="33"/>
                  </a:lnTo>
                  <a:lnTo>
                    <a:pt x="186" y="33"/>
                  </a:lnTo>
                  <a:lnTo>
                    <a:pt x="187" y="32"/>
                  </a:lnTo>
                  <a:lnTo>
                    <a:pt x="190" y="32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0"/>
                  </a:lnTo>
                  <a:lnTo>
                    <a:pt x="201" y="29"/>
                  </a:lnTo>
                  <a:lnTo>
                    <a:pt x="203" y="29"/>
                  </a:lnTo>
                  <a:lnTo>
                    <a:pt x="206" y="28"/>
                  </a:lnTo>
                  <a:lnTo>
                    <a:pt x="207" y="27"/>
                  </a:lnTo>
                  <a:lnTo>
                    <a:pt x="208" y="27"/>
                  </a:lnTo>
                  <a:lnTo>
                    <a:pt x="211" y="26"/>
                  </a:lnTo>
                  <a:lnTo>
                    <a:pt x="214" y="25"/>
                  </a:lnTo>
                  <a:lnTo>
                    <a:pt x="216" y="25"/>
                  </a:lnTo>
                  <a:lnTo>
                    <a:pt x="216" y="25"/>
                  </a:lnTo>
                  <a:lnTo>
                    <a:pt x="219" y="24"/>
                  </a:lnTo>
                  <a:lnTo>
                    <a:pt x="222" y="23"/>
                  </a:lnTo>
                  <a:lnTo>
                    <a:pt x="223" y="22"/>
                  </a:lnTo>
                  <a:lnTo>
                    <a:pt x="224" y="22"/>
                  </a:lnTo>
                  <a:lnTo>
                    <a:pt x="227" y="21"/>
                  </a:lnTo>
                  <a:lnTo>
                    <a:pt x="229" y="19"/>
                  </a:lnTo>
                  <a:lnTo>
                    <a:pt x="230" y="19"/>
                  </a:lnTo>
                  <a:lnTo>
                    <a:pt x="232" y="18"/>
                  </a:lnTo>
                  <a:lnTo>
                    <a:pt x="235" y="17"/>
                  </a:lnTo>
                  <a:lnTo>
                    <a:pt x="235" y="17"/>
                  </a:lnTo>
                  <a:lnTo>
                    <a:pt x="237" y="16"/>
                  </a:lnTo>
                  <a:lnTo>
                    <a:pt x="240" y="14"/>
                  </a:lnTo>
                  <a:lnTo>
                    <a:pt x="240" y="14"/>
                  </a:lnTo>
                  <a:lnTo>
                    <a:pt x="243" y="13"/>
                  </a:lnTo>
                  <a:lnTo>
                    <a:pt x="245" y="12"/>
                  </a:lnTo>
                  <a:lnTo>
                    <a:pt x="245" y="11"/>
                  </a:lnTo>
                  <a:lnTo>
                    <a:pt x="248" y="10"/>
                  </a:lnTo>
                  <a:lnTo>
                    <a:pt x="249" y="9"/>
                  </a:lnTo>
                  <a:lnTo>
                    <a:pt x="251" y="8"/>
                  </a:lnTo>
                  <a:lnTo>
                    <a:pt x="253" y="6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59" y="2"/>
                  </a:lnTo>
                  <a:lnTo>
                    <a:pt x="260" y="1"/>
                  </a:lnTo>
                  <a:lnTo>
                    <a:pt x="26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7" name="Freeform 500"/>
            <p:cNvSpPr>
              <a:spLocks/>
            </p:cNvSpPr>
            <p:nvPr/>
          </p:nvSpPr>
          <p:spPr bwMode="auto">
            <a:xfrm>
              <a:off x="1730" y="1521"/>
              <a:ext cx="1663" cy="594"/>
            </a:xfrm>
            <a:custGeom>
              <a:avLst/>
              <a:gdLst>
                <a:gd name="T0" fmla="*/ 19 w 1663"/>
                <a:gd name="T1" fmla="*/ 575 h 594"/>
                <a:gd name="T2" fmla="*/ 51 w 1663"/>
                <a:gd name="T3" fmla="*/ 550 h 594"/>
                <a:gd name="T4" fmla="*/ 76 w 1663"/>
                <a:gd name="T5" fmla="*/ 537 h 594"/>
                <a:gd name="T6" fmla="*/ 102 w 1663"/>
                <a:gd name="T7" fmla="*/ 518 h 594"/>
                <a:gd name="T8" fmla="*/ 133 w 1663"/>
                <a:gd name="T9" fmla="*/ 499 h 594"/>
                <a:gd name="T10" fmla="*/ 165 w 1663"/>
                <a:gd name="T11" fmla="*/ 486 h 594"/>
                <a:gd name="T12" fmla="*/ 204 w 1663"/>
                <a:gd name="T13" fmla="*/ 467 h 594"/>
                <a:gd name="T14" fmla="*/ 242 w 1663"/>
                <a:gd name="T15" fmla="*/ 449 h 594"/>
                <a:gd name="T16" fmla="*/ 286 w 1663"/>
                <a:gd name="T17" fmla="*/ 436 h 594"/>
                <a:gd name="T18" fmla="*/ 318 w 1663"/>
                <a:gd name="T19" fmla="*/ 423 h 594"/>
                <a:gd name="T20" fmla="*/ 350 w 1663"/>
                <a:gd name="T21" fmla="*/ 417 h 594"/>
                <a:gd name="T22" fmla="*/ 401 w 1663"/>
                <a:gd name="T23" fmla="*/ 404 h 594"/>
                <a:gd name="T24" fmla="*/ 439 w 1663"/>
                <a:gd name="T25" fmla="*/ 392 h 594"/>
                <a:gd name="T26" fmla="*/ 478 w 1663"/>
                <a:gd name="T27" fmla="*/ 385 h 594"/>
                <a:gd name="T28" fmla="*/ 522 w 1663"/>
                <a:gd name="T29" fmla="*/ 379 h 594"/>
                <a:gd name="T30" fmla="*/ 573 w 1663"/>
                <a:gd name="T31" fmla="*/ 366 h 594"/>
                <a:gd name="T32" fmla="*/ 605 w 1663"/>
                <a:gd name="T33" fmla="*/ 366 h 594"/>
                <a:gd name="T34" fmla="*/ 656 w 1663"/>
                <a:gd name="T35" fmla="*/ 360 h 594"/>
                <a:gd name="T36" fmla="*/ 707 w 1663"/>
                <a:gd name="T37" fmla="*/ 354 h 594"/>
                <a:gd name="T38" fmla="*/ 758 w 1663"/>
                <a:gd name="T39" fmla="*/ 354 h 594"/>
                <a:gd name="T40" fmla="*/ 809 w 1663"/>
                <a:gd name="T41" fmla="*/ 354 h 594"/>
                <a:gd name="T42" fmla="*/ 841 w 1663"/>
                <a:gd name="T43" fmla="*/ 354 h 594"/>
                <a:gd name="T44" fmla="*/ 873 w 1663"/>
                <a:gd name="T45" fmla="*/ 354 h 594"/>
                <a:gd name="T46" fmla="*/ 924 w 1663"/>
                <a:gd name="T47" fmla="*/ 354 h 594"/>
                <a:gd name="T48" fmla="*/ 975 w 1663"/>
                <a:gd name="T49" fmla="*/ 354 h 594"/>
                <a:gd name="T50" fmla="*/ 1026 w 1663"/>
                <a:gd name="T51" fmla="*/ 360 h 594"/>
                <a:gd name="T52" fmla="*/ 1077 w 1663"/>
                <a:gd name="T53" fmla="*/ 366 h 594"/>
                <a:gd name="T54" fmla="*/ 1109 w 1663"/>
                <a:gd name="T55" fmla="*/ 373 h 594"/>
                <a:gd name="T56" fmla="*/ 1160 w 1663"/>
                <a:gd name="T57" fmla="*/ 379 h 594"/>
                <a:gd name="T58" fmla="*/ 1192 w 1663"/>
                <a:gd name="T59" fmla="*/ 385 h 594"/>
                <a:gd name="T60" fmla="*/ 1243 w 1663"/>
                <a:gd name="T61" fmla="*/ 398 h 594"/>
                <a:gd name="T62" fmla="*/ 1281 w 1663"/>
                <a:gd name="T63" fmla="*/ 404 h 594"/>
                <a:gd name="T64" fmla="*/ 1319 w 1663"/>
                <a:gd name="T65" fmla="*/ 417 h 594"/>
                <a:gd name="T66" fmla="*/ 1364 w 1663"/>
                <a:gd name="T67" fmla="*/ 430 h 594"/>
                <a:gd name="T68" fmla="*/ 1395 w 1663"/>
                <a:gd name="T69" fmla="*/ 442 h 594"/>
                <a:gd name="T70" fmla="*/ 1427 w 1663"/>
                <a:gd name="T71" fmla="*/ 455 h 594"/>
                <a:gd name="T72" fmla="*/ 1466 w 1663"/>
                <a:gd name="T73" fmla="*/ 467 h 594"/>
                <a:gd name="T74" fmla="*/ 1497 w 1663"/>
                <a:gd name="T75" fmla="*/ 486 h 594"/>
                <a:gd name="T76" fmla="*/ 1529 w 1663"/>
                <a:gd name="T77" fmla="*/ 499 h 594"/>
                <a:gd name="T78" fmla="*/ 1561 w 1663"/>
                <a:gd name="T79" fmla="*/ 518 h 594"/>
                <a:gd name="T80" fmla="*/ 1599 w 1663"/>
                <a:gd name="T81" fmla="*/ 543 h 594"/>
                <a:gd name="T82" fmla="*/ 1631 w 1663"/>
                <a:gd name="T83" fmla="*/ 562 h 594"/>
                <a:gd name="T84" fmla="*/ 1657 w 1663"/>
                <a:gd name="T85" fmla="*/ 588 h 594"/>
                <a:gd name="T86" fmla="*/ 0 w 1663"/>
                <a:gd name="T87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63" h="594">
                  <a:moveTo>
                    <a:pt x="0" y="594"/>
                  </a:moveTo>
                  <a:lnTo>
                    <a:pt x="6" y="588"/>
                  </a:lnTo>
                  <a:lnTo>
                    <a:pt x="19" y="575"/>
                  </a:lnTo>
                  <a:lnTo>
                    <a:pt x="25" y="569"/>
                  </a:lnTo>
                  <a:lnTo>
                    <a:pt x="31" y="562"/>
                  </a:lnTo>
                  <a:lnTo>
                    <a:pt x="51" y="550"/>
                  </a:lnTo>
                  <a:lnTo>
                    <a:pt x="51" y="550"/>
                  </a:lnTo>
                  <a:lnTo>
                    <a:pt x="70" y="543"/>
                  </a:lnTo>
                  <a:lnTo>
                    <a:pt x="76" y="537"/>
                  </a:lnTo>
                  <a:lnTo>
                    <a:pt x="82" y="531"/>
                  </a:lnTo>
                  <a:lnTo>
                    <a:pt x="102" y="518"/>
                  </a:lnTo>
                  <a:lnTo>
                    <a:pt x="102" y="518"/>
                  </a:lnTo>
                  <a:lnTo>
                    <a:pt x="121" y="512"/>
                  </a:lnTo>
                  <a:lnTo>
                    <a:pt x="133" y="499"/>
                  </a:lnTo>
                  <a:lnTo>
                    <a:pt x="133" y="499"/>
                  </a:lnTo>
                  <a:lnTo>
                    <a:pt x="153" y="493"/>
                  </a:lnTo>
                  <a:lnTo>
                    <a:pt x="165" y="486"/>
                  </a:lnTo>
                  <a:lnTo>
                    <a:pt x="165" y="486"/>
                  </a:lnTo>
                  <a:lnTo>
                    <a:pt x="184" y="474"/>
                  </a:lnTo>
                  <a:lnTo>
                    <a:pt x="204" y="467"/>
                  </a:lnTo>
                  <a:lnTo>
                    <a:pt x="204" y="467"/>
                  </a:lnTo>
                  <a:lnTo>
                    <a:pt x="216" y="461"/>
                  </a:lnTo>
                  <a:lnTo>
                    <a:pt x="235" y="455"/>
                  </a:lnTo>
                  <a:lnTo>
                    <a:pt x="242" y="449"/>
                  </a:lnTo>
                  <a:lnTo>
                    <a:pt x="255" y="449"/>
                  </a:lnTo>
                  <a:lnTo>
                    <a:pt x="267" y="442"/>
                  </a:lnTo>
                  <a:lnTo>
                    <a:pt x="286" y="436"/>
                  </a:lnTo>
                  <a:lnTo>
                    <a:pt x="293" y="436"/>
                  </a:lnTo>
                  <a:lnTo>
                    <a:pt x="306" y="430"/>
                  </a:lnTo>
                  <a:lnTo>
                    <a:pt x="318" y="423"/>
                  </a:lnTo>
                  <a:lnTo>
                    <a:pt x="337" y="417"/>
                  </a:lnTo>
                  <a:lnTo>
                    <a:pt x="344" y="417"/>
                  </a:lnTo>
                  <a:lnTo>
                    <a:pt x="350" y="417"/>
                  </a:lnTo>
                  <a:lnTo>
                    <a:pt x="369" y="411"/>
                  </a:lnTo>
                  <a:lnTo>
                    <a:pt x="388" y="404"/>
                  </a:lnTo>
                  <a:lnTo>
                    <a:pt x="401" y="404"/>
                  </a:lnTo>
                  <a:lnTo>
                    <a:pt x="401" y="404"/>
                  </a:lnTo>
                  <a:lnTo>
                    <a:pt x="420" y="398"/>
                  </a:lnTo>
                  <a:lnTo>
                    <a:pt x="439" y="392"/>
                  </a:lnTo>
                  <a:lnTo>
                    <a:pt x="452" y="392"/>
                  </a:lnTo>
                  <a:lnTo>
                    <a:pt x="471" y="385"/>
                  </a:lnTo>
                  <a:lnTo>
                    <a:pt x="478" y="385"/>
                  </a:lnTo>
                  <a:lnTo>
                    <a:pt x="490" y="385"/>
                  </a:lnTo>
                  <a:lnTo>
                    <a:pt x="503" y="379"/>
                  </a:lnTo>
                  <a:lnTo>
                    <a:pt x="522" y="379"/>
                  </a:lnTo>
                  <a:lnTo>
                    <a:pt x="535" y="373"/>
                  </a:lnTo>
                  <a:lnTo>
                    <a:pt x="554" y="373"/>
                  </a:lnTo>
                  <a:lnTo>
                    <a:pt x="573" y="366"/>
                  </a:lnTo>
                  <a:lnTo>
                    <a:pt x="580" y="366"/>
                  </a:lnTo>
                  <a:lnTo>
                    <a:pt x="586" y="366"/>
                  </a:lnTo>
                  <a:lnTo>
                    <a:pt x="605" y="366"/>
                  </a:lnTo>
                  <a:lnTo>
                    <a:pt x="624" y="360"/>
                  </a:lnTo>
                  <a:lnTo>
                    <a:pt x="637" y="360"/>
                  </a:lnTo>
                  <a:lnTo>
                    <a:pt x="656" y="360"/>
                  </a:lnTo>
                  <a:lnTo>
                    <a:pt x="675" y="360"/>
                  </a:lnTo>
                  <a:lnTo>
                    <a:pt x="688" y="354"/>
                  </a:lnTo>
                  <a:lnTo>
                    <a:pt x="707" y="354"/>
                  </a:lnTo>
                  <a:lnTo>
                    <a:pt x="720" y="354"/>
                  </a:lnTo>
                  <a:lnTo>
                    <a:pt x="739" y="354"/>
                  </a:lnTo>
                  <a:lnTo>
                    <a:pt x="758" y="354"/>
                  </a:lnTo>
                  <a:lnTo>
                    <a:pt x="771" y="354"/>
                  </a:lnTo>
                  <a:lnTo>
                    <a:pt x="790" y="354"/>
                  </a:lnTo>
                  <a:lnTo>
                    <a:pt x="809" y="354"/>
                  </a:lnTo>
                  <a:lnTo>
                    <a:pt x="809" y="354"/>
                  </a:lnTo>
                  <a:lnTo>
                    <a:pt x="822" y="354"/>
                  </a:lnTo>
                  <a:lnTo>
                    <a:pt x="841" y="354"/>
                  </a:lnTo>
                  <a:lnTo>
                    <a:pt x="854" y="354"/>
                  </a:lnTo>
                  <a:lnTo>
                    <a:pt x="860" y="354"/>
                  </a:lnTo>
                  <a:lnTo>
                    <a:pt x="873" y="354"/>
                  </a:lnTo>
                  <a:lnTo>
                    <a:pt x="892" y="354"/>
                  </a:lnTo>
                  <a:lnTo>
                    <a:pt x="911" y="354"/>
                  </a:lnTo>
                  <a:lnTo>
                    <a:pt x="924" y="354"/>
                  </a:lnTo>
                  <a:lnTo>
                    <a:pt x="943" y="354"/>
                  </a:lnTo>
                  <a:lnTo>
                    <a:pt x="956" y="354"/>
                  </a:lnTo>
                  <a:lnTo>
                    <a:pt x="975" y="354"/>
                  </a:lnTo>
                  <a:lnTo>
                    <a:pt x="994" y="360"/>
                  </a:lnTo>
                  <a:lnTo>
                    <a:pt x="1007" y="360"/>
                  </a:lnTo>
                  <a:lnTo>
                    <a:pt x="1026" y="360"/>
                  </a:lnTo>
                  <a:lnTo>
                    <a:pt x="1045" y="360"/>
                  </a:lnTo>
                  <a:lnTo>
                    <a:pt x="1058" y="366"/>
                  </a:lnTo>
                  <a:lnTo>
                    <a:pt x="1077" y="366"/>
                  </a:lnTo>
                  <a:lnTo>
                    <a:pt x="1083" y="366"/>
                  </a:lnTo>
                  <a:lnTo>
                    <a:pt x="1096" y="366"/>
                  </a:lnTo>
                  <a:lnTo>
                    <a:pt x="1109" y="373"/>
                  </a:lnTo>
                  <a:lnTo>
                    <a:pt x="1128" y="373"/>
                  </a:lnTo>
                  <a:lnTo>
                    <a:pt x="1141" y="379"/>
                  </a:lnTo>
                  <a:lnTo>
                    <a:pt x="1160" y="379"/>
                  </a:lnTo>
                  <a:lnTo>
                    <a:pt x="1179" y="385"/>
                  </a:lnTo>
                  <a:lnTo>
                    <a:pt x="1185" y="385"/>
                  </a:lnTo>
                  <a:lnTo>
                    <a:pt x="1192" y="385"/>
                  </a:lnTo>
                  <a:lnTo>
                    <a:pt x="1211" y="392"/>
                  </a:lnTo>
                  <a:lnTo>
                    <a:pt x="1230" y="392"/>
                  </a:lnTo>
                  <a:lnTo>
                    <a:pt x="1243" y="398"/>
                  </a:lnTo>
                  <a:lnTo>
                    <a:pt x="1262" y="404"/>
                  </a:lnTo>
                  <a:lnTo>
                    <a:pt x="1262" y="404"/>
                  </a:lnTo>
                  <a:lnTo>
                    <a:pt x="1281" y="404"/>
                  </a:lnTo>
                  <a:lnTo>
                    <a:pt x="1294" y="411"/>
                  </a:lnTo>
                  <a:lnTo>
                    <a:pt x="1313" y="417"/>
                  </a:lnTo>
                  <a:lnTo>
                    <a:pt x="1319" y="417"/>
                  </a:lnTo>
                  <a:lnTo>
                    <a:pt x="1325" y="417"/>
                  </a:lnTo>
                  <a:lnTo>
                    <a:pt x="1345" y="423"/>
                  </a:lnTo>
                  <a:lnTo>
                    <a:pt x="1364" y="430"/>
                  </a:lnTo>
                  <a:lnTo>
                    <a:pt x="1376" y="436"/>
                  </a:lnTo>
                  <a:lnTo>
                    <a:pt x="1376" y="436"/>
                  </a:lnTo>
                  <a:lnTo>
                    <a:pt x="1395" y="442"/>
                  </a:lnTo>
                  <a:lnTo>
                    <a:pt x="1415" y="449"/>
                  </a:lnTo>
                  <a:lnTo>
                    <a:pt x="1421" y="449"/>
                  </a:lnTo>
                  <a:lnTo>
                    <a:pt x="1427" y="455"/>
                  </a:lnTo>
                  <a:lnTo>
                    <a:pt x="1446" y="461"/>
                  </a:lnTo>
                  <a:lnTo>
                    <a:pt x="1459" y="467"/>
                  </a:lnTo>
                  <a:lnTo>
                    <a:pt x="1466" y="467"/>
                  </a:lnTo>
                  <a:lnTo>
                    <a:pt x="1478" y="474"/>
                  </a:lnTo>
                  <a:lnTo>
                    <a:pt x="1497" y="486"/>
                  </a:lnTo>
                  <a:lnTo>
                    <a:pt x="1497" y="486"/>
                  </a:lnTo>
                  <a:lnTo>
                    <a:pt x="1510" y="493"/>
                  </a:lnTo>
                  <a:lnTo>
                    <a:pt x="1529" y="499"/>
                  </a:lnTo>
                  <a:lnTo>
                    <a:pt x="1529" y="499"/>
                  </a:lnTo>
                  <a:lnTo>
                    <a:pt x="1548" y="512"/>
                  </a:lnTo>
                  <a:lnTo>
                    <a:pt x="1561" y="518"/>
                  </a:lnTo>
                  <a:lnTo>
                    <a:pt x="1561" y="518"/>
                  </a:lnTo>
                  <a:lnTo>
                    <a:pt x="1580" y="531"/>
                  </a:lnTo>
                  <a:lnTo>
                    <a:pt x="1587" y="537"/>
                  </a:lnTo>
                  <a:lnTo>
                    <a:pt x="1599" y="543"/>
                  </a:lnTo>
                  <a:lnTo>
                    <a:pt x="1612" y="550"/>
                  </a:lnTo>
                  <a:lnTo>
                    <a:pt x="1612" y="550"/>
                  </a:lnTo>
                  <a:lnTo>
                    <a:pt x="1631" y="562"/>
                  </a:lnTo>
                  <a:lnTo>
                    <a:pt x="1638" y="569"/>
                  </a:lnTo>
                  <a:lnTo>
                    <a:pt x="1650" y="575"/>
                  </a:lnTo>
                  <a:lnTo>
                    <a:pt x="1657" y="588"/>
                  </a:lnTo>
                  <a:lnTo>
                    <a:pt x="1663" y="594"/>
                  </a:lnTo>
                  <a:lnTo>
                    <a:pt x="1663" y="0"/>
                  </a:lnTo>
                  <a:lnTo>
                    <a:pt x="0" y="0"/>
                  </a:lnTo>
                  <a:lnTo>
                    <a:pt x="0" y="5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8" name="Freeform 501"/>
            <p:cNvSpPr>
              <a:spLocks/>
            </p:cNvSpPr>
            <p:nvPr/>
          </p:nvSpPr>
          <p:spPr bwMode="auto">
            <a:xfrm>
              <a:off x="1730" y="1875"/>
              <a:ext cx="1663" cy="240"/>
            </a:xfrm>
            <a:custGeom>
              <a:avLst/>
              <a:gdLst>
                <a:gd name="T0" fmla="*/ 3 w 261"/>
                <a:gd name="T1" fmla="*/ 35 h 38"/>
                <a:gd name="T2" fmla="*/ 8 w 261"/>
                <a:gd name="T3" fmla="*/ 31 h 38"/>
                <a:gd name="T4" fmla="*/ 12 w 261"/>
                <a:gd name="T5" fmla="*/ 29 h 38"/>
                <a:gd name="T6" fmla="*/ 16 w 261"/>
                <a:gd name="T7" fmla="*/ 26 h 38"/>
                <a:gd name="T8" fmla="*/ 21 w 261"/>
                <a:gd name="T9" fmla="*/ 23 h 38"/>
                <a:gd name="T10" fmla="*/ 26 w 261"/>
                <a:gd name="T11" fmla="*/ 21 h 38"/>
                <a:gd name="T12" fmla="*/ 32 w 261"/>
                <a:gd name="T13" fmla="*/ 18 h 38"/>
                <a:gd name="T14" fmla="*/ 38 w 261"/>
                <a:gd name="T15" fmla="*/ 15 h 38"/>
                <a:gd name="T16" fmla="*/ 45 w 261"/>
                <a:gd name="T17" fmla="*/ 13 h 38"/>
                <a:gd name="T18" fmla="*/ 50 w 261"/>
                <a:gd name="T19" fmla="*/ 11 h 38"/>
                <a:gd name="T20" fmla="*/ 55 w 261"/>
                <a:gd name="T21" fmla="*/ 10 h 38"/>
                <a:gd name="T22" fmla="*/ 63 w 261"/>
                <a:gd name="T23" fmla="*/ 8 h 38"/>
                <a:gd name="T24" fmla="*/ 71 w 261"/>
                <a:gd name="T25" fmla="*/ 6 h 38"/>
                <a:gd name="T26" fmla="*/ 77 w 261"/>
                <a:gd name="T27" fmla="*/ 5 h 38"/>
                <a:gd name="T28" fmla="*/ 84 w 261"/>
                <a:gd name="T29" fmla="*/ 3 h 38"/>
                <a:gd name="T30" fmla="*/ 91 w 261"/>
                <a:gd name="T31" fmla="*/ 2 h 38"/>
                <a:gd name="T32" fmla="*/ 98 w 261"/>
                <a:gd name="T33" fmla="*/ 1 h 38"/>
                <a:gd name="T34" fmla="*/ 106 w 261"/>
                <a:gd name="T35" fmla="*/ 1 h 38"/>
                <a:gd name="T36" fmla="*/ 113 w 261"/>
                <a:gd name="T37" fmla="*/ 0 h 38"/>
                <a:gd name="T38" fmla="*/ 121 w 261"/>
                <a:gd name="T39" fmla="*/ 0 h 38"/>
                <a:gd name="T40" fmla="*/ 127 w 261"/>
                <a:gd name="T41" fmla="*/ 0 h 38"/>
                <a:gd name="T42" fmla="*/ 134 w 261"/>
                <a:gd name="T43" fmla="*/ 0 h 38"/>
                <a:gd name="T44" fmla="*/ 140 w 261"/>
                <a:gd name="T45" fmla="*/ 0 h 38"/>
                <a:gd name="T46" fmla="*/ 148 w 261"/>
                <a:gd name="T47" fmla="*/ 0 h 38"/>
                <a:gd name="T48" fmla="*/ 156 w 261"/>
                <a:gd name="T49" fmla="*/ 1 h 38"/>
                <a:gd name="T50" fmla="*/ 164 w 261"/>
                <a:gd name="T51" fmla="*/ 1 h 38"/>
                <a:gd name="T52" fmla="*/ 170 w 261"/>
                <a:gd name="T53" fmla="*/ 2 h 38"/>
                <a:gd name="T54" fmla="*/ 177 w 261"/>
                <a:gd name="T55" fmla="*/ 3 h 38"/>
                <a:gd name="T56" fmla="*/ 185 w 261"/>
                <a:gd name="T57" fmla="*/ 5 h 38"/>
                <a:gd name="T58" fmla="*/ 190 w 261"/>
                <a:gd name="T59" fmla="*/ 6 h 38"/>
                <a:gd name="T60" fmla="*/ 198 w 261"/>
                <a:gd name="T61" fmla="*/ 8 h 38"/>
                <a:gd name="T62" fmla="*/ 206 w 261"/>
                <a:gd name="T63" fmla="*/ 10 h 38"/>
                <a:gd name="T64" fmla="*/ 211 w 261"/>
                <a:gd name="T65" fmla="*/ 11 h 38"/>
                <a:gd name="T66" fmla="*/ 216 w 261"/>
                <a:gd name="T67" fmla="*/ 13 h 38"/>
                <a:gd name="T68" fmla="*/ 223 w 261"/>
                <a:gd name="T69" fmla="*/ 15 h 38"/>
                <a:gd name="T70" fmla="*/ 229 w 261"/>
                <a:gd name="T71" fmla="*/ 18 h 38"/>
                <a:gd name="T72" fmla="*/ 235 w 261"/>
                <a:gd name="T73" fmla="*/ 21 h 38"/>
                <a:gd name="T74" fmla="*/ 240 w 261"/>
                <a:gd name="T75" fmla="*/ 23 h 38"/>
                <a:gd name="T76" fmla="*/ 245 w 261"/>
                <a:gd name="T77" fmla="*/ 26 h 38"/>
                <a:gd name="T78" fmla="*/ 249 w 261"/>
                <a:gd name="T79" fmla="*/ 29 h 38"/>
                <a:gd name="T80" fmla="*/ 253 w 261"/>
                <a:gd name="T81" fmla="*/ 31 h 38"/>
                <a:gd name="T82" fmla="*/ 259 w 261"/>
                <a:gd name="T8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1" h="38">
                  <a:moveTo>
                    <a:pt x="0" y="38"/>
                  </a:moveTo>
                  <a:lnTo>
                    <a:pt x="1" y="37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3" y="28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9" y="25"/>
                  </a:lnTo>
                  <a:lnTo>
                    <a:pt x="21" y="23"/>
                  </a:lnTo>
                  <a:lnTo>
                    <a:pt x="21" y="23"/>
                  </a:lnTo>
                  <a:lnTo>
                    <a:pt x="24" y="22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9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4" y="17"/>
                  </a:lnTo>
                  <a:lnTo>
                    <a:pt x="37" y="16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2" y="14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8" y="12"/>
                  </a:lnTo>
                  <a:lnTo>
                    <a:pt x="50" y="11"/>
                  </a:lnTo>
                  <a:lnTo>
                    <a:pt x="53" y="10"/>
                  </a:lnTo>
                  <a:lnTo>
                    <a:pt x="54" y="10"/>
                  </a:lnTo>
                  <a:lnTo>
                    <a:pt x="55" y="10"/>
                  </a:lnTo>
                  <a:lnTo>
                    <a:pt x="58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6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8" y="1"/>
                  </a:lnTo>
                  <a:lnTo>
                    <a:pt x="100" y="1"/>
                  </a:lnTo>
                  <a:lnTo>
                    <a:pt x="103" y="1"/>
                  </a:lnTo>
                  <a:lnTo>
                    <a:pt x="106" y="1"/>
                  </a:lnTo>
                  <a:lnTo>
                    <a:pt x="108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3" y="0"/>
                  </a:lnTo>
                  <a:lnTo>
                    <a:pt x="145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3" y="0"/>
                  </a:lnTo>
                  <a:lnTo>
                    <a:pt x="156" y="1"/>
                  </a:lnTo>
                  <a:lnTo>
                    <a:pt x="158" y="1"/>
                  </a:lnTo>
                  <a:lnTo>
                    <a:pt x="161" y="1"/>
                  </a:lnTo>
                  <a:lnTo>
                    <a:pt x="164" y="1"/>
                  </a:lnTo>
                  <a:lnTo>
                    <a:pt x="166" y="2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4" y="3"/>
                  </a:lnTo>
                  <a:lnTo>
                    <a:pt x="177" y="3"/>
                  </a:lnTo>
                  <a:lnTo>
                    <a:pt x="179" y="4"/>
                  </a:lnTo>
                  <a:lnTo>
                    <a:pt x="182" y="4"/>
                  </a:lnTo>
                  <a:lnTo>
                    <a:pt x="185" y="5"/>
                  </a:lnTo>
                  <a:lnTo>
                    <a:pt x="186" y="5"/>
                  </a:lnTo>
                  <a:lnTo>
                    <a:pt x="187" y="5"/>
                  </a:lnTo>
                  <a:lnTo>
                    <a:pt x="190" y="6"/>
                  </a:lnTo>
                  <a:lnTo>
                    <a:pt x="193" y="6"/>
                  </a:lnTo>
                  <a:lnTo>
                    <a:pt x="195" y="7"/>
                  </a:lnTo>
                  <a:lnTo>
                    <a:pt x="198" y="8"/>
                  </a:lnTo>
                  <a:lnTo>
                    <a:pt x="201" y="8"/>
                  </a:lnTo>
                  <a:lnTo>
                    <a:pt x="203" y="9"/>
                  </a:lnTo>
                  <a:lnTo>
                    <a:pt x="206" y="10"/>
                  </a:lnTo>
                  <a:lnTo>
                    <a:pt x="207" y="10"/>
                  </a:lnTo>
                  <a:lnTo>
                    <a:pt x="208" y="10"/>
                  </a:lnTo>
                  <a:lnTo>
                    <a:pt x="211" y="11"/>
                  </a:lnTo>
                  <a:lnTo>
                    <a:pt x="214" y="12"/>
                  </a:lnTo>
                  <a:lnTo>
                    <a:pt x="216" y="13"/>
                  </a:lnTo>
                  <a:lnTo>
                    <a:pt x="216" y="13"/>
                  </a:lnTo>
                  <a:lnTo>
                    <a:pt x="219" y="14"/>
                  </a:lnTo>
                  <a:lnTo>
                    <a:pt x="222" y="15"/>
                  </a:lnTo>
                  <a:lnTo>
                    <a:pt x="223" y="15"/>
                  </a:lnTo>
                  <a:lnTo>
                    <a:pt x="224" y="16"/>
                  </a:lnTo>
                  <a:lnTo>
                    <a:pt x="227" y="17"/>
                  </a:lnTo>
                  <a:lnTo>
                    <a:pt x="229" y="18"/>
                  </a:lnTo>
                  <a:lnTo>
                    <a:pt x="230" y="18"/>
                  </a:lnTo>
                  <a:lnTo>
                    <a:pt x="232" y="19"/>
                  </a:lnTo>
                  <a:lnTo>
                    <a:pt x="235" y="21"/>
                  </a:lnTo>
                  <a:lnTo>
                    <a:pt x="235" y="21"/>
                  </a:lnTo>
                  <a:lnTo>
                    <a:pt x="237" y="22"/>
                  </a:lnTo>
                  <a:lnTo>
                    <a:pt x="240" y="23"/>
                  </a:lnTo>
                  <a:lnTo>
                    <a:pt x="240" y="23"/>
                  </a:lnTo>
                  <a:lnTo>
                    <a:pt x="243" y="25"/>
                  </a:lnTo>
                  <a:lnTo>
                    <a:pt x="245" y="26"/>
                  </a:lnTo>
                  <a:lnTo>
                    <a:pt x="245" y="26"/>
                  </a:lnTo>
                  <a:lnTo>
                    <a:pt x="248" y="28"/>
                  </a:lnTo>
                  <a:lnTo>
                    <a:pt x="249" y="29"/>
                  </a:lnTo>
                  <a:lnTo>
                    <a:pt x="251" y="30"/>
                  </a:lnTo>
                  <a:lnTo>
                    <a:pt x="253" y="31"/>
                  </a:lnTo>
                  <a:lnTo>
                    <a:pt x="253" y="31"/>
                  </a:lnTo>
                  <a:lnTo>
                    <a:pt x="256" y="33"/>
                  </a:lnTo>
                  <a:lnTo>
                    <a:pt x="257" y="34"/>
                  </a:lnTo>
                  <a:lnTo>
                    <a:pt x="259" y="35"/>
                  </a:lnTo>
                  <a:lnTo>
                    <a:pt x="260" y="37"/>
                  </a:lnTo>
                  <a:lnTo>
                    <a:pt x="261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59" name="Freeform 502"/>
            <p:cNvSpPr>
              <a:spLocks/>
            </p:cNvSpPr>
            <p:nvPr/>
          </p:nvSpPr>
          <p:spPr bwMode="auto">
            <a:xfrm>
              <a:off x="1774" y="1957"/>
              <a:ext cx="1575" cy="783"/>
            </a:xfrm>
            <a:custGeom>
              <a:avLst/>
              <a:gdLst>
                <a:gd name="T0" fmla="*/ 644 w 1575"/>
                <a:gd name="T1" fmla="*/ 777 h 783"/>
                <a:gd name="T2" fmla="*/ 727 w 1575"/>
                <a:gd name="T3" fmla="*/ 777 h 783"/>
                <a:gd name="T4" fmla="*/ 816 w 1575"/>
                <a:gd name="T5" fmla="*/ 783 h 783"/>
                <a:gd name="T6" fmla="*/ 899 w 1575"/>
                <a:gd name="T7" fmla="*/ 777 h 783"/>
                <a:gd name="T8" fmla="*/ 982 w 1575"/>
                <a:gd name="T9" fmla="*/ 771 h 783"/>
                <a:gd name="T10" fmla="*/ 1052 w 1575"/>
                <a:gd name="T11" fmla="*/ 758 h 783"/>
                <a:gd name="T12" fmla="*/ 1116 w 1575"/>
                <a:gd name="T13" fmla="*/ 746 h 783"/>
                <a:gd name="T14" fmla="*/ 1186 w 1575"/>
                <a:gd name="T15" fmla="*/ 727 h 783"/>
                <a:gd name="T16" fmla="*/ 1250 w 1575"/>
                <a:gd name="T17" fmla="*/ 708 h 783"/>
                <a:gd name="T18" fmla="*/ 1313 w 1575"/>
                <a:gd name="T19" fmla="*/ 682 h 783"/>
                <a:gd name="T20" fmla="*/ 1371 w 1575"/>
                <a:gd name="T21" fmla="*/ 657 h 783"/>
                <a:gd name="T22" fmla="*/ 1422 w 1575"/>
                <a:gd name="T23" fmla="*/ 625 h 783"/>
                <a:gd name="T24" fmla="*/ 1466 w 1575"/>
                <a:gd name="T25" fmla="*/ 588 h 783"/>
                <a:gd name="T26" fmla="*/ 1511 w 1575"/>
                <a:gd name="T27" fmla="*/ 550 h 783"/>
                <a:gd name="T28" fmla="*/ 1549 w 1575"/>
                <a:gd name="T29" fmla="*/ 499 h 783"/>
                <a:gd name="T30" fmla="*/ 1568 w 1575"/>
                <a:gd name="T31" fmla="*/ 442 h 783"/>
                <a:gd name="T32" fmla="*/ 1575 w 1575"/>
                <a:gd name="T33" fmla="*/ 366 h 783"/>
                <a:gd name="T34" fmla="*/ 1555 w 1575"/>
                <a:gd name="T35" fmla="*/ 297 h 783"/>
                <a:gd name="T36" fmla="*/ 1524 w 1575"/>
                <a:gd name="T37" fmla="*/ 246 h 783"/>
                <a:gd name="T38" fmla="*/ 1485 w 1575"/>
                <a:gd name="T39" fmla="*/ 208 h 783"/>
                <a:gd name="T40" fmla="*/ 1434 w 1575"/>
                <a:gd name="T41" fmla="*/ 164 h 783"/>
                <a:gd name="T42" fmla="*/ 1383 w 1575"/>
                <a:gd name="T43" fmla="*/ 133 h 783"/>
                <a:gd name="T44" fmla="*/ 1332 w 1575"/>
                <a:gd name="T45" fmla="*/ 107 h 783"/>
                <a:gd name="T46" fmla="*/ 1275 w 1575"/>
                <a:gd name="T47" fmla="*/ 82 h 783"/>
                <a:gd name="T48" fmla="*/ 1218 w 1575"/>
                <a:gd name="T49" fmla="*/ 63 h 783"/>
                <a:gd name="T50" fmla="*/ 1148 w 1575"/>
                <a:gd name="T51" fmla="*/ 44 h 783"/>
                <a:gd name="T52" fmla="*/ 1084 w 1575"/>
                <a:gd name="T53" fmla="*/ 25 h 783"/>
                <a:gd name="T54" fmla="*/ 1014 w 1575"/>
                <a:gd name="T55" fmla="*/ 13 h 783"/>
                <a:gd name="T56" fmla="*/ 931 w 1575"/>
                <a:gd name="T57" fmla="*/ 6 h 783"/>
                <a:gd name="T58" fmla="*/ 848 w 1575"/>
                <a:gd name="T59" fmla="*/ 0 h 783"/>
                <a:gd name="T60" fmla="*/ 765 w 1575"/>
                <a:gd name="T61" fmla="*/ 0 h 783"/>
                <a:gd name="T62" fmla="*/ 676 w 1575"/>
                <a:gd name="T63" fmla="*/ 6 h 783"/>
                <a:gd name="T64" fmla="*/ 593 w 1575"/>
                <a:gd name="T65" fmla="*/ 13 h 783"/>
                <a:gd name="T66" fmla="*/ 529 w 1575"/>
                <a:gd name="T67" fmla="*/ 19 h 783"/>
                <a:gd name="T68" fmla="*/ 459 w 1575"/>
                <a:gd name="T69" fmla="*/ 38 h 783"/>
                <a:gd name="T70" fmla="*/ 395 w 1575"/>
                <a:gd name="T71" fmla="*/ 50 h 783"/>
                <a:gd name="T72" fmla="*/ 325 w 1575"/>
                <a:gd name="T73" fmla="*/ 76 h 783"/>
                <a:gd name="T74" fmla="*/ 262 w 1575"/>
                <a:gd name="T75" fmla="*/ 101 h 783"/>
                <a:gd name="T76" fmla="*/ 211 w 1575"/>
                <a:gd name="T77" fmla="*/ 126 h 783"/>
                <a:gd name="T78" fmla="*/ 160 w 1575"/>
                <a:gd name="T79" fmla="*/ 158 h 783"/>
                <a:gd name="T80" fmla="*/ 109 w 1575"/>
                <a:gd name="T81" fmla="*/ 196 h 783"/>
                <a:gd name="T82" fmla="*/ 70 w 1575"/>
                <a:gd name="T83" fmla="*/ 234 h 783"/>
                <a:gd name="T84" fmla="*/ 32 w 1575"/>
                <a:gd name="T85" fmla="*/ 284 h 783"/>
                <a:gd name="T86" fmla="*/ 7 w 1575"/>
                <a:gd name="T87" fmla="*/ 335 h 783"/>
                <a:gd name="T88" fmla="*/ 0 w 1575"/>
                <a:gd name="T89" fmla="*/ 417 h 783"/>
                <a:gd name="T90" fmla="*/ 19 w 1575"/>
                <a:gd name="T91" fmla="*/ 480 h 783"/>
                <a:gd name="T92" fmla="*/ 51 w 1575"/>
                <a:gd name="T93" fmla="*/ 531 h 783"/>
                <a:gd name="T94" fmla="*/ 89 w 1575"/>
                <a:gd name="T95" fmla="*/ 575 h 783"/>
                <a:gd name="T96" fmla="*/ 140 w 1575"/>
                <a:gd name="T97" fmla="*/ 613 h 783"/>
                <a:gd name="T98" fmla="*/ 191 w 1575"/>
                <a:gd name="T99" fmla="*/ 644 h 783"/>
                <a:gd name="T100" fmla="*/ 242 w 1575"/>
                <a:gd name="T101" fmla="*/ 670 h 783"/>
                <a:gd name="T102" fmla="*/ 306 w 1575"/>
                <a:gd name="T103" fmla="*/ 701 h 783"/>
                <a:gd name="T104" fmla="*/ 357 w 1575"/>
                <a:gd name="T105" fmla="*/ 720 h 783"/>
                <a:gd name="T106" fmla="*/ 427 w 1575"/>
                <a:gd name="T107" fmla="*/ 739 h 783"/>
                <a:gd name="T108" fmla="*/ 491 w 1575"/>
                <a:gd name="T109" fmla="*/ 752 h 783"/>
                <a:gd name="T110" fmla="*/ 567 w 1575"/>
                <a:gd name="T111" fmla="*/ 764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75" h="783">
                  <a:moveTo>
                    <a:pt x="580" y="764"/>
                  </a:moveTo>
                  <a:lnTo>
                    <a:pt x="593" y="771"/>
                  </a:lnTo>
                  <a:lnTo>
                    <a:pt x="612" y="771"/>
                  </a:lnTo>
                  <a:lnTo>
                    <a:pt x="631" y="771"/>
                  </a:lnTo>
                  <a:lnTo>
                    <a:pt x="644" y="777"/>
                  </a:lnTo>
                  <a:lnTo>
                    <a:pt x="663" y="777"/>
                  </a:lnTo>
                  <a:lnTo>
                    <a:pt x="676" y="777"/>
                  </a:lnTo>
                  <a:lnTo>
                    <a:pt x="695" y="777"/>
                  </a:lnTo>
                  <a:lnTo>
                    <a:pt x="714" y="777"/>
                  </a:lnTo>
                  <a:lnTo>
                    <a:pt x="727" y="777"/>
                  </a:lnTo>
                  <a:lnTo>
                    <a:pt x="746" y="783"/>
                  </a:lnTo>
                  <a:lnTo>
                    <a:pt x="765" y="783"/>
                  </a:lnTo>
                  <a:lnTo>
                    <a:pt x="778" y="783"/>
                  </a:lnTo>
                  <a:lnTo>
                    <a:pt x="797" y="783"/>
                  </a:lnTo>
                  <a:lnTo>
                    <a:pt x="816" y="783"/>
                  </a:lnTo>
                  <a:lnTo>
                    <a:pt x="829" y="783"/>
                  </a:lnTo>
                  <a:lnTo>
                    <a:pt x="848" y="777"/>
                  </a:lnTo>
                  <a:lnTo>
                    <a:pt x="867" y="777"/>
                  </a:lnTo>
                  <a:lnTo>
                    <a:pt x="880" y="777"/>
                  </a:lnTo>
                  <a:lnTo>
                    <a:pt x="899" y="777"/>
                  </a:lnTo>
                  <a:lnTo>
                    <a:pt x="912" y="777"/>
                  </a:lnTo>
                  <a:lnTo>
                    <a:pt x="931" y="777"/>
                  </a:lnTo>
                  <a:lnTo>
                    <a:pt x="950" y="771"/>
                  </a:lnTo>
                  <a:lnTo>
                    <a:pt x="963" y="771"/>
                  </a:lnTo>
                  <a:lnTo>
                    <a:pt x="982" y="771"/>
                  </a:lnTo>
                  <a:lnTo>
                    <a:pt x="1001" y="764"/>
                  </a:lnTo>
                  <a:lnTo>
                    <a:pt x="1014" y="764"/>
                  </a:lnTo>
                  <a:lnTo>
                    <a:pt x="1014" y="764"/>
                  </a:lnTo>
                  <a:lnTo>
                    <a:pt x="1033" y="764"/>
                  </a:lnTo>
                  <a:lnTo>
                    <a:pt x="1052" y="758"/>
                  </a:lnTo>
                  <a:lnTo>
                    <a:pt x="1065" y="758"/>
                  </a:lnTo>
                  <a:lnTo>
                    <a:pt x="1084" y="752"/>
                  </a:lnTo>
                  <a:lnTo>
                    <a:pt x="1097" y="752"/>
                  </a:lnTo>
                  <a:lnTo>
                    <a:pt x="1103" y="746"/>
                  </a:lnTo>
                  <a:lnTo>
                    <a:pt x="1116" y="746"/>
                  </a:lnTo>
                  <a:lnTo>
                    <a:pt x="1135" y="739"/>
                  </a:lnTo>
                  <a:lnTo>
                    <a:pt x="1148" y="739"/>
                  </a:lnTo>
                  <a:lnTo>
                    <a:pt x="1167" y="733"/>
                  </a:lnTo>
                  <a:lnTo>
                    <a:pt x="1173" y="733"/>
                  </a:lnTo>
                  <a:lnTo>
                    <a:pt x="1186" y="727"/>
                  </a:lnTo>
                  <a:lnTo>
                    <a:pt x="1199" y="727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37" y="714"/>
                  </a:lnTo>
                  <a:lnTo>
                    <a:pt x="1250" y="708"/>
                  </a:lnTo>
                  <a:lnTo>
                    <a:pt x="1269" y="701"/>
                  </a:lnTo>
                  <a:lnTo>
                    <a:pt x="1275" y="701"/>
                  </a:lnTo>
                  <a:lnTo>
                    <a:pt x="1281" y="695"/>
                  </a:lnTo>
                  <a:lnTo>
                    <a:pt x="1301" y="689"/>
                  </a:lnTo>
                  <a:lnTo>
                    <a:pt x="1313" y="682"/>
                  </a:lnTo>
                  <a:lnTo>
                    <a:pt x="1320" y="682"/>
                  </a:lnTo>
                  <a:lnTo>
                    <a:pt x="1332" y="670"/>
                  </a:lnTo>
                  <a:lnTo>
                    <a:pt x="1351" y="663"/>
                  </a:lnTo>
                  <a:lnTo>
                    <a:pt x="1351" y="663"/>
                  </a:lnTo>
                  <a:lnTo>
                    <a:pt x="1371" y="657"/>
                  </a:lnTo>
                  <a:lnTo>
                    <a:pt x="1383" y="651"/>
                  </a:lnTo>
                  <a:lnTo>
                    <a:pt x="1383" y="644"/>
                  </a:lnTo>
                  <a:lnTo>
                    <a:pt x="1402" y="638"/>
                  </a:lnTo>
                  <a:lnTo>
                    <a:pt x="1409" y="632"/>
                  </a:lnTo>
                  <a:lnTo>
                    <a:pt x="1422" y="625"/>
                  </a:lnTo>
                  <a:lnTo>
                    <a:pt x="1434" y="613"/>
                  </a:lnTo>
                  <a:lnTo>
                    <a:pt x="1434" y="613"/>
                  </a:lnTo>
                  <a:lnTo>
                    <a:pt x="1453" y="600"/>
                  </a:lnTo>
                  <a:lnTo>
                    <a:pt x="1453" y="600"/>
                  </a:lnTo>
                  <a:lnTo>
                    <a:pt x="1466" y="588"/>
                  </a:lnTo>
                  <a:lnTo>
                    <a:pt x="1473" y="581"/>
                  </a:lnTo>
                  <a:lnTo>
                    <a:pt x="1485" y="575"/>
                  </a:lnTo>
                  <a:lnTo>
                    <a:pt x="1492" y="562"/>
                  </a:lnTo>
                  <a:lnTo>
                    <a:pt x="1504" y="556"/>
                  </a:lnTo>
                  <a:lnTo>
                    <a:pt x="1511" y="550"/>
                  </a:lnTo>
                  <a:lnTo>
                    <a:pt x="1517" y="537"/>
                  </a:lnTo>
                  <a:lnTo>
                    <a:pt x="1524" y="531"/>
                  </a:lnTo>
                  <a:lnTo>
                    <a:pt x="1536" y="518"/>
                  </a:lnTo>
                  <a:lnTo>
                    <a:pt x="1536" y="512"/>
                  </a:lnTo>
                  <a:lnTo>
                    <a:pt x="1549" y="499"/>
                  </a:lnTo>
                  <a:lnTo>
                    <a:pt x="1555" y="486"/>
                  </a:lnTo>
                  <a:lnTo>
                    <a:pt x="1555" y="480"/>
                  </a:lnTo>
                  <a:lnTo>
                    <a:pt x="1562" y="467"/>
                  </a:lnTo>
                  <a:lnTo>
                    <a:pt x="1568" y="449"/>
                  </a:lnTo>
                  <a:lnTo>
                    <a:pt x="1568" y="442"/>
                  </a:lnTo>
                  <a:lnTo>
                    <a:pt x="1575" y="430"/>
                  </a:lnTo>
                  <a:lnTo>
                    <a:pt x="1575" y="417"/>
                  </a:lnTo>
                  <a:lnTo>
                    <a:pt x="1575" y="398"/>
                  </a:lnTo>
                  <a:lnTo>
                    <a:pt x="1575" y="379"/>
                  </a:lnTo>
                  <a:lnTo>
                    <a:pt x="1575" y="366"/>
                  </a:lnTo>
                  <a:lnTo>
                    <a:pt x="1575" y="347"/>
                  </a:lnTo>
                  <a:lnTo>
                    <a:pt x="1568" y="335"/>
                  </a:lnTo>
                  <a:lnTo>
                    <a:pt x="1568" y="335"/>
                  </a:lnTo>
                  <a:lnTo>
                    <a:pt x="1562" y="316"/>
                  </a:lnTo>
                  <a:lnTo>
                    <a:pt x="1555" y="297"/>
                  </a:lnTo>
                  <a:lnTo>
                    <a:pt x="1555" y="297"/>
                  </a:lnTo>
                  <a:lnTo>
                    <a:pt x="1549" y="284"/>
                  </a:lnTo>
                  <a:lnTo>
                    <a:pt x="1536" y="265"/>
                  </a:lnTo>
                  <a:lnTo>
                    <a:pt x="1536" y="265"/>
                  </a:lnTo>
                  <a:lnTo>
                    <a:pt x="1524" y="246"/>
                  </a:lnTo>
                  <a:lnTo>
                    <a:pt x="1517" y="246"/>
                  </a:lnTo>
                  <a:lnTo>
                    <a:pt x="1511" y="234"/>
                  </a:lnTo>
                  <a:lnTo>
                    <a:pt x="1504" y="227"/>
                  </a:lnTo>
                  <a:lnTo>
                    <a:pt x="1492" y="215"/>
                  </a:lnTo>
                  <a:lnTo>
                    <a:pt x="1485" y="208"/>
                  </a:lnTo>
                  <a:lnTo>
                    <a:pt x="1473" y="196"/>
                  </a:lnTo>
                  <a:lnTo>
                    <a:pt x="1466" y="196"/>
                  </a:lnTo>
                  <a:lnTo>
                    <a:pt x="1453" y="183"/>
                  </a:lnTo>
                  <a:lnTo>
                    <a:pt x="1453" y="177"/>
                  </a:lnTo>
                  <a:lnTo>
                    <a:pt x="1434" y="164"/>
                  </a:lnTo>
                  <a:lnTo>
                    <a:pt x="1434" y="164"/>
                  </a:lnTo>
                  <a:lnTo>
                    <a:pt x="1422" y="158"/>
                  </a:lnTo>
                  <a:lnTo>
                    <a:pt x="1409" y="152"/>
                  </a:lnTo>
                  <a:lnTo>
                    <a:pt x="1402" y="145"/>
                  </a:lnTo>
                  <a:lnTo>
                    <a:pt x="1383" y="133"/>
                  </a:lnTo>
                  <a:lnTo>
                    <a:pt x="1383" y="133"/>
                  </a:lnTo>
                  <a:lnTo>
                    <a:pt x="1371" y="126"/>
                  </a:lnTo>
                  <a:lnTo>
                    <a:pt x="1351" y="114"/>
                  </a:lnTo>
                  <a:lnTo>
                    <a:pt x="1351" y="114"/>
                  </a:lnTo>
                  <a:lnTo>
                    <a:pt x="1332" y="107"/>
                  </a:lnTo>
                  <a:lnTo>
                    <a:pt x="1320" y="101"/>
                  </a:lnTo>
                  <a:lnTo>
                    <a:pt x="1313" y="101"/>
                  </a:lnTo>
                  <a:lnTo>
                    <a:pt x="1301" y="95"/>
                  </a:lnTo>
                  <a:lnTo>
                    <a:pt x="1281" y="88"/>
                  </a:lnTo>
                  <a:lnTo>
                    <a:pt x="1275" y="82"/>
                  </a:lnTo>
                  <a:lnTo>
                    <a:pt x="1269" y="82"/>
                  </a:lnTo>
                  <a:lnTo>
                    <a:pt x="1250" y="76"/>
                  </a:lnTo>
                  <a:lnTo>
                    <a:pt x="1237" y="69"/>
                  </a:lnTo>
                  <a:lnTo>
                    <a:pt x="1224" y="63"/>
                  </a:lnTo>
                  <a:lnTo>
                    <a:pt x="1218" y="63"/>
                  </a:lnTo>
                  <a:lnTo>
                    <a:pt x="1199" y="57"/>
                  </a:lnTo>
                  <a:lnTo>
                    <a:pt x="1186" y="50"/>
                  </a:lnTo>
                  <a:lnTo>
                    <a:pt x="1173" y="50"/>
                  </a:lnTo>
                  <a:lnTo>
                    <a:pt x="1167" y="50"/>
                  </a:lnTo>
                  <a:lnTo>
                    <a:pt x="1148" y="44"/>
                  </a:lnTo>
                  <a:lnTo>
                    <a:pt x="1135" y="38"/>
                  </a:lnTo>
                  <a:lnTo>
                    <a:pt x="1116" y="38"/>
                  </a:lnTo>
                  <a:lnTo>
                    <a:pt x="1103" y="31"/>
                  </a:lnTo>
                  <a:lnTo>
                    <a:pt x="1097" y="31"/>
                  </a:lnTo>
                  <a:lnTo>
                    <a:pt x="1084" y="25"/>
                  </a:lnTo>
                  <a:lnTo>
                    <a:pt x="1065" y="25"/>
                  </a:lnTo>
                  <a:lnTo>
                    <a:pt x="1052" y="19"/>
                  </a:lnTo>
                  <a:lnTo>
                    <a:pt x="1033" y="19"/>
                  </a:lnTo>
                  <a:lnTo>
                    <a:pt x="1014" y="19"/>
                  </a:lnTo>
                  <a:lnTo>
                    <a:pt x="1014" y="13"/>
                  </a:lnTo>
                  <a:lnTo>
                    <a:pt x="1001" y="13"/>
                  </a:lnTo>
                  <a:lnTo>
                    <a:pt x="982" y="13"/>
                  </a:lnTo>
                  <a:lnTo>
                    <a:pt x="963" y="13"/>
                  </a:lnTo>
                  <a:lnTo>
                    <a:pt x="950" y="6"/>
                  </a:lnTo>
                  <a:lnTo>
                    <a:pt x="931" y="6"/>
                  </a:lnTo>
                  <a:lnTo>
                    <a:pt x="912" y="6"/>
                  </a:lnTo>
                  <a:lnTo>
                    <a:pt x="899" y="6"/>
                  </a:lnTo>
                  <a:lnTo>
                    <a:pt x="880" y="0"/>
                  </a:lnTo>
                  <a:lnTo>
                    <a:pt x="867" y="0"/>
                  </a:lnTo>
                  <a:lnTo>
                    <a:pt x="848" y="0"/>
                  </a:lnTo>
                  <a:lnTo>
                    <a:pt x="829" y="0"/>
                  </a:lnTo>
                  <a:lnTo>
                    <a:pt x="816" y="0"/>
                  </a:lnTo>
                  <a:lnTo>
                    <a:pt x="797" y="0"/>
                  </a:lnTo>
                  <a:lnTo>
                    <a:pt x="778" y="0"/>
                  </a:lnTo>
                  <a:lnTo>
                    <a:pt x="765" y="0"/>
                  </a:lnTo>
                  <a:lnTo>
                    <a:pt x="746" y="0"/>
                  </a:lnTo>
                  <a:lnTo>
                    <a:pt x="727" y="0"/>
                  </a:lnTo>
                  <a:lnTo>
                    <a:pt x="714" y="0"/>
                  </a:lnTo>
                  <a:lnTo>
                    <a:pt x="695" y="0"/>
                  </a:lnTo>
                  <a:lnTo>
                    <a:pt x="676" y="6"/>
                  </a:lnTo>
                  <a:lnTo>
                    <a:pt x="663" y="6"/>
                  </a:lnTo>
                  <a:lnTo>
                    <a:pt x="644" y="6"/>
                  </a:lnTo>
                  <a:lnTo>
                    <a:pt x="631" y="6"/>
                  </a:lnTo>
                  <a:lnTo>
                    <a:pt x="612" y="13"/>
                  </a:lnTo>
                  <a:lnTo>
                    <a:pt x="593" y="13"/>
                  </a:lnTo>
                  <a:lnTo>
                    <a:pt x="580" y="13"/>
                  </a:lnTo>
                  <a:lnTo>
                    <a:pt x="567" y="13"/>
                  </a:lnTo>
                  <a:lnTo>
                    <a:pt x="561" y="19"/>
                  </a:lnTo>
                  <a:lnTo>
                    <a:pt x="542" y="19"/>
                  </a:lnTo>
                  <a:lnTo>
                    <a:pt x="529" y="19"/>
                  </a:lnTo>
                  <a:lnTo>
                    <a:pt x="510" y="25"/>
                  </a:lnTo>
                  <a:lnTo>
                    <a:pt x="491" y="25"/>
                  </a:lnTo>
                  <a:lnTo>
                    <a:pt x="478" y="31"/>
                  </a:lnTo>
                  <a:lnTo>
                    <a:pt x="472" y="31"/>
                  </a:lnTo>
                  <a:lnTo>
                    <a:pt x="459" y="38"/>
                  </a:lnTo>
                  <a:lnTo>
                    <a:pt x="446" y="38"/>
                  </a:lnTo>
                  <a:lnTo>
                    <a:pt x="427" y="44"/>
                  </a:lnTo>
                  <a:lnTo>
                    <a:pt x="408" y="50"/>
                  </a:lnTo>
                  <a:lnTo>
                    <a:pt x="402" y="50"/>
                  </a:lnTo>
                  <a:lnTo>
                    <a:pt x="395" y="50"/>
                  </a:lnTo>
                  <a:lnTo>
                    <a:pt x="376" y="57"/>
                  </a:lnTo>
                  <a:lnTo>
                    <a:pt x="357" y="63"/>
                  </a:lnTo>
                  <a:lnTo>
                    <a:pt x="351" y="63"/>
                  </a:lnTo>
                  <a:lnTo>
                    <a:pt x="344" y="69"/>
                  </a:lnTo>
                  <a:lnTo>
                    <a:pt x="325" y="76"/>
                  </a:lnTo>
                  <a:lnTo>
                    <a:pt x="306" y="82"/>
                  </a:lnTo>
                  <a:lnTo>
                    <a:pt x="306" y="82"/>
                  </a:lnTo>
                  <a:lnTo>
                    <a:pt x="293" y="88"/>
                  </a:lnTo>
                  <a:lnTo>
                    <a:pt x="274" y="95"/>
                  </a:lnTo>
                  <a:lnTo>
                    <a:pt x="262" y="101"/>
                  </a:lnTo>
                  <a:lnTo>
                    <a:pt x="262" y="101"/>
                  </a:lnTo>
                  <a:lnTo>
                    <a:pt x="242" y="107"/>
                  </a:lnTo>
                  <a:lnTo>
                    <a:pt x="230" y="114"/>
                  </a:lnTo>
                  <a:lnTo>
                    <a:pt x="223" y="114"/>
                  </a:lnTo>
                  <a:lnTo>
                    <a:pt x="211" y="126"/>
                  </a:lnTo>
                  <a:lnTo>
                    <a:pt x="198" y="133"/>
                  </a:lnTo>
                  <a:lnTo>
                    <a:pt x="191" y="133"/>
                  </a:lnTo>
                  <a:lnTo>
                    <a:pt x="172" y="145"/>
                  </a:lnTo>
                  <a:lnTo>
                    <a:pt x="166" y="152"/>
                  </a:lnTo>
                  <a:lnTo>
                    <a:pt x="160" y="158"/>
                  </a:lnTo>
                  <a:lnTo>
                    <a:pt x="140" y="164"/>
                  </a:lnTo>
                  <a:lnTo>
                    <a:pt x="140" y="164"/>
                  </a:lnTo>
                  <a:lnTo>
                    <a:pt x="121" y="177"/>
                  </a:lnTo>
                  <a:lnTo>
                    <a:pt x="121" y="183"/>
                  </a:lnTo>
                  <a:lnTo>
                    <a:pt x="109" y="196"/>
                  </a:lnTo>
                  <a:lnTo>
                    <a:pt x="102" y="196"/>
                  </a:lnTo>
                  <a:lnTo>
                    <a:pt x="89" y="208"/>
                  </a:lnTo>
                  <a:lnTo>
                    <a:pt x="83" y="215"/>
                  </a:lnTo>
                  <a:lnTo>
                    <a:pt x="77" y="227"/>
                  </a:lnTo>
                  <a:lnTo>
                    <a:pt x="70" y="234"/>
                  </a:lnTo>
                  <a:lnTo>
                    <a:pt x="58" y="246"/>
                  </a:lnTo>
                  <a:lnTo>
                    <a:pt x="51" y="246"/>
                  </a:lnTo>
                  <a:lnTo>
                    <a:pt x="38" y="265"/>
                  </a:lnTo>
                  <a:lnTo>
                    <a:pt x="38" y="265"/>
                  </a:lnTo>
                  <a:lnTo>
                    <a:pt x="32" y="284"/>
                  </a:lnTo>
                  <a:lnTo>
                    <a:pt x="26" y="297"/>
                  </a:lnTo>
                  <a:lnTo>
                    <a:pt x="19" y="297"/>
                  </a:lnTo>
                  <a:lnTo>
                    <a:pt x="13" y="316"/>
                  </a:lnTo>
                  <a:lnTo>
                    <a:pt x="7" y="335"/>
                  </a:lnTo>
                  <a:lnTo>
                    <a:pt x="7" y="335"/>
                  </a:lnTo>
                  <a:lnTo>
                    <a:pt x="7" y="347"/>
                  </a:lnTo>
                  <a:lnTo>
                    <a:pt x="0" y="366"/>
                  </a:lnTo>
                  <a:lnTo>
                    <a:pt x="0" y="379"/>
                  </a:lnTo>
                  <a:lnTo>
                    <a:pt x="0" y="398"/>
                  </a:lnTo>
                  <a:lnTo>
                    <a:pt x="0" y="417"/>
                  </a:lnTo>
                  <a:lnTo>
                    <a:pt x="7" y="430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13" y="467"/>
                  </a:lnTo>
                  <a:lnTo>
                    <a:pt x="19" y="480"/>
                  </a:lnTo>
                  <a:lnTo>
                    <a:pt x="26" y="486"/>
                  </a:lnTo>
                  <a:lnTo>
                    <a:pt x="32" y="499"/>
                  </a:lnTo>
                  <a:lnTo>
                    <a:pt x="38" y="512"/>
                  </a:lnTo>
                  <a:lnTo>
                    <a:pt x="38" y="518"/>
                  </a:lnTo>
                  <a:lnTo>
                    <a:pt x="51" y="531"/>
                  </a:lnTo>
                  <a:lnTo>
                    <a:pt x="58" y="537"/>
                  </a:lnTo>
                  <a:lnTo>
                    <a:pt x="70" y="550"/>
                  </a:lnTo>
                  <a:lnTo>
                    <a:pt x="77" y="556"/>
                  </a:lnTo>
                  <a:lnTo>
                    <a:pt x="83" y="562"/>
                  </a:lnTo>
                  <a:lnTo>
                    <a:pt x="89" y="575"/>
                  </a:lnTo>
                  <a:lnTo>
                    <a:pt x="102" y="581"/>
                  </a:lnTo>
                  <a:lnTo>
                    <a:pt x="109" y="588"/>
                  </a:lnTo>
                  <a:lnTo>
                    <a:pt x="121" y="600"/>
                  </a:lnTo>
                  <a:lnTo>
                    <a:pt x="121" y="600"/>
                  </a:lnTo>
                  <a:lnTo>
                    <a:pt x="140" y="613"/>
                  </a:lnTo>
                  <a:lnTo>
                    <a:pt x="140" y="613"/>
                  </a:lnTo>
                  <a:lnTo>
                    <a:pt x="160" y="625"/>
                  </a:lnTo>
                  <a:lnTo>
                    <a:pt x="166" y="632"/>
                  </a:lnTo>
                  <a:lnTo>
                    <a:pt x="172" y="638"/>
                  </a:lnTo>
                  <a:lnTo>
                    <a:pt x="191" y="644"/>
                  </a:lnTo>
                  <a:lnTo>
                    <a:pt x="198" y="651"/>
                  </a:lnTo>
                  <a:lnTo>
                    <a:pt x="211" y="657"/>
                  </a:lnTo>
                  <a:lnTo>
                    <a:pt x="223" y="663"/>
                  </a:lnTo>
                  <a:lnTo>
                    <a:pt x="230" y="663"/>
                  </a:lnTo>
                  <a:lnTo>
                    <a:pt x="242" y="670"/>
                  </a:lnTo>
                  <a:lnTo>
                    <a:pt x="262" y="682"/>
                  </a:lnTo>
                  <a:lnTo>
                    <a:pt x="262" y="682"/>
                  </a:lnTo>
                  <a:lnTo>
                    <a:pt x="274" y="689"/>
                  </a:lnTo>
                  <a:lnTo>
                    <a:pt x="293" y="695"/>
                  </a:lnTo>
                  <a:lnTo>
                    <a:pt x="306" y="701"/>
                  </a:lnTo>
                  <a:lnTo>
                    <a:pt x="306" y="701"/>
                  </a:lnTo>
                  <a:lnTo>
                    <a:pt x="325" y="708"/>
                  </a:lnTo>
                  <a:lnTo>
                    <a:pt x="344" y="714"/>
                  </a:lnTo>
                  <a:lnTo>
                    <a:pt x="351" y="714"/>
                  </a:lnTo>
                  <a:lnTo>
                    <a:pt x="357" y="720"/>
                  </a:lnTo>
                  <a:lnTo>
                    <a:pt x="376" y="727"/>
                  </a:lnTo>
                  <a:lnTo>
                    <a:pt x="395" y="727"/>
                  </a:lnTo>
                  <a:lnTo>
                    <a:pt x="402" y="733"/>
                  </a:lnTo>
                  <a:lnTo>
                    <a:pt x="408" y="733"/>
                  </a:lnTo>
                  <a:lnTo>
                    <a:pt x="427" y="739"/>
                  </a:lnTo>
                  <a:lnTo>
                    <a:pt x="446" y="739"/>
                  </a:lnTo>
                  <a:lnTo>
                    <a:pt x="459" y="746"/>
                  </a:lnTo>
                  <a:lnTo>
                    <a:pt x="472" y="746"/>
                  </a:lnTo>
                  <a:lnTo>
                    <a:pt x="478" y="752"/>
                  </a:lnTo>
                  <a:lnTo>
                    <a:pt x="491" y="752"/>
                  </a:lnTo>
                  <a:lnTo>
                    <a:pt x="510" y="758"/>
                  </a:lnTo>
                  <a:lnTo>
                    <a:pt x="529" y="758"/>
                  </a:lnTo>
                  <a:lnTo>
                    <a:pt x="542" y="764"/>
                  </a:lnTo>
                  <a:lnTo>
                    <a:pt x="561" y="764"/>
                  </a:lnTo>
                  <a:lnTo>
                    <a:pt x="567" y="764"/>
                  </a:lnTo>
                  <a:lnTo>
                    <a:pt x="580" y="76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0" name="Freeform 503"/>
            <p:cNvSpPr>
              <a:spLocks/>
            </p:cNvSpPr>
            <p:nvPr/>
          </p:nvSpPr>
          <p:spPr bwMode="auto">
            <a:xfrm>
              <a:off x="1774" y="1957"/>
              <a:ext cx="1575" cy="783"/>
            </a:xfrm>
            <a:custGeom>
              <a:avLst/>
              <a:gdLst>
                <a:gd name="T0" fmla="*/ 101 w 247"/>
                <a:gd name="T1" fmla="*/ 123 h 124"/>
                <a:gd name="T2" fmla="*/ 114 w 247"/>
                <a:gd name="T3" fmla="*/ 123 h 124"/>
                <a:gd name="T4" fmla="*/ 128 w 247"/>
                <a:gd name="T5" fmla="*/ 124 h 124"/>
                <a:gd name="T6" fmla="*/ 141 w 247"/>
                <a:gd name="T7" fmla="*/ 123 h 124"/>
                <a:gd name="T8" fmla="*/ 154 w 247"/>
                <a:gd name="T9" fmla="*/ 122 h 124"/>
                <a:gd name="T10" fmla="*/ 165 w 247"/>
                <a:gd name="T11" fmla="*/ 120 h 124"/>
                <a:gd name="T12" fmla="*/ 175 w 247"/>
                <a:gd name="T13" fmla="*/ 118 h 124"/>
                <a:gd name="T14" fmla="*/ 186 w 247"/>
                <a:gd name="T15" fmla="*/ 115 h 124"/>
                <a:gd name="T16" fmla="*/ 196 w 247"/>
                <a:gd name="T17" fmla="*/ 112 h 124"/>
                <a:gd name="T18" fmla="*/ 206 w 247"/>
                <a:gd name="T19" fmla="*/ 108 h 124"/>
                <a:gd name="T20" fmla="*/ 215 w 247"/>
                <a:gd name="T21" fmla="*/ 104 h 124"/>
                <a:gd name="T22" fmla="*/ 223 w 247"/>
                <a:gd name="T23" fmla="*/ 99 h 124"/>
                <a:gd name="T24" fmla="*/ 230 w 247"/>
                <a:gd name="T25" fmla="*/ 93 h 124"/>
                <a:gd name="T26" fmla="*/ 237 w 247"/>
                <a:gd name="T27" fmla="*/ 87 h 124"/>
                <a:gd name="T28" fmla="*/ 243 w 247"/>
                <a:gd name="T29" fmla="*/ 79 h 124"/>
                <a:gd name="T30" fmla="*/ 246 w 247"/>
                <a:gd name="T31" fmla="*/ 70 h 124"/>
                <a:gd name="T32" fmla="*/ 247 w 247"/>
                <a:gd name="T33" fmla="*/ 58 h 124"/>
                <a:gd name="T34" fmla="*/ 244 w 247"/>
                <a:gd name="T35" fmla="*/ 47 h 124"/>
                <a:gd name="T36" fmla="*/ 239 w 247"/>
                <a:gd name="T37" fmla="*/ 39 h 124"/>
                <a:gd name="T38" fmla="*/ 233 w 247"/>
                <a:gd name="T39" fmla="*/ 33 h 124"/>
                <a:gd name="T40" fmla="*/ 225 w 247"/>
                <a:gd name="T41" fmla="*/ 26 h 124"/>
                <a:gd name="T42" fmla="*/ 217 w 247"/>
                <a:gd name="T43" fmla="*/ 21 h 124"/>
                <a:gd name="T44" fmla="*/ 209 w 247"/>
                <a:gd name="T45" fmla="*/ 17 h 124"/>
                <a:gd name="T46" fmla="*/ 200 w 247"/>
                <a:gd name="T47" fmla="*/ 13 h 124"/>
                <a:gd name="T48" fmla="*/ 191 w 247"/>
                <a:gd name="T49" fmla="*/ 10 h 124"/>
                <a:gd name="T50" fmla="*/ 180 w 247"/>
                <a:gd name="T51" fmla="*/ 7 h 124"/>
                <a:gd name="T52" fmla="*/ 170 w 247"/>
                <a:gd name="T53" fmla="*/ 4 h 124"/>
                <a:gd name="T54" fmla="*/ 159 w 247"/>
                <a:gd name="T55" fmla="*/ 2 h 124"/>
                <a:gd name="T56" fmla="*/ 146 w 247"/>
                <a:gd name="T57" fmla="*/ 1 h 124"/>
                <a:gd name="T58" fmla="*/ 133 w 247"/>
                <a:gd name="T59" fmla="*/ 0 h 124"/>
                <a:gd name="T60" fmla="*/ 120 w 247"/>
                <a:gd name="T61" fmla="*/ 0 h 124"/>
                <a:gd name="T62" fmla="*/ 106 w 247"/>
                <a:gd name="T63" fmla="*/ 1 h 124"/>
                <a:gd name="T64" fmla="*/ 93 w 247"/>
                <a:gd name="T65" fmla="*/ 2 h 124"/>
                <a:gd name="T66" fmla="*/ 83 w 247"/>
                <a:gd name="T67" fmla="*/ 3 h 124"/>
                <a:gd name="T68" fmla="*/ 72 w 247"/>
                <a:gd name="T69" fmla="*/ 6 h 124"/>
                <a:gd name="T70" fmla="*/ 62 w 247"/>
                <a:gd name="T71" fmla="*/ 8 h 124"/>
                <a:gd name="T72" fmla="*/ 51 w 247"/>
                <a:gd name="T73" fmla="*/ 12 h 124"/>
                <a:gd name="T74" fmla="*/ 41 w 247"/>
                <a:gd name="T75" fmla="*/ 16 h 124"/>
                <a:gd name="T76" fmla="*/ 33 w 247"/>
                <a:gd name="T77" fmla="*/ 20 h 124"/>
                <a:gd name="T78" fmla="*/ 25 w 247"/>
                <a:gd name="T79" fmla="*/ 25 h 124"/>
                <a:gd name="T80" fmla="*/ 17 w 247"/>
                <a:gd name="T81" fmla="*/ 31 h 124"/>
                <a:gd name="T82" fmla="*/ 11 w 247"/>
                <a:gd name="T83" fmla="*/ 37 h 124"/>
                <a:gd name="T84" fmla="*/ 5 w 247"/>
                <a:gd name="T85" fmla="*/ 45 h 124"/>
                <a:gd name="T86" fmla="*/ 1 w 247"/>
                <a:gd name="T87" fmla="*/ 53 h 124"/>
                <a:gd name="T88" fmla="*/ 0 w 247"/>
                <a:gd name="T89" fmla="*/ 66 h 124"/>
                <a:gd name="T90" fmla="*/ 3 w 247"/>
                <a:gd name="T91" fmla="*/ 76 h 124"/>
                <a:gd name="T92" fmla="*/ 8 w 247"/>
                <a:gd name="T93" fmla="*/ 84 h 124"/>
                <a:gd name="T94" fmla="*/ 14 w 247"/>
                <a:gd name="T95" fmla="*/ 91 h 124"/>
                <a:gd name="T96" fmla="*/ 22 w 247"/>
                <a:gd name="T97" fmla="*/ 97 h 124"/>
                <a:gd name="T98" fmla="*/ 30 w 247"/>
                <a:gd name="T99" fmla="*/ 102 h 124"/>
                <a:gd name="T100" fmla="*/ 38 w 247"/>
                <a:gd name="T101" fmla="*/ 106 h 124"/>
                <a:gd name="T102" fmla="*/ 48 w 247"/>
                <a:gd name="T103" fmla="*/ 111 h 124"/>
                <a:gd name="T104" fmla="*/ 56 w 247"/>
                <a:gd name="T105" fmla="*/ 114 h 124"/>
                <a:gd name="T106" fmla="*/ 67 w 247"/>
                <a:gd name="T107" fmla="*/ 117 h 124"/>
                <a:gd name="T108" fmla="*/ 77 w 247"/>
                <a:gd name="T109" fmla="*/ 119 h 124"/>
                <a:gd name="T110" fmla="*/ 89 w 247"/>
                <a:gd name="T111" fmla="*/ 12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7" h="124">
                  <a:moveTo>
                    <a:pt x="91" y="121"/>
                  </a:moveTo>
                  <a:lnTo>
                    <a:pt x="93" y="122"/>
                  </a:lnTo>
                  <a:lnTo>
                    <a:pt x="96" y="122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4" y="123"/>
                  </a:lnTo>
                  <a:lnTo>
                    <a:pt x="106" y="123"/>
                  </a:lnTo>
                  <a:lnTo>
                    <a:pt x="109" y="123"/>
                  </a:lnTo>
                  <a:lnTo>
                    <a:pt x="112" y="123"/>
                  </a:lnTo>
                  <a:lnTo>
                    <a:pt x="114" y="123"/>
                  </a:lnTo>
                  <a:lnTo>
                    <a:pt x="117" y="124"/>
                  </a:lnTo>
                  <a:lnTo>
                    <a:pt x="120" y="124"/>
                  </a:lnTo>
                  <a:lnTo>
                    <a:pt x="122" y="124"/>
                  </a:lnTo>
                  <a:lnTo>
                    <a:pt x="125" y="124"/>
                  </a:lnTo>
                  <a:lnTo>
                    <a:pt x="128" y="124"/>
                  </a:lnTo>
                  <a:lnTo>
                    <a:pt x="130" y="124"/>
                  </a:lnTo>
                  <a:lnTo>
                    <a:pt x="133" y="123"/>
                  </a:lnTo>
                  <a:lnTo>
                    <a:pt x="136" y="123"/>
                  </a:lnTo>
                  <a:lnTo>
                    <a:pt x="138" y="123"/>
                  </a:lnTo>
                  <a:lnTo>
                    <a:pt x="141" y="123"/>
                  </a:lnTo>
                  <a:lnTo>
                    <a:pt x="143" y="123"/>
                  </a:lnTo>
                  <a:lnTo>
                    <a:pt x="146" y="123"/>
                  </a:lnTo>
                  <a:lnTo>
                    <a:pt x="149" y="122"/>
                  </a:lnTo>
                  <a:lnTo>
                    <a:pt x="151" y="122"/>
                  </a:lnTo>
                  <a:lnTo>
                    <a:pt x="154" y="122"/>
                  </a:lnTo>
                  <a:lnTo>
                    <a:pt x="157" y="121"/>
                  </a:lnTo>
                  <a:lnTo>
                    <a:pt x="159" y="121"/>
                  </a:lnTo>
                  <a:lnTo>
                    <a:pt x="159" y="121"/>
                  </a:lnTo>
                  <a:lnTo>
                    <a:pt x="162" y="121"/>
                  </a:lnTo>
                  <a:lnTo>
                    <a:pt x="165" y="120"/>
                  </a:lnTo>
                  <a:lnTo>
                    <a:pt x="167" y="120"/>
                  </a:lnTo>
                  <a:lnTo>
                    <a:pt x="170" y="119"/>
                  </a:lnTo>
                  <a:lnTo>
                    <a:pt x="172" y="119"/>
                  </a:lnTo>
                  <a:lnTo>
                    <a:pt x="173" y="118"/>
                  </a:lnTo>
                  <a:lnTo>
                    <a:pt x="175" y="118"/>
                  </a:lnTo>
                  <a:lnTo>
                    <a:pt x="178" y="117"/>
                  </a:lnTo>
                  <a:lnTo>
                    <a:pt x="180" y="117"/>
                  </a:lnTo>
                  <a:lnTo>
                    <a:pt x="183" y="116"/>
                  </a:lnTo>
                  <a:lnTo>
                    <a:pt x="184" y="116"/>
                  </a:lnTo>
                  <a:lnTo>
                    <a:pt x="186" y="115"/>
                  </a:lnTo>
                  <a:lnTo>
                    <a:pt x="188" y="115"/>
                  </a:lnTo>
                  <a:lnTo>
                    <a:pt x="191" y="114"/>
                  </a:lnTo>
                  <a:lnTo>
                    <a:pt x="192" y="113"/>
                  </a:lnTo>
                  <a:lnTo>
                    <a:pt x="194" y="113"/>
                  </a:lnTo>
                  <a:lnTo>
                    <a:pt x="196" y="112"/>
                  </a:lnTo>
                  <a:lnTo>
                    <a:pt x="199" y="111"/>
                  </a:lnTo>
                  <a:lnTo>
                    <a:pt x="200" y="111"/>
                  </a:lnTo>
                  <a:lnTo>
                    <a:pt x="201" y="110"/>
                  </a:lnTo>
                  <a:lnTo>
                    <a:pt x="204" y="109"/>
                  </a:lnTo>
                  <a:lnTo>
                    <a:pt x="206" y="108"/>
                  </a:lnTo>
                  <a:lnTo>
                    <a:pt x="207" y="108"/>
                  </a:lnTo>
                  <a:lnTo>
                    <a:pt x="209" y="106"/>
                  </a:lnTo>
                  <a:lnTo>
                    <a:pt x="212" y="105"/>
                  </a:lnTo>
                  <a:lnTo>
                    <a:pt x="212" y="105"/>
                  </a:lnTo>
                  <a:lnTo>
                    <a:pt x="215" y="104"/>
                  </a:lnTo>
                  <a:lnTo>
                    <a:pt x="217" y="103"/>
                  </a:lnTo>
                  <a:lnTo>
                    <a:pt x="217" y="102"/>
                  </a:lnTo>
                  <a:lnTo>
                    <a:pt x="220" y="101"/>
                  </a:lnTo>
                  <a:lnTo>
                    <a:pt x="221" y="100"/>
                  </a:lnTo>
                  <a:lnTo>
                    <a:pt x="223" y="99"/>
                  </a:lnTo>
                  <a:lnTo>
                    <a:pt x="225" y="97"/>
                  </a:lnTo>
                  <a:lnTo>
                    <a:pt x="225" y="97"/>
                  </a:lnTo>
                  <a:lnTo>
                    <a:pt x="228" y="95"/>
                  </a:lnTo>
                  <a:lnTo>
                    <a:pt x="228" y="95"/>
                  </a:lnTo>
                  <a:lnTo>
                    <a:pt x="230" y="93"/>
                  </a:lnTo>
                  <a:lnTo>
                    <a:pt x="231" y="92"/>
                  </a:lnTo>
                  <a:lnTo>
                    <a:pt x="233" y="91"/>
                  </a:lnTo>
                  <a:lnTo>
                    <a:pt x="234" y="89"/>
                  </a:lnTo>
                  <a:lnTo>
                    <a:pt x="236" y="88"/>
                  </a:lnTo>
                  <a:lnTo>
                    <a:pt x="237" y="87"/>
                  </a:lnTo>
                  <a:lnTo>
                    <a:pt x="238" y="85"/>
                  </a:lnTo>
                  <a:lnTo>
                    <a:pt x="239" y="84"/>
                  </a:lnTo>
                  <a:lnTo>
                    <a:pt x="241" y="82"/>
                  </a:lnTo>
                  <a:lnTo>
                    <a:pt x="241" y="81"/>
                  </a:lnTo>
                  <a:lnTo>
                    <a:pt x="243" y="79"/>
                  </a:lnTo>
                  <a:lnTo>
                    <a:pt x="244" y="77"/>
                  </a:lnTo>
                  <a:lnTo>
                    <a:pt x="244" y="76"/>
                  </a:lnTo>
                  <a:lnTo>
                    <a:pt x="245" y="74"/>
                  </a:lnTo>
                  <a:lnTo>
                    <a:pt x="246" y="71"/>
                  </a:lnTo>
                  <a:lnTo>
                    <a:pt x="246" y="70"/>
                  </a:lnTo>
                  <a:lnTo>
                    <a:pt x="247" y="68"/>
                  </a:lnTo>
                  <a:lnTo>
                    <a:pt x="247" y="66"/>
                  </a:lnTo>
                  <a:lnTo>
                    <a:pt x="247" y="63"/>
                  </a:lnTo>
                  <a:lnTo>
                    <a:pt x="247" y="60"/>
                  </a:lnTo>
                  <a:lnTo>
                    <a:pt x="247" y="58"/>
                  </a:lnTo>
                  <a:lnTo>
                    <a:pt x="247" y="55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5" y="50"/>
                  </a:lnTo>
                  <a:lnTo>
                    <a:pt x="244" y="47"/>
                  </a:lnTo>
                  <a:lnTo>
                    <a:pt x="244" y="47"/>
                  </a:lnTo>
                  <a:lnTo>
                    <a:pt x="243" y="45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39" y="39"/>
                  </a:lnTo>
                  <a:lnTo>
                    <a:pt x="238" y="39"/>
                  </a:lnTo>
                  <a:lnTo>
                    <a:pt x="237" y="37"/>
                  </a:lnTo>
                  <a:lnTo>
                    <a:pt x="236" y="36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1" y="31"/>
                  </a:lnTo>
                  <a:lnTo>
                    <a:pt x="230" y="31"/>
                  </a:lnTo>
                  <a:lnTo>
                    <a:pt x="228" y="29"/>
                  </a:lnTo>
                  <a:lnTo>
                    <a:pt x="228" y="28"/>
                  </a:lnTo>
                  <a:lnTo>
                    <a:pt x="225" y="26"/>
                  </a:lnTo>
                  <a:lnTo>
                    <a:pt x="225" y="26"/>
                  </a:lnTo>
                  <a:lnTo>
                    <a:pt x="223" y="25"/>
                  </a:lnTo>
                  <a:lnTo>
                    <a:pt x="221" y="24"/>
                  </a:lnTo>
                  <a:lnTo>
                    <a:pt x="220" y="23"/>
                  </a:lnTo>
                  <a:lnTo>
                    <a:pt x="217" y="21"/>
                  </a:lnTo>
                  <a:lnTo>
                    <a:pt x="217" y="21"/>
                  </a:lnTo>
                  <a:lnTo>
                    <a:pt x="215" y="20"/>
                  </a:lnTo>
                  <a:lnTo>
                    <a:pt x="212" y="18"/>
                  </a:lnTo>
                  <a:lnTo>
                    <a:pt x="212" y="18"/>
                  </a:lnTo>
                  <a:lnTo>
                    <a:pt x="209" y="17"/>
                  </a:lnTo>
                  <a:lnTo>
                    <a:pt x="207" y="16"/>
                  </a:lnTo>
                  <a:lnTo>
                    <a:pt x="206" y="16"/>
                  </a:lnTo>
                  <a:lnTo>
                    <a:pt x="204" y="15"/>
                  </a:lnTo>
                  <a:lnTo>
                    <a:pt x="201" y="14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196" y="12"/>
                  </a:lnTo>
                  <a:lnTo>
                    <a:pt x="194" y="11"/>
                  </a:lnTo>
                  <a:lnTo>
                    <a:pt x="192" y="10"/>
                  </a:lnTo>
                  <a:lnTo>
                    <a:pt x="191" y="10"/>
                  </a:lnTo>
                  <a:lnTo>
                    <a:pt x="188" y="9"/>
                  </a:lnTo>
                  <a:lnTo>
                    <a:pt x="186" y="8"/>
                  </a:lnTo>
                  <a:lnTo>
                    <a:pt x="184" y="8"/>
                  </a:lnTo>
                  <a:lnTo>
                    <a:pt x="183" y="8"/>
                  </a:lnTo>
                  <a:lnTo>
                    <a:pt x="180" y="7"/>
                  </a:lnTo>
                  <a:lnTo>
                    <a:pt x="178" y="6"/>
                  </a:lnTo>
                  <a:lnTo>
                    <a:pt x="175" y="6"/>
                  </a:lnTo>
                  <a:lnTo>
                    <a:pt x="173" y="5"/>
                  </a:lnTo>
                  <a:lnTo>
                    <a:pt x="172" y="5"/>
                  </a:lnTo>
                  <a:lnTo>
                    <a:pt x="170" y="4"/>
                  </a:lnTo>
                  <a:lnTo>
                    <a:pt x="167" y="4"/>
                  </a:lnTo>
                  <a:lnTo>
                    <a:pt x="165" y="3"/>
                  </a:lnTo>
                  <a:lnTo>
                    <a:pt x="162" y="3"/>
                  </a:lnTo>
                  <a:lnTo>
                    <a:pt x="159" y="3"/>
                  </a:lnTo>
                  <a:lnTo>
                    <a:pt x="159" y="2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1" y="2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1"/>
                  </a:lnTo>
                  <a:lnTo>
                    <a:pt x="141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20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6" y="1"/>
                  </a:lnTo>
                  <a:lnTo>
                    <a:pt x="104" y="1"/>
                  </a:lnTo>
                  <a:lnTo>
                    <a:pt x="101" y="1"/>
                  </a:lnTo>
                  <a:lnTo>
                    <a:pt x="99" y="1"/>
                  </a:lnTo>
                  <a:lnTo>
                    <a:pt x="96" y="2"/>
                  </a:lnTo>
                  <a:lnTo>
                    <a:pt x="93" y="2"/>
                  </a:lnTo>
                  <a:lnTo>
                    <a:pt x="91" y="2"/>
                  </a:lnTo>
                  <a:lnTo>
                    <a:pt x="89" y="2"/>
                  </a:lnTo>
                  <a:lnTo>
                    <a:pt x="88" y="3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0" y="4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67" y="7"/>
                  </a:lnTo>
                  <a:lnTo>
                    <a:pt x="64" y="8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59" y="9"/>
                  </a:lnTo>
                  <a:lnTo>
                    <a:pt x="56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1" y="12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6" y="14"/>
                  </a:lnTo>
                  <a:lnTo>
                    <a:pt x="43" y="15"/>
                  </a:lnTo>
                  <a:lnTo>
                    <a:pt x="41" y="16"/>
                  </a:lnTo>
                  <a:lnTo>
                    <a:pt x="41" y="16"/>
                  </a:lnTo>
                  <a:lnTo>
                    <a:pt x="38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3" y="20"/>
                  </a:lnTo>
                  <a:lnTo>
                    <a:pt x="31" y="21"/>
                  </a:lnTo>
                  <a:lnTo>
                    <a:pt x="30" y="21"/>
                  </a:lnTo>
                  <a:lnTo>
                    <a:pt x="27" y="23"/>
                  </a:lnTo>
                  <a:lnTo>
                    <a:pt x="26" y="24"/>
                  </a:lnTo>
                  <a:lnTo>
                    <a:pt x="25" y="25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3"/>
                  </a:lnTo>
                  <a:lnTo>
                    <a:pt x="13" y="34"/>
                  </a:lnTo>
                  <a:lnTo>
                    <a:pt x="12" y="36"/>
                  </a:lnTo>
                  <a:lnTo>
                    <a:pt x="11" y="37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5" y="45"/>
                  </a:lnTo>
                  <a:lnTo>
                    <a:pt x="4" y="47"/>
                  </a:lnTo>
                  <a:lnTo>
                    <a:pt x="3" y="47"/>
                  </a:lnTo>
                  <a:lnTo>
                    <a:pt x="2" y="50"/>
                  </a:lnTo>
                  <a:lnTo>
                    <a:pt x="1" y="53"/>
                  </a:lnTo>
                  <a:lnTo>
                    <a:pt x="1" y="53"/>
                  </a:lnTo>
                  <a:lnTo>
                    <a:pt x="1" y="55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1" y="70"/>
                  </a:lnTo>
                  <a:lnTo>
                    <a:pt x="1" y="71"/>
                  </a:lnTo>
                  <a:lnTo>
                    <a:pt x="2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5" y="79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8" y="84"/>
                  </a:lnTo>
                  <a:lnTo>
                    <a:pt x="9" y="85"/>
                  </a:lnTo>
                  <a:lnTo>
                    <a:pt x="11" y="87"/>
                  </a:lnTo>
                  <a:lnTo>
                    <a:pt x="12" y="88"/>
                  </a:lnTo>
                  <a:lnTo>
                    <a:pt x="13" y="89"/>
                  </a:lnTo>
                  <a:lnTo>
                    <a:pt x="14" y="91"/>
                  </a:lnTo>
                  <a:lnTo>
                    <a:pt x="16" y="92"/>
                  </a:lnTo>
                  <a:lnTo>
                    <a:pt x="17" y="93"/>
                  </a:lnTo>
                  <a:lnTo>
                    <a:pt x="19" y="95"/>
                  </a:lnTo>
                  <a:lnTo>
                    <a:pt x="19" y="95"/>
                  </a:lnTo>
                  <a:lnTo>
                    <a:pt x="22" y="97"/>
                  </a:lnTo>
                  <a:lnTo>
                    <a:pt x="22" y="97"/>
                  </a:lnTo>
                  <a:lnTo>
                    <a:pt x="25" y="99"/>
                  </a:lnTo>
                  <a:lnTo>
                    <a:pt x="26" y="100"/>
                  </a:lnTo>
                  <a:lnTo>
                    <a:pt x="27" y="101"/>
                  </a:lnTo>
                  <a:lnTo>
                    <a:pt x="30" y="102"/>
                  </a:lnTo>
                  <a:lnTo>
                    <a:pt x="31" y="103"/>
                  </a:lnTo>
                  <a:lnTo>
                    <a:pt x="33" y="104"/>
                  </a:lnTo>
                  <a:lnTo>
                    <a:pt x="35" y="105"/>
                  </a:lnTo>
                  <a:lnTo>
                    <a:pt x="36" y="105"/>
                  </a:lnTo>
                  <a:lnTo>
                    <a:pt x="38" y="106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3" y="109"/>
                  </a:lnTo>
                  <a:lnTo>
                    <a:pt x="46" y="110"/>
                  </a:lnTo>
                  <a:lnTo>
                    <a:pt x="48" y="111"/>
                  </a:lnTo>
                  <a:lnTo>
                    <a:pt x="48" y="111"/>
                  </a:lnTo>
                  <a:lnTo>
                    <a:pt x="51" y="112"/>
                  </a:lnTo>
                  <a:lnTo>
                    <a:pt x="54" y="113"/>
                  </a:lnTo>
                  <a:lnTo>
                    <a:pt x="55" y="113"/>
                  </a:lnTo>
                  <a:lnTo>
                    <a:pt x="56" y="114"/>
                  </a:lnTo>
                  <a:lnTo>
                    <a:pt x="59" y="115"/>
                  </a:lnTo>
                  <a:lnTo>
                    <a:pt x="62" y="115"/>
                  </a:lnTo>
                  <a:lnTo>
                    <a:pt x="63" y="116"/>
                  </a:lnTo>
                  <a:lnTo>
                    <a:pt x="64" y="116"/>
                  </a:lnTo>
                  <a:lnTo>
                    <a:pt x="67" y="117"/>
                  </a:lnTo>
                  <a:lnTo>
                    <a:pt x="70" y="117"/>
                  </a:lnTo>
                  <a:lnTo>
                    <a:pt x="72" y="118"/>
                  </a:lnTo>
                  <a:lnTo>
                    <a:pt x="74" y="118"/>
                  </a:lnTo>
                  <a:lnTo>
                    <a:pt x="75" y="119"/>
                  </a:lnTo>
                  <a:lnTo>
                    <a:pt x="77" y="119"/>
                  </a:lnTo>
                  <a:lnTo>
                    <a:pt x="80" y="120"/>
                  </a:lnTo>
                  <a:lnTo>
                    <a:pt x="83" y="120"/>
                  </a:lnTo>
                  <a:lnTo>
                    <a:pt x="85" y="121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1" y="12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1" name="Freeform 504"/>
            <p:cNvSpPr>
              <a:spLocks/>
            </p:cNvSpPr>
            <p:nvPr/>
          </p:nvSpPr>
          <p:spPr bwMode="auto">
            <a:xfrm>
              <a:off x="1883" y="2007"/>
              <a:ext cx="1364" cy="677"/>
            </a:xfrm>
            <a:custGeom>
              <a:avLst/>
              <a:gdLst>
                <a:gd name="T0" fmla="*/ 554 w 1364"/>
                <a:gd name="T1" fmla="*/ 670 h 677"/>
                <a:gd name="T2" fmla="*/ 618 w 1364"/>
                <a:gd name="T3" fmla="*/ 677 h 677"/>
                <a:gd name="T4" fmla="*/ 688 w 1364"/>
                <a:gd name="T5" fmla="*/ 677 h 677"/>
                <a:gd name="T6" fmla="*/ 758 w 1364"/>
                <a:gd name="T7" fmla="*/ 677 h 677"/>
                <a:gd name="T8" fmla="*/ 822 w 1364"/>
                <a:gd name="T9" fmla="*/ 670 h 677"/>
                <a:gd name="T10" fmla="*/ 873 w 1364"/>
                <a:gd name="T11" fmla="*/ 664 h 677"/>
                <a:gd name="T12" fmla="*/ 943 w 1364"/>
                <a:gd name="T13" fmla="*/ 651 h 677"/>
                <a:gd name="T14" fmla="*/ 988 w 1364"/>
                <a:gd name="T15" fmla="*/ 639 h 677"/>
                <a:gd name="T16" fmla="*/ 1039 w 1364"/>
                <a:gd name="T17" fmla="*/ 626 h 677"/>
                <a:gd name="T18" fmla="*/ 1090 w 1364"/>
                <a:gd name="T19" fmla="*/ 607 h 677"/>
                <a:gd name="T20" fmla="*/ 1141 w 1364"/>
                <a:gd name="T21" fmla="*/ 588 h 677"/>
                <a:gd name="T22" fmla="*/ 1185 w 1364"/>
                <a:gd name="T23" fmla="*/ 563 h 677"/>
                <a:gd name="T24" fmla="*/ 1223 w 1364"/>
                <a:gd name="T25" fmla="*/ 544 h 677"/>
                <a:gd name="T26" fmla="*/ 1262 w 1364"/>
                <a:gd name="T27" fmla="*/ 512 h 677"/>
                <a:gd name="T28" fmla="*/ 1300 w 1364"/>
                <a:gd name="T29" fmla="*/ 481 h 677"/>
                <a:gd name="T30" fmla="*/ 1325 w 1364"/>
                <a:gd name="T31" fmla="*/ 449 h 677"/>
                <a:gd name="T32" fmla="*/ 1351 w 1364"/>
                <a:gd name="T33" fmla="*/ 399 h 677"/>
                <a:gd name="T34" fmla="*/ 1364 w 1364"/>
                <a:gd name="T35" fmla="*/ 348 h 677"/>
                <a:gd name="T36" fmla="*/ 1357 w 1364"/>
                <a:gd name="T37" fmla="*/ 297 h 677"/>
                <a:gd name="T38" fmla="*/ 1338 w 1364"/>
                <a:gd name="T39" fmla="*/ 247 h 677"/>
                <a:gd name="T40" fmla="*/ 1313 w 1364"/>
                <a:gd name="T41" fmla="*/ 209 h 677"/>
                <a:gd name="T42" fmla="*/ 1274 w 1364"/>
                <a:gd name="T43" fmla="*/ 177 h 677"/>
                <a:gd name="T44" fmla="*/ 1242 w 1364"/>
                <a:gd name="T45" fmla="*/ 146 h 677"/>
                <a:gd name="T46" fmla="*/ 1192 w 1364"/>
                <a:gd name="T47" fmla="*/ 121 h 677"/>
                <a:gd name="T48" fmla="*/ 1153 w 1364"/>
                <a:gd name="T49" fmla="*/ 102 h 677"/>
                <a:gd name="T50" fmla="*/ 1109 w 1364"/>
                <a:gd name="T51" fmla="*/ 76 h 677"/>
                <a:gd name="T52" fmla="*/ 1058 w 1364"/>
                <a:gd name="T53" fmla="*/ 57 h 677"/>
                <a:gd name="T54" fmla="*/ 1007 w 1364"/>
                <a:gd name="T55" fmla="*/ 45 h 677"/>
                <a:gd name="T56" fmla="*/ 956 w 1364"/>
                <a:gd name="T57" fmla="*/ 32 h 677"/>
                <a:gd name="T58" fmla="*/ 892 w 1364"/>
                <a:gd name="T59" fmla="*/ 19 h 677"/>
                <a:gd name="T60" fmla="*/ 841 w 1364"/>
                <a:gd name="T61" fmla="*/ 13 h 677"/>
                <a:gd name="T62" fmla="*/ 771 w 1364"/>
                <a:gd name="T63" fmla="*/ 7 h 677"/>
                <a:gd name="T64" fmla="*/ 707 w 1364"/>
                <a:gd name="T65" fmla="*/ 0 h 677"/>
                <a:gd name="T66" fmla="*/ 637 w 1364"/>
                <a:gd name="T67" fmla="*/ 0 h 677"/>
                <a:gd name="T68" fmla="*/ 567 w 1364"/>
                <a:gd name="T69" fmla="*/ 7 h 677"/>
                <a:gd name="T70" fmla="*/ 503 w 1364"/>
                <a:gd name="T71" fmla="*/ 13 h 677"/>
                <a:gd name="T72" fmla="*/ 452 w 1364"/>
                <a:gd name="T73" fmla="*/ 19 h 677"/>
                <a:gd name="T74" fmla="*/ 401 w 1364"/>
                <a:gd name="T75" fmla="*/ 32 h 677"/>
                <a:gd name="T76" fmla="*/ 337 w 1364"/>
                <a:gd name="T77" fmla="*/ 51 h 677"/>
                <a:gd name="T78" fmla="*/ 286 w 1364"/>
                <a:gd name="T79" fmla="*/ 64 h 677"/>
                <a:gd name="T80" fmla="*/ 242 w 1364"/>
                <a:gd name="T81" fmla="*/ 83 h 677"/>
                <a:gd name="T82" fmla="*/ 197 w 1364"/>
                <a:gd name="T83" fmla="*/ 102 h 677"/>
                <a:gd name="T84" fmla="*/ 153 w 1364"/>
                <a:gd name="T85" fmla="*/ 127 h 677"/>
                <a:gd name="T86" fmla="*/ 114 w 1364"/>
                <a:gd name="T87" fmla="*/ 152 h 677"/>
                <a:gd name="T88" fmla="*/ 76 w 1364"/>
                <a:gd name="T89" fmla="*/ 184 h 677"/>
                <a:gd name="T90" fmla="*/ 44 w 1364"/>
                <a:gd name="T91" fmla="*/ 215 h 677"/>
                <a:gd name="T92" fmla="*/ 12 w 1364"/>
                <a:gd name="T93" fmla="*/ 266 h 677"/>
                <a:gd name="T94" fmla="*/ 0 w 1364"/>
                <a:gd name="T95" fmla="*/ 316 h 677"/>
                <a:gd name="T96" fmla="*/ 0 w 1364"/>
                <a:gd name="T97" fmla="*/ 361 h 677"/>
                <a:gd name="T98" fmla="*/ 12 w 1364"/>
                <a:gd name="T99" fmla="*/ 417 h 677"/>
                <a:gd name="T100" fmla="*/ 31 w 1364"/>
                <a:gd name="T101" fmla="*/ 449 h 677"/>
                <a:gd name="T102" fmla="*/ 63 w 1364"/>
                <a:gd name="T103" fmla="*/ 487 h 677"/>
                <a:gd name="T104" fmla="*/ 102 w 1364"/>
                <a:gd name="T105" fmla="*/ 519 h 677"/>
                <a:gd name="T106" fmla="*/ 140 w 1364"/>
                <a:gd name="T107" fmla="*/ 550 h 677"/>
                <a:gd name="T108" fmla="*/ 184 w 1364"/>
                <a:gd name="T109" fmla="*/ 575 h 677"/>
                <a:gd name="T110" fmla="*/ 235 w 1364"/>
                <a:gd name="T111" fmla="*/ 594 h 677"/>
                <a:gd name="T112" fmla="*/ 280 w 1364"/>
                <a:gd name="T113" fmla="*/ 613 h 677"/>
                <a:gd name="T114" fmla="*/ 337 w 1364"/>
                <a:gd name="T115" fmla="*/ 632 h 677"/>
                <a:gd name="T116" fmla="*/ 382 w 1364"/>
                <a:gd name="T117" fmla="*/ 645 h 677"/>
                <a:gd name="T118" fmla="*/ 433 w 1364"/>
                <a:gd name="T119" fmla="*/ 658 h 677"/>
                <a:gd name="T120" fmla="*/ 490 w 1364"/>
                <a:gd name="T121" fmla="*/ 664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4" h="677">
                  <a:moveTo>
                    <a:pt x="503" y="664"/>
                  </a:moveTo>
                  <a:lnTo>
                    <a:pt x="522" y="670"/>
                  </a:lnTo>
                  <a:lnTo>
                    <a:pt x="535" y="670"/>
                  </a:lnTo>
                  <a:lnTo>
                    <a:pt x="554" y="670"/>
                  </a:lnTo>
                  <a:lnTo>
                    <a:pt x="567" y="677"/>
                  </a:lnTo>
                  <a:lnTo>
                    <a:pt x="586" y="677"/>
                  </a:lnTo>
                  <a:lnTo>
                    <a:pt x="605" y="677"/>
                  </a:lnTo>
                  <a:lnTo>
                    <a:pt x="618" y="677"/>
                  </a:lnTo>
                  <a:lnTo>
                    <a:pt x="637" y="677"/>
                  </a:lnTo>
                  <a:lnTo>
                    <a:pt x="656" y="677"/>
                  </a:lnTo>
                  <a:lnTo>
                    <a:pt x="669" y="677"/>
                  </a:lnTo>
                  <a:lnTo>
                    <a:pt x="688" y="677"/>
                  </a:lnTo>
                  <a:lnTo>
                    <a:pt x="707" y="677"/>
                  </a:lnTo>
                  <a:lnTo>
                    <a:pt x="720" y="677"/>
                  </a:lnTo>
                  <a:lnTo>
                    <a:pt x="739" y="677"/>
                  </a:lnTo>
                  <a:lnTo>
                    <a:pt x="758" y="677"/>
                  </a:lnTo>
                  <a:lnTo>
                    <a:pt x="771" y="677"/>
                  </a:lnTo>
                  <a:lnTo>
                    <a:pt x="790" y="677"/>
                  </a:lnTo>
                  <a:lnTo>
                    <a:pt x="803" y="670"/>
                  </a:lnTo>
                  <a:lnTo>
                    <a:pt x="822" y="670"/>
                  </a:lnTo>
                  <a:lnTo>
                    <a:pt x="841" y="670"/>
                  </a:lnTo>
                  <a:lnTo>
                    <a:pt x="854" y="664"/>
                  </a:lnTo>
                  <a:lnTo>
                    <a:pt x="866" y="664"/>
                  </a:lnTo>
                  <a:lnTo>
                    <a:pt x="873" y="664"/>
                  </a:lnTo>
                  <a:lnTo>
                    <a:pt x="892" y="664"/>
                  </a:lnTo>
                  <a:lnTo>
                    <a:pt x="905" y="658"/>
                  </a:lnTo>
                  <a:lnTo>
                    <a:pt x="924" y="658"/>
                  </a:lnTo>
                  <a:lnTo>
                    <a:pt x="943" y="651"/>
                  </a:lnTo>
                  <a:lnTo>
                    <a:pt x="956" y="651"/>
                  </a:lnTo>
                  <a:lnTo>
                    <a:pt x="956" y="651"/>
                  </a:lnTo>
                  <a:lnTo>
                    <a:pt x="975" y="645"/>
                  </a:lnTo>
                  <a:lnTo>
                    <a:pt x="988" y="639"/>
                  </a:lnTo>
                  <a:lnTo>
                    <a:pt x="1007" y="639"/>
                  </a:lnTo>
                  <a:lnTo>
                    <a:pt x="1026" y="632"/>
                  </a:lnTo>
                  <a:lnTo>
                    <a:pt x="1026" y="632"/>
                  </a:lnTo>
                  <a:lnTo>
                    <a:pt x="1039" y="626"/>
                  </a:lnTo>
                  <a:lnTo>
                    <a:pt x="1058" y="620"/>
                  </a:lnTo>
                  <a:lnTo>
                    <a:pt x="1077" y="613"/>
                  </a:lnTo>
                  <a:lnTo>
                    <a:pt x="1077" y="613"/>
                  </a:lnTo>
                  <a:lnTo>
                    <a:pt x="1090" y="607"/>
                  </a:lnTo>
                  <a:lnTo>
                    <a:pt x="1109" y="601"/>
                  </a:lnTo>
                  <a:lnTo>
                    <a:pt x="1121" y="601"/>
                  </a:lnTo>
                  <a:lnTo>
                    <a:pt x="1128" y="594"/>
                  </a:lnTo>
                  <a:lnTo>
                    <a:pt x="1141" y="588"/>
                  </a:lnTo>
                  <a:lnTo>
                    <a:pt x="1153" y="582"/>
                  </a:lnTo>
                  <a:lnTo>
                    <a:pt x="1160" y="582"/>
                  </a:lnTo>
                  <a:lnTo>
                    <a:pt x="1172" y="575"/>
                  </a:lnTo>
                  <a:lnTo>
                    <a:pt x="1185" y="563"/>
                  </a:lnTo>
                  <a:lnTo>
                    <a:pt x="1192" y="563"/>
                  </a:lnTo>
                  <a:lnTo>
                    <a:pt x="1211" y="550"/>
                  </a:lnTo>
                  <a:lnTo>
                    <a:pt x="1217" y="550"/>
                  </a:lnTo>
                  <a:lnTo>
                    <a:pt x="1223" y="544"/>
                  </a:lnTo>
                  <a:lnTo>
                    <a:pt x="1242" y="531"/>
                  </a:lnTo>
                  <a:lnTo>
                    <a:pt x="1242" y="531"/>
                  </a:lnTo>
                  <a:lnTo>
                    <a:pt x="1262" y="519"/>
                  </a:lnTo>
                  <a:lnTo>
                    <a:pt x="1262" y="512"/>
                  </a:lnTo>
                  <a:lnTo>
                    <a:pt x="1274" y="506"/>
                  </a:lnTo>
                  <a:lnTo>
                    <a:pt x="1281" y="500"/>
                  </a:lnTo>
                  <a:lnTo>
                    <a:pt x="1293" y="487"/>
                  </a:lnTo>
                  <a:lnTo>
                    <a:pt x="1300" y="481"/>
                  </a:lnTo>
                  <a:lnTo>
                    <a:pt x="1313" y="468"/>
                  </a:lnTo>
                  <a:lnTo>
                    <a:pt x="1313" y="468"/>
                  </a:lnTo>
                  <a:lnTo>
                    <a:pt x="1325" y="449"/>
                  </a:lnTo>
                  <a:lnTo>
                    <a:pt x="1325" y="449"/>
                  </a:lnTo>
                  <a:lnTo>
                    <a:pt x="1338" y="430"/>
                  </a:lnTo>
                  <a:lnTo>
                    <a:pt x="1344" y="417"/>
                  </a:lnTo>
                  <a:lnTo>
                    <a:pt x="1344" y="417"/>
                  </a:lnTo>
                  <a:lnTo>
                    <a:pt x="1351" y="399"/>
                  </a:lnTo>
                  <a:lnTo>
                    <a:pt x="1357" y="380"/>
                  </a:lnTo>
                  <a:lnTo>
                    <a:pt x="1357" y="367"/>
                  </a:lnTo>
                  <a:lnTo>
                    <a:pt x="1357" y="361"/>
                  </a:lnTo>
                  <a:lnTo>
                    <a:pt x="1364" y="348"/>
                  </a:lnTo>
                  <a:lnTo>
                    <a:pt x="1364" y="329"/>
                  </a:lnTo>
                  <a:lnTo>
                    <a:pt x="1357" y="323"/>
                  </a:lnTo>
                  <a:lnTo>
                    <a:pt x="1357" y="316"/>
                  </a:lnTo>
                  <a:lnTo>
                    <a:pt x="1357" y="297"/>
                  </a:lnTo>
                  <a:lnTo>
                    <a:pt x="1351" y="285"/>
                  </a:lnTo>
                  <a:lnTo>
                    <a:pt x="1344" y="266"/>
                  </a:lnTo>
                  <a:lnTo>
                    <a:pt x="1344" y="266"/>
                  </a:lnTo>
                  <a:lnTo>
                    <a:pt x="1338" y="247"/>
                  </a:lnTo>
                  <a:lnTo>
                    <a:pt x="1325" y="234"/>
                  </a:lnTo>
                  <a:lnTo>
                    <a:pt x="1325" y="234"/>
                  </a:lnTo>
                  <a:lnTo>
                    <a:pt x="1313" y="215"/>
                  </a:lnTo>
                  <a:lnTo>
                    <a:pt x="1313" y="209"/>
                  </a:lnTo>
                  <a:lnTo>
                    <a:pt x="1300" y="196"/>
                  </a:lnTo>
                  <a:lnTo>
                    <a:pt x="1293" y="190"/>
                  </a:lnTo>
                  <a:lnTo>
                    <a:pt x="1281" y="184"/>
                  </a:lnTo>
                  <a:lnTo>
                    <a:pt x="1274" y="177"/>
                  </a:lnTo>
                  <a:lnTo>
                    <a:pt x="1262" y="165"/>
                  </a:lnTo>
                  <a:lnTo>
                    <a:pt x="1262" y="165"/>
                  </a:lnTo>
                  <a:lnTo>
                    <a:pt x="1242" y="152"/>
                  </a:lnTo>
                  <a:lnTo>
                    <a:pt x="1242" y="146"/>
                  </a:lnTo>
                  <a:lnTo>
                    <a:pt x="1223" y="139"/>
                  </a:lnTo>
                  <a:lnTo>
                    <a:pt x="1217" y="133"/>
                  </a:lnTo>
                  <a:lnTo>
                    <a:pt x="1211" y="127"/>
                  </a:lnTo>
                  <a:lnTo>
                    <a:pt x="1192" y="121"/>
                  </a:lnTo>
                  <a:lnTo>
                    <a:pt x="1185" y="114"/>
                  </a:lnTo>
                  <a:lnTo>
                    <a:pt x="1172" y="108"/>
                  </a:lnTo>
                  <a:lnTo>
                    <a:pt x="1160" y="102"/>
                  </a:lnTo>
                  <a:lnTo>
                    <a:pt x="1153" y="102"/>
                  </a:lnTo>
                  <a:lnTo>
                    <a:pt x="1141" y="95"/>
                  </a:lnTo>
                  <a:lnTo>
                    <a:pt x="1128" y="83"/>
                  </a:lnTo>
                  <a:lnTo>
                    <a:pt x="1121" y="83"/>
                  </a:lnTo>
                  <a:lnTo>
                    <a:pt x="1109" y="76"/>
                  </a:lnTo>
                  <a:lnTo>
                    <a:pt x="1090" y="70"/>
                  </a:lnTo>
                  <a:lnTo>
                    <a:pt x="1077" y="64"/>
                  </a:lnTo>
                  <a:lnTo>
                    <a:pt x="1077" y="64"/>
                  </a:lnTo>
                  <a:lnTo>
                    <a:pt x="1058" y="57"/>
                  </a:lnTo>
                  <a:lnTo>
                    <a:pt x="1039" y="51"/>
                  </a:lnTo>
                  <a:lnTo>
                    <a:pt x="1026" y="51"/>
                  </a:lnTo>
                  <a:lnTo>
                    <a:pt x="1026" y="51"/>
                  </a:lnTo>
                  <a:lnTo>
                    <a:pt x="1007" y="45"/>
                  </a:lnTo>
                  <a:lnTo>
                    <a:pt x="988" y="38"/>
                  </a:lnTo>
                  <a:lnTo>
                    <a:pt x="975" y="38"/>
                  </a:lnTo>
                  <a:lnTo>
                    <a:pt x="956" y="32"/>
                  </a:lnTo>
                  <a:lnTo>
                    <a:pt x="956" y="32"/>
                  </a:lnTo>
                  <a:lnTo>
                    <a:pt x="943" y="26"/>
                  </a:lnTo>
                  <a:lnTo>
                    <a:pt x="924" y="26"/>
                  </a:lnTo>
                  <a:lnTo>
                    <a:pt x="905" y="19"/>
                  </a:lnTo>
                  <a:lnTo>
                    <a:pt x="892" y="19"/>
                  </a:lnTo>
                  <a:lnTo>
                    <a:pt x="873" y="19"/>
                  </a:lnTo>
                  <a:lnTo>
                    <a:pt x="866" y="13"/>
                  </a:lnTo>
                  <a:lnTo>
                    <a:pt x="854" y="13"/>
                  </a:lnTo>
                  <a:lnTo>
                    <a:pt x="841" y="13"/>
                  </a:lnTo>
                  <a:lnTo>
                    <a:pt x="822" y="13"/>
                  </a:lnTo>
                  <a:lnTo>
                    <a:pt x="803" y="7"/>
                  </a:lnTo>
                  <a:lnTo>
                    <a:pt x="790" y="7"/>
                  </a:lnTo>
                  <a:lnTo>
                    <a:pt x="771" y="7"/>
                  </a:lnTo>
                  <a:lnTo>
                    <a:pt x="758" y="7"/>
                  </a:lnTo>
                  <a:lnTo>
                    <a:pt x="739" y="7"/>
                  </a:lnTo>
                  <a:lnTo>
                    <a:pt x="720" y="0"/>
                  </a:lnTo>
                  <a:lnTo>
                    <a:pt x="707" y="0"/>
                  </a:lnTo>
                  <a:lnTo>
                    <a:pt x="688" y="0"/>
                  </a:lnTo>
                  <a:lnTo>
                    <a:pt x="669" y="0"/>
                  </a:lnTo>
                  <a:lnTo>
                    <a:pt x="656" y="0"/>
                  </a:lnTo>
                  <a:lnTo>
                    <a:pt x="637" y="0"/>
                  </a:lnTo>
                  <a:lnTo>
                    <a:pt x="618" y="7"/>
                  </a:lnTo>
                  <a:lnTo>
                    <a:pt x="605" y="7"/>
                  </a:lnTo>
                  <a:lnTo>
                    <a:pt x="586" y="7"/>
                  </a:lnTo>
                  <a:lnTo>
                    <a:pt x="567" y="7"/>
                  </a:lnTo>
                  <a:lnTo>
                    <a:pt x="554" y="7"/>
                  </a:lnTo>
                  <a:lnTo>
                    <a:pt x="535" y="13"/>
                  </a:lnTo>
                  <a:lnTo>
                    <a:pt x="522" y="13"/>
                  </a:lnTo>
                  <a:lnTo>
                    <a:pt x="503" y="13"/>
                  </a:lnTo>
                  <a:lnTo>
                    <a:pt x="490" y="13"/>
                  </a:lnTo>
                  <a:lnTo>
                    <a:pt x="484" y="19"/>
                  </a:lnTo>
                  <a:lnTo>
                    <a:pt x="471" y="19"/>
                  </a:lnTo>
                  <a:lnTo>
                    <a:pt x="452" y="19"/>
                  </a:lnTo>
                  <a:lnTo>
                    <a:pt x="433" y="26"/>
                  </a:lnTo>
                  <a:lnTo>
                    <a:pt x="420" y="26"/>
                  </a:lnTo>
                  <a:lnTo>
                    <a:pt x="401" y="32"/>
                  </a:lnTo>
                  <a:lnTo>
                    <a:pt x="401" y="32"/>
                  </a:lnTo>
                  <a:lnTo>
                    <a:pt x="382" y="38"/>
                  </a:lnTo>
                  <a:lnTo>
                    <a:pt x="369" y="38"/>
                  </a:lnTo>
                  <a:lnTo>
                    <a:pt x="350" y="45"/>
                  </a:lnTo>
                  <a:lnTo>
                    <a:pt x="337" y="51"/>
                  </a:lnTo>
                  <a:lnTo>
                    <a:pt x="337" y="51"/>
                  </a:lnTo>
                  <a:lnTo>
                    <a:pt x="318" y="51"/>
                  </a:lnTo>
                  <a:lnTo>
                    <a:pt x="299" y="57"/>
                  </a:lnTo>
                  <a:lnTo>
                    <a:pt x="286" y="64"/>
                  </a:lnTo>
                  <a:lnTo>
                    <a:pt x="280" y="64"/>
                  </a:lnTo>
                  <a:lnTo>
                    <a:pt x="267" y="70"/>
                  </a:lnTo>
                  <a:lnTo>
                    <a:pt x="248" y="76"/>
                  </a:lnTo>
                  <a:lnTo>
                    <a:pt x="242" y="83"/>
                  </a:lnTo>
                  <a:lnTo>
                    <a:pt x="235" y="83"/>
                  </a:lnTo>
                  <a:lnTo>
                    <a:pt x="216" y="95"/>
                  </a:lnTo>
                  <a:lnTo>
                    <a:pt x="203" y="102"/>
                  </a:lnTo>
                  <a:lnTo>
                    <a:pt x="197" y="102"/>
                  </a:lnTo>
                  <a:lnTo>
                    <a:pt x="184" y="108"/>
                  </a:lnTo>
                  <a:lnTo>
                    <a:pt x="172" y="114"/>
                  </a:lnTo>
                  <a:lnTo>
                    <a:pt x="165" y="121"/>
                  </a:lnTo>
                  <a:lnTo>
                    <a:pt x="153" y="127"/>
                  </a:lnTo>
                  <a:lnTo>
                    <a:pt x="140" y="133"/>
                  </a:lnTo>
                  <a:lnTo>
                    <a:pt x="133" y="139"/>
                  </a:lnTo>
                  <a:lnTo>
                    <a:pt x="121" y="146"/>
                  </a:lnTo>
                  <a:lnTo>
                    <a:pt x="114" y="152"/>
                  </a:lnTo>
                  <a:lnTo>
                    <a:pt x="102" y="165"/>
                  </a:lnTo>
                  <a:lnTo>
                    <a:pt x="95" y="165"/>
                  </a:lnTo>
                  <a:lnTo>
                    <a:pt x="82" y="177"/>
                  </a:lnTo>
                  <a:lnTo>
                    <a:pt x="76" y="184"/>
                  </a:lnTo>
                  <a:lnTo>
                    <a:pt x="63" y="190"/>
                  </a:lnTo>
                  <a:lnTo>
                    <a:pt x="63" y="196"/>
                  </a:lnTo>
                  <a:lnTo>
                    <a:pt x="51" y="209"/>
                  </a:lnTo>
                  <a:lnTo>
                    <a:pt x="44" y="215"/>
                  </a:lnTo>
                  <a:lnTo>
                    <a:pt x="31" y="234"/>
                  </a:lnTo>
                  <a:lnTo>
                    <a:pt x="31" y="234"/>
                  </a:lnTo>
                  <a:lnTo>
                    <a:pt x="25" y="247"/>
                  </a:lnTo>
                  <a:lnTo>
                    <a:pt x="12" y="266"/>
                  </a:lnTo>
                  <a:lnTo>
                    <a:pt x="12" y="266"/>
                  </a:lnTo>
                  <a:lnTo>
                    <a:pt x="6" y="285"/>
                  </a:lnTo>
                  <a:lnTo>
                    <a:pt x="6" y="297"/>
                  </a:lnTo>
                  <a:lnTo>
                    <a:pt x="0" y="316"/>
                  </a:lnTo>
                  <a:lnTo>
                    <a:pt x="0" y="323"/>
                  </a:lnTo>
                  <a:lnTo>
                    <a:pt x="0" y="329"/>
                  </a:lnTo>
                  <a:lnTo>
                    <a:pt x="0" y="348"/>
                  </a:lnTo>
                  <a:lnTo>
                    <a:pt x="0" y="361"/>
                  </a:lnTo>
                  <a:lnTo>
                    <a:pt x="0" y="367"/>
                  </a:lnTo>
                  <a:lnTo>
                    <a:pt x="6" y="380"/>
                  </a:lnTo>
                  <a:lnTo>
                    <a:pt x="6" y="399"/>
                  </a:lnTo>
                  <a:lnTo>
                    <a:pt x="12" y="417"/>
                  </a:lnTo>
                  <a:lnTo>
                    <a:pt x="12" y="417"/>
                  </a:lnTo>
                  <a:lnTo>
                    <a:pt x="25" y="430"/>
                  </a:lnTo>
                  <a:lnTo>
                    <a:pt x="31" y="449"/>
                  </a:lnTo>
                  <a:lnTo>
                    <a:pt x="31" y="449"/>
                  </a:lnTo>
                  <a:lnTo>
                    <a:pt x="44" y="468"/>
                  </a:lnTo>
                  <a:lnTo>
                    <a:pt x="51" y="468"/>
                  </a:lnTo>
                  <a:lnTo>
                    <a:pt x="63" y="481"/>
                  </a:lnTo>
                  <a:lnTo>
                    <a:pt x="63" y="487"/>
                  </a:lnTo>
                  <a:lnTo>
                    <a:pt x="76" y="500"/>
                  </a:lnTo>
                  <a:lnTo>
                    <a:pt x="82" y="506"/>
                  </a:lnTo>
                  <a:lnTo>
                    <a:pt x="95" y="512"/>
                  </a:lnTo>
                  <a:lnTo>
                    <a:pt x="102" y="519"/>
                  </a:lnTo>
                  <a:lnTo>
                    <a:pt x="114" y="531"/>
                  </a:lnTo>
                  <a:lnTo>
                    <a:pt x="121" y="531"/>
                  </a:lnTo>
                  <a:lnTo>
                    <a:pt x="133" y="544"/>
                  </a:lnTo>
                  <a:lnTo>
                    <a:pt x="140" y="550"/>
                  </a:lnTo>
                  <a:lnTo>
                    <a:pt x="153" y="550"/>
                  </a:lnTo>
                  <a:lnTo>
                    <a:pt x="165" y="563"/>
                  </a:lnTo>
                  <a:lnTo>
                    <a:pt x="172" y="563"/>
                  </a:lnTo>
                  <a:lnTo>
                    <a:pt x="184" y="575"/>
                  </a:lnTo>
                  <a:lnTo>
                    <a:pt x="197" y="582"/>
                  </a:lnTo>
                  <a:lnTo>
                    <a:pt x="203" y="582"/>
                  </a:lnTo>
                  <a:lnTo>
                    <a:pt x="216" y="588"/>
                  </a:lnTo>
                  <a:lnTo>
                    <a:pt x="235" y="594"/>
                  </a:lnTo>
                  <a:lnTo>
                    <a:pt x="242" y="601"/>
                  </a:lnTo>
                  <a:lnTo>
                    <a:pt x="248" y="601"/>
                  </a:lnTo>
                  <a:lnTo>
                    <a:pt x="267" y="607"/>
                  </a:lnTo>
                  <a:lnTo>
                    <a:pt x="280" y="613"/>
                  </a:lnTo>
                  <a:lnTo>
                    <a:pt x="286" y="613"/>
                  </a:lnTo>
                  <a:lnTo>
                    <a:pt x="299" y="620"/>
                  </a:lnTo>
                  <a:lnTo>
                    <a:pt x="318" y="626"/>
                  </a:lnTo>
                  <a:lnTo>
                    <a:pt x="337" y="632"/>
                  </a:lnTo>
                  <a:lnTo>
                    <a:pt x="337" y="632"/>
                  </a:lnTo>
                  <a:lnTo>
                    <a:pt x="350" y="639"/>
                  </a:lnTo>
                  <a:lnTo>
                    <a:pt x="369" y="639"/>
                  </a:lnTo>
                  <a:lnTo>
                    <a:pt x="382" y="645"/>
                  </a:lnTo>
                  <a:lnTo>
                    <a:pt x="401" y="651"/>
                  </a:lnTo>
                  <a:lnTo>
                    <a:pt x="401" y="651"/>
                  </a:lnTo>
                  <a:lnTo>
                    <a:pt x="420" y="651"/>
                  </a:lnTo>
                  <a:lnTo>
                    <a:pt x="433" y="658"/>
                  </a:lnTo>
                  <a:lnTo>
                    <a:pt x="452" y="658"/>
                  </a:lnTo>
                  <a:lnTo>
                    <a:pt x="471" y="664"/>
                  </a:lnTo>
                  <a:lnTo>
                    <a:pt x="484" y="664"/>
                  </a:lnTo>
                  <a:lnTo>
                    <a:pt x="490" y="664"/>
                  </a:lnTo>
                  <a:lnTo>
                    <a:pt x="503" y="664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2" name="Freeform 505"/>
            <p:cNvSpPr>
              <a:spLocks/>
            </p:cNvSpPr>
            <p:nvPr/>
          </p:nvSpPr>
          <p:spPr bwMode="auto">
            <a:xfrm>
              <a:off x="1883" y="2007"/>
              <a:ext cx="1364" cy="677"/>
            </a:xfrm>
            <a:custGeom>
              <a:avLst/>
              <a:gdLst>
                <a:gd name="T0" fmla="*/ 87 w 214"/>
                <a:gd name="T1" fmla="*/ 106 h 107"/>
                <a:gd name="T2" fmla="*/ 97 w 214"/>
                <a:gd name="T3" fmla="*/ 107 h 107"/>
                <a:gd name="T4" fmla="*/ 108 w 214"/>
                <a:gd name="T5" fmla="*/ 107 h 107"/>
                <a:gd name="T6" fmla="*/ 119 w 214"/>
                <a:gd name="T7" fmla="*/ 107 h 107"/>
                <a:gd name="T8" fmla="*/ 129 w 214"/>
                <a:gd name="T9" fmla="*/ 106 h 107"/>
                <a:gd name="T10" fmla="*/ 137 w 214"/>
                <a:gd name="T11" fmla="*/ 105 h 107"/>
                <a:gd name="T12" fmla="*/ 148 w 214"/>
                <a:gd name="T13" fmla="*/ 103 h 107"/>
                <a:gd name="T14" fmla="*/ 155 w 214"/>
                <a:gd name="T15" fmla="*/ 101 h 107"/>
                <a:gd name="T16" fmla="*/ 163 w 214"/>
                <a:gd name="T17" fmla="*/ 99 h 107"/>
                <a:gd name="T18" fmla="*/ 171 w 214"/>
                <a:gd name="T19" fmla="*/ 96 h 107"/>
                <a:gd name="T20" fmla="*/ 179 w 214"/>
                <a:gd name="T21" fmla="*/ 93 h 107"/>
                <a:gd name="T22" fmla="*/ 186 w 214"/>
                <a:gd name="T23" fmla="*/ 89 h 107"/>
                <a:gd name="T24" fmla="*/ 192 w 214"/>
                <a:gd name="T25" fmla="*/ 86 h 107"/>
                <a:gd name="T26" fmla="*/ 198 w 214"/>
                <a:gd name="T27" fmla="*/ 81 h 107"/>
                <a:gd name="T28" fmla="*/ 204 w 214"/>
                <a:gd name="T29" fmla="*/ 76 h 107"/>
                <a:gd name="T30" fmla="*/ 208 w 214"/>
                <a:gd name="T31" fmla="*/ 71 h 107"/>
                <a:gd name="T32" fmla="*/ 212 w 214"/>
                <a:gd name="T33" fmla="*/ 63 h 107"/>
                <a:gd name="T34" fmla="*/ 214 w 214"/>
                <a:gd name="T35" fmla="*/ 55 h 107"/>
                <a:gd name="T36" fmla="*/ 213 w 214"/>
                <a:gd name="T37" fmla="*/ 47 h 107"/>
                <a:gd name="T38" fmla="*/ 210 w 214"/>
                <a:gd name="T39" fmla="*/ 39 h 107"/>
                <a:gd name="T40" fmla="*/ 206 w 214"/>
                <a:gd name="T41" fmla="*/ 33 h 107"/>
                <a:gd name="T42" fmla="*/ 200 w 214"/>
                <a:gd name="T43" fmla="*/ 28 h 107"/>
                <a:gd name="T44" fmla="*/ 195 w 214"/>
                <a:gd name="T45" fmla="*/ 23 h 107"/>
                <a:gd name="T46" fmla="*/ 187 w 214"/>
                <a:gd name="T47" fmla="*/ 19 h 107"/>
                <a:gd name="T48" fmla="*/ 181 w 214"/>
                <a:gd name="T49" fmla="*/ 16 h 107"/>
                <a:gd name="T50" fmla="*/ 174 w 214"/>
                <a:gd name="T51" fmla="*/ 12 h 107"/>
                <a:gd name="T52" fmla="*/ 166 w 214"/>
                <a:gd name="T53" fmla="*/ 9 h 107"/>
                <a:gd name="T54" fmla="*/ 158 w 214"/>
                <a:gd name="T55" fmla="*/ 7 h 107"/>
                <a:gd name="T56" fmla="*/ 150 w 214"/>
                <a:gd name="T57" fmla="*/ 5 h 107"/>
                <a:gd name="T58" fmla="*/ 140 w 214"/>
                <a:gd name="T59" fmla="*/ 3 h 107"/>
                <a:gd name="T60" fmla="*/ 132 w 214"/>
                <a:gd name="T61" fmla="*/ 2 h 107"/>
                <a:gd name="T62" fmla="*/ 121 w 214"/>
                <a:gd name="T63" fmla="*/ 1 h 107"/>
                <a:gd name="T64" fmla="*/ 111 w 214"/>
                <a:gd name="T65" fmla="*/ 0 h 107"/>
                <a:gd name="T66" fmla="*/ 100 w 214"/>
                <a:gd name="T67" fmla="*/ 0 h 107"/>
                <a:gd name="T68" fmla="*/ 89 w 214"/>
                <a:gd name="T69" fmla="*/ 1 h 107"/>
                <a:gd name="T70" fmla="*/ 79 w 214"/>
                <a:gd name="T71" fmla="*/ 2 h 107"/>
                <a:gd name="T72" fmla="*/ 71 w 214"/>
                <a:gd name="T73" fmla="*/ 3 h 107"/>
                <a:gd name="T74" fmla="*/ 63 w 214"/>
                <a:gd name="T75" fmla="*/ 5 h 107"/>
                <a:gd name="T76" fmla="*/ 53 w 214"/>
                <a:gd name="T77" fmla="*/ 8 h 107"/>
                <a:gd name="T78" fmla="*/ 44 w 214"/>
                <a:gd name="T79" fmla="*/ 10 h 107"/>
                <a:gd name="T80" fmla="*/ 37 w 214"/>
                <a:gd name="T81" fmla="*/ 13 h 107"/>
                <a:gd name="T82" fmla="*/ 29 w 214"/>
                <a:gd name="T83" fmla="*/ 17 h 107"/>
                <a:gd name="T84" fmla="*/ 22 w 214"/>
                <a:gd name="T85" fmla="*/ 21 h 107"/>
                <a:gd name="T86" fmla="*/ 16 w 214"/>
                <a:gd name="T87" fmla="*/ 26 h 107"/>
                <a:gd name="T88" fmla="*/ 10 w 214"/>
                <a:gd name="T89" fmla="*/ 30 h 107"/>
                <a:gd name="T90" fmla="*/ 5 w 214"/>
                <a:gd name="T91" fmla="*/ 37 h 107"/>
                <a:gd name="T92" fmla="*/ 2 w 214"/>
                <a:gd name="T93" fmla="*/ 42 h 107"/>
                <a:gd name="T94" fmla="*/ 0 w 214"/>
                <a:gd name="T95" fmla="*/ 51 h 107"/>
                <a:gd name="T96" fmla="*/ 0 w 214"/>
                <a:gd name="T97" fmla="*/ 58 h 107"/>
                <a:gd name="T98" fmla="*/ 2 w 214"/>
                <a:gd name="T99" fmla="*/ 66 h 107"/>
                <a:gd name="T100" fmla="*/ 7 w 214"/>
                <a:gd name="T101" fmla="*/ 74 h 107"/>
                <a:gd name="T102" fmla="*/ 12 w 214"/>
                <a:gd name="T103" fmla="*/ 79 h 107"/>
                <a:gd name="T104" fmla="*/ 18 w 214"/>
                <a:gd name="T105" fmla="*/ 84 h 107"/>
                <a:gd name="T106" fmla="*/ 24 w 214"/>
                <a:gd name="T107" fmla="*/ 87 h 107"/>
                <a:gd name="T108" fmla="*/ 31 w 214"/>
                <a:gd name="T109" fmla="*/ 92 h 107"/>
                <a:gd name="T110" fmla="*/ 38 w 214"/>
                <a:gd name="T111" fmla="*/ 95 h 107"/>
                <a:gd name="T112" fmla="*/ 45 w 214"/>
                <a:gd name="T113" fmla="*/ 97 h 107"/>
                <a:gd name="T114" fmla="*/ 55 w 214"/>
                <a:gd name="T115" fmla="*/ 101 h 107"/>
                <a:gd name="T116" fmla="*/ 63 w 214"/>
                <a:gd name="T117" fmla="*/ 103 h 107"/>
                <a:gd name="T118" fmla="*/ 74 w 214"/>
                <a:gd name="T119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107">
                  <a:moveTo>
                    <a:pt x="79" y="105"/>
                  </a:moveTo>
                  <a:lnTo>
                    <a:pt x="82" y="106"/>
                  </a:lnTo>
                  <a:lnTo>
                    <a:pt x="84" y="106"/>
                  </a:lnTo>
                  <a:lnTo>
                    <a:pt x="87" y="106"/>
                  </a:lnTo>
                  <a:lnTo>
                    <a:pt x="89" y="107"/>
                  </a:lnTo>
                  <a:lnTo>
                    <a:pt x="92" y="107"/>
                  </a:lnTo>
                  <a:lnTo>
                    <a:pt x="95" y="107"/>
                  </a:lnTo>
                  <a:lnTo>
                    <a:pt x="97" y="107"/>
                  </a:lnTo>
                  <a:lnTo>
                    <a:pt x="100" y="107"/>
                  </a:lnTo>
                  <a:lnTo>
                    <a:pt x="103" y="107"/>
                  </a:lnTo>
                  <a:lnTo>
                    <a:pt x="105" y="107"/>
                  </a:lnTo>
                  <a:lnTo>
                    <a:pt x="108" y="107"/>
                  </a:lnTo>
                  <a:lnTo>
                    <a:pt x="111" y="107"/>
                  </a:lnTo>
                  <a:lnTo>
                    <a:pt x="113" y="107"/>
                  </a:lnTo>
                  <a:lnTo>
                    <a:pt x="116" y="107"/>
                  </a:lnTo>
                  <a:lnTo>
                    <a:pt x="119" y="107"/>
                  </a:lnTo>
                  <a:lnTo>
                    <a:pt x="121" y="107"/>
                  </a:lnTo>
                  <a:lnTo>
                    <a:pt x="124" y="107"/>
                  </a:lnTo>
                  <a:lnTo>
                    <a:pt x="126" y="106"/>
                  </a:lnTo>
                  <a:lnTo>
                    <a:pt x="129" y="106"/>
                  </a:lnTo>
                  <a:lnTo>
                    <a:pt x="132" y="106"/>
                  </a:lnTo>
                  <a:lnTo>
                    <a:pt x="134" y="105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40" y="105"/>
                  </a:lnTo>
                  <a:lnTo>
                    <a:pt x="142" y="104"/>
                  </a:lnTo>
                  <a:lnTo>
                    <a:pt x="145" y="104"/>
                  </a:lnTo>
                  <a:lnTo>
                    <a:pt x="148" y="103"/>
                  </a:lnTo>
                  <a:lnTo>
                    <a:pt x="150" y="103"/>
                  </a:lnTo>
                  <a:lnTo>
                    <a:pt x="150" y="103"/>
                  </a:lnTo>
                  <a:lnTo>
                    <a:pt x="153" y="102"/>
                  </a:lnTo>
                  <a:lnTo>
                    <a:pt x="155" y="101"/>
                  </a:lnTo>
                  <a:lnTo>
                    <a:pt x="158" y="101"/>
                  </a:lnTo>
                  <a:lnTo>
                    <a:pt x="161" y="100"/>
                  </a:lnTo>
                  <a:lnTo>
                    <a:pt x="161" y="100"/>
                  </a:lnTo>
                  <a:lnTo>
                    <a:pt x="163" y="99"/>
                  </a:lnTo>
                  <a:lnTo>
                    <a:pt x="166" y="98"/>
                  </a:lnTo>
                  <a:lnTo>
                    <a:pt x="169" y="97"/>
                  </a:lnTo>
                  <a:lnTo>
                    <a:pt x="169" y="97"/>
                  </a:lnTo>
                  <a:lnTo>
                    <a:pt x="171" y="96"/>
                  </a:lnTo>
                  <a:lnTo>
                    <a:pt x="174" y="95"/>
                  </a:lnTo>
                  <a:lnTo>
                    <a:pt x="176" y="95"/>
                  </a:lnTo>
                  <a:lnTo>
                    <a:pt x="177" y="94"/>
                  </a:lnTo>
                  <a:lnTo>
                    <a:pt x="179" y="93"/>
                  </a:lnTo>
                  <a:lnTo>
                    <a:pt x="181" y="92"/>
                  </a:lnTo>
                  <a:lnTo>
                    <a:pt x="182" y="92"/>
                  </a:lnTo>
                  <a:lnTo>
                    <a:pt x="184" y="91"/>
                  </a:lnTo>
                  <a:lnTo>
                    <a:pt x="186" y="89"/>
                  </a:lnTo>
                  <a:lnTo>
                    <a:pt x="187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2" y="86"/>
                  </a:lnTo>
                  <a:lnTo>
                    <a:pt x="195" y="84"/>
                  </a:lnTo>
                  <a:lnTo>
                    <a:pt x="195" y="84"/>
                  </a:lnTo>
                  <a:lnTo>
                    <a:pt x="198" y="82"/>
                  </a:lnTo>
                  <a:lnTo>
                    <a:pt x="198" y="81"/>
                  </a:lnTo>
                  <a:lnTo>
                    <a:pt x="200" y="80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4" y="76"/>
                  </a:lnTo>
                  <a:lnTo>
                    <a:pt x="206" y="74"/>
                  </a:lnTo>
                  <a:lnTo>
                    <a:pt x="206" y="74"/>
                  </a:lnTo>
                  <a:lnTo>
                    <a:pt x="208" y="71"/>
                  </a:lnTo>
                  <a:lnTo>
                    <a:pt x="208" y="71"/>
                  </a:lnTo>
                  <a:lnTo>
                    <a:pt x="210" y="68"/>
                  </a:lnTo>
                  <a:lnTo>
                    <a:pt x="211" y="66"/>
                  </a:lnTo>
                  <a:lnTo>
                    <a:pt x="211" y="66"/>
                  </a:lnTo>
                  <a:lnTo>
                    <a:pt x="212" y="63"/>
                  </a:lnTo>
                  <a:lnTo>
                    <a:pt x="213" y="60"/>
                  </a:lnTo>
                  <a:lnTo>
                    <a:pt x="213" y="58"/>
                  </a:lnTo>
                  <a:lnTo>
                    <a:pt x="213" y="57"/>
                  </a:lnTo>
                  <a:lnTo>
                    <a:pt x="214" y="55"/>
                  </a:lnTo>
                  <a:lnTo>
                    <a:pt x="214" y="52"/>
                  </a:lnTo>
                  <a:lnTo>
                    <a:pt x="213" y="51"/>
                  </a:lnTo>
                  <a:lnTo>
                    <a:pt x="213" y="50"/>
                  </a:lnTo>
                  <a:lnTo>
                    <a:pt x="213" y="47"/>
                  </a:lnTo>
                  <a:lnTo>
                    <a:pt x="212" y="45"/>
                  </a:lnTo>
                  <a:lnTo>
                    <a:pt x="211" y="42"/>
                  </a:lnTo>
                  <a:lnTo>
                    <a:pt x="211" y="42"/>
                  </a:lnTo>
                  <a:lnTo>
                    <a:pt x="210" y="39"/>
                  </a:lnTo>
                  <a:lnTo>
                    <a:pt x="208" y="37"/>
                  </a:lnTo>
                  <a:lnTo>
                    <a:pt x="208" y="37"/>
                  </a:lnTo>
                  <a:lnTo>
                    <a:pt x="206" y="34"/>
                  </a:lnTo>
                  <a:lnTo>
                    <a:pt x="206" y="33"/>
                  </a:lnTo>
                  <a:lnTo>
                    <a:pt x="204" y="31"/>
                  </a:lnTo>
                  <a:lnTo>
                    <a:pt x="203" y="30"/>
                  </a:lnTo>
                  <a:lnTo>
                    <a:pt x="201" y="29"/>
                  </a:lnTo>
                  <a:lnTo>
                    <a:pt x="200" y="28"/>
                  </a:lnTo>
                  <a:lnTo>
                    <a:pt x="198" y="26"/>
                  </a:lnTo>
                  <a:lnTo>
                    <a:pt x="198" y="26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2" y="22"/>
                  </a:lnTo>
                  <a:lnTo>
                    <a:pt x="191" y="21"/>
                  </a:lnTo>
                  <a:lnTo>
                    <a:pt x="190" y="20"/>
                  </a:lnTo>
                  <a:lnTo>
                    <a:pt x="187" y="19"/>
                  </a:lnTo>
                  <a:lnTo>
                    <a:pt x="186" y="18"/>
                  </a:lnTo>
                  <a:lnTo>
                    <a:pt x="184" y="17"/>
                  </a:lnTo>
                  <a:lnTo>
                    <a:pt x="182" y="16"/>
                  </a:lnTo>
                  <a:lnTo>
                    <a:pt x="181" y="16"/>
                  </a:lnTo>
                  <a:lnTo>
                    <a:pt x="179" y="15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4" y="12"/>
                  </a:lnTo>
                  <a:lnTo>
                    <a:pt x="171" y="11"/>
                  </a:lnTo>
                  <a:lnTo>
                    <a:pt x="169" y="10"/>
                  </a:lnTo>
                  <a:lnTo>
                    <a:pt x="169" y="10"/>
                  </a:lnTo>
                  <a:lnTo>
                    <a:pt x="166" y="9"/>
                  </a:lnTo>
                  <a:lnTo>
                    <a:pt x="163" y="8"/>
                  </a:lnTo>
                  <a:lnTo>
                    <a:pt x="161" y="8"/>
                  </a:lnTo>
                  <a:lnTo>
                    <a:pt x="161" y="8"/>
                  </a:lnTo>
                  <a:lnTo>
                    <a:pt x="158" y="7"/>
                  </a:lnTo>
                  <a:lnTo>
                    <a:pt x="155" y="6"/>
                  </a:lnTo>
                  <a:lnTo>
                    <a:pt x="153" y="6"/>
                  </a:lnTo>
                  <a:lnTo>
                    <a:pt x="150" y="5"/>
                  </a:lnTo>
                  <a:lnTo>
                    <a:pt x="150" y="5"/>
                  </a:lnTo>
                  <a:lnTo>
                    <a:pt x="148" y="4"/>
                  </a:lnTo>
                  <a:lnTo>
                    <a:pt x="145" y="4"/>
                  </a:lnTo>
                  <a:lnTo>
                    <a:pt x="142" y="3"/>
                  </a:lnTo>
                  <a:lnTo>
                    <a:pt x="140" y="3"/>
                  </a:lnTo>
                  <a:lnTo>
                    <a:pt x="137" y="3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2" y="2"/>
                  </a:lnTo>
                  <a:lnTo>
                    <a:pt x="129" y="2"/>
                  </a:lnTo>
                  <a:lnTo>
                    <a:pt x="126" y="1"/>
                  </a:lnTo>
                  <a:lnTo>
                    <a:pt x="124" y="1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6" y="1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7" y="1"/>
                  </a:lnTo>
                  <a:lnTo>
                    <a:pt x="95" y="1"/>
                  </a:lnTo>
                  <a:lnTo>
                    <a:pt x="92" y="1"/>
                  </a:lnTo>
                  <a:lnTo>
                    <a:pt x="89" y="1"/>
                  </a:lnTo>
                  <a:lnTo>
                    <a:pt x="87" y="1"/>
                  </a:lnTo>
                  <a:lnTo>
                    <a:pt x="84" y="2"/>
                  </a:lnTo>
                  <a:lnTo>
                    <a:pt x="82" y="2"/>
                  </a:lnTo>
                  <a:lnTo>
                    <a:pt x="79" y="2"/>
                  </a:lnTo>
                  <a:lnTo>
                    <a:pt x="77" y="2"/>
                  </a:lnTo>
                  <a:lnTo>
                    <a:pt x="76" y="3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8" y="4"/>
                  </a:lnTo>
                  <a:lnTo>
                    <a:pt x="66" y="4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0" y="6"/>
                  </a:lnTo>
                  <a:lnTo>
                    <a:pt x="58" y="6"/>
                  </a:lnTo>
                  <a:lnTo>
                    <a:pt x="55" y="7"/>
                  </a:lnTo>
                  <a:lnTo>
                    <a:pt x="53" y="8"/>
                  </a:lnTo>
                  <a:lnTo>
                    <a:pt x="50" y="8"/>
                  </a:lnTo>
                  <a:lnTo>
                    <a:pt x="47" y="9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2" y="11"/>
                  </a:lnTo>
                  <a:lnTo>
                    <a:pt x="39" y="12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4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7"/>
                  </a:lnTo>
                  <a:lnTo>
                    <a:pt x="27" y="18"/>
                  </a:lnTo>
                  <a:lnTo>
                    <a:pt x="26" y="19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19" y="23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8"/>
                  </a:lnTo>
                  <a:lnTo>
                    <a:pt x="12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8" y="33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4" y="39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60"/>
                  </a:lnTo>
                  <a:lnTo>
                    <a:pt x="1" y="63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4" y="68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7" y="74"/>
                  </a:lnTo>
                  <a:lnTo>
                    <a:pt x="8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9"/>
                  </a:lnTo>
                  <a:lnTo>
                    <a:pt x="13" y="80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1" y="86"/>
                  </a:lnTo>
                  <a:lnTo>
                    <a:pt x="22" y="87"/>
                  </a:lnTo>
                  <a:lnTo>
                    <a:pt x="24" y="87"/>
                  </a:lnTo>
                  <a:lnTo>
                    <a:pt x="26" y="89"/>
                  </a:lnTo>
                  <a:lnTo>
                    <a:pt x="27" y="89"/>
                  </a:lnTo>
                  <a:lnTo>
                    <a:pt x="29" y="91"/>
                  </a:lnTo>
                  <a:lnTo>
                    <a:pt x="31" y="92"/>
                  </a:lnTo>
                  <a:lnTo>
                    <a:pt x="32" y="92"/>
                  </a:lnTo>
                  <a:lnTo>
                    <a:pt x="34" y="93"/>
                  </a:lnTo>
                  <a:lnTo>
                    <a:pt x="37" y="94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6"/>
                  </a:lnTo>
                  <a:lnTo>
                    <a:pt x="44" y="97"/>
                  </a:lnTo>
                  <a:lnTo>
                    <a:pt x="45" y="97"/>
                  </a:lnTo>
                  <a:lnTo>
                    <a:pt x="47" y="98"/>
                  </a:lnTo>
                  <a:lnTo>
                    <a:pt x="50" y="99"/>
                  </a:lnTo>
                  <a:lnTo>
                    <a:pt x="53" y="100"/>
                  </a:lnTo>
                  <a:lnTo>
                    <a:pt x="55" y="101"/>
                  </a:lnTo>
                  <a:lnTo>
                    <a:pt x="58" y="101"/>
                  </a:lnTo>
                  <a:lnTo>
                    <a:pt x="60" y="102"/>
                  </a:lnTo>
                  <a:lnTo>
                    <a:pt x="63" y="103"/>
                  </a:lnTo>
                  <a:lnTo>
                    <a:pt x="63" y="103"/>
                  </a:lnTo>
                  <a:lnTo>
                    <a:pt x="66" y="103"/>
                  </a:lnTo>
                  <a:lnTo>
                    <a:pt x="68" y="104"/>
                  </a:lnTo>
                  <a:lnTo>
                    <a:pt x="71" y="104"/>
                  </a:lnTo>
                  <a:lnTo>
                    <a:pt x="74" y="105"/>
                  </a:lnTo>
                  <a:lnTo>
                    <a:pt x="76" y="105"/>
                  </a:lnTo>
                  <a:lnTo>
                    <a:pt x="77" y="105"/>
                  </a:lnTo>
                  <a:lnTo>
                    <a:pt x="79" y="10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3" name="Freeform 506"/>
            <p:cNvSpPr>
              <a:spLocks/>
            </p:cNvSpPr>
            <p:nvPr/>
          </p:nvSpPr>
          <p:spPr bwMode="auto">
            <a:xfrm>
              <a:off x="1965" y="2052"/>
              <a:ext cx="1192" cy="594"/>
            </a:xfrm>
            <a:custGeom>
              <a:avLst/>
              <a:gdLst>
                <a:gd name="T0" fmla="*/ 555 w 1192"/>
                <a:gd name="T1" fmla="*/ 594 h 594"/>
                <a:gd name="T2" fmla="*/ 625 w 1192"/>
                <a:gd name="T3" fmla="*/ 594 h 594"/>
                <a:gd name="T4" fmla="*/ 689 w 1192"/>
                <a:gd name="T5" fmla="*/ 587 h 594"/>
                <a:gd name="T6" fmla="*/ 740 w 1192"/>
                <a:gd name="T7" fmla="*/ 581 h 594"/>
                <a:gd name="T8" fmla="*/ 810 w 1192"/>
                <a:gd name="T9" fmla="*/ 575 h 594"/>
                <a:gd name="T10" fmla="*/ 861 w 1192"/>
                <a:gd name="T11" fmla="*/ 562 h 594"/>
                <a:gd name="T12" fmla="*/ 906 w 1192"/>
                <a:gd name="T13" fmla="*/ 549 h 594"/>
                <a:gd name="T14" fmla="*/ 957 w 1192"/>
                <a:gd name="T15" fmla="*/ 530 h 594"/>
                <a:gd name="T16" fmla="*/ 1008 w 1192"/>
                <a:gd name="T17" fmla="*/ 512 h 594"/>
                <a:gd name="T18" fmla="*/ 1052 w 1192"/>
                <a:gd name="T19" fmla="*/ 486 h 594"/>
                <a:gd name="T20" fmla="*/ 1090 w 1192"/>
                <a:gd name="T21" fmla="*/ 461 h 594"/>
                <a:gd name="T22" fmla="*/ 1129 w 1192"/>
                <a:gd name="T23" fmla="*/ 436 h 594"/>
                <a:gd name="T24" fmla="*/ 1160 w 1192"/>
                <a:gd name="T25" fmla="*/ 391 h 594"/>
                <a:gd name="T26" fmla="*/ 1186 w 1192"/>
                <a:gd name="T27" fmla="*/ 354 h 594"/>
                <a:gd name="T28" fmla="*/ 1192 w 1192"/>
                <a:gd name="T29" fmla="*/ 303 h 594"/>
                <a:gd name="T30" fmla="*/ 1186 w 1192"/>
                <a:gd name="T31" fmla="*/ 252 h 594"/>
                <a:gd name="T32" fmla="*/ 1167 w 1192"/>
                <a:gd name="T33" fmla="*/ 202 h 594"/>
                <a:gd name="T34" fmla="*/ 1141 w 1192"/>
                <a:gd name="T35" fmla="*/ 170 h 594"/>
                <a:gd name="T36" fmla="*/ 1103 w 1192"/>
                <a:gd name="T37" fmla="*/ 139 h 594"/>
                <a:gd name="T38" fmla="*/ 1059 w 1192"/>
                <a:gd name="T39" fmla="*/ 107 h 594"/>
                <a:gd name="T40" fmla="*/ 1020 w 1192"/>
                <a:gd name="T41" fmla="*/ 88 h 594"/>
                <a:gd name="T42" fmla="*/ 976 w 1192"/>
                <a:gd name="T43" fmla="*/ 69 h 594"/>
                <a:gd name="T44" fmla="*/ 925 w 1192"/>
                <a:gd name="T45" fmla="*/ 50 h 594"/>
                <a:gd name="T46" fmla="*/ 874 w 1192"/>
                <a:gd name="T47" fmla="*/ 31 h 594"/>
                <a:gd name="T48" fmla="*/ 816 w 1192"/>
                <a:gd name="T49" fmla="*/ 19 h 594"/>
                <a:gd name="T50" fmla="*/ 759 w 1192"/>
                <a:gd name="T51" fmla="*/ 12 h 594"/>
                <a:gd name="T52" fmla="*/ 702 w 1192"/>
                <a:gd name="T53" fmla="*/ 6 h 594"/>
                <a:gd name="T54" fmla="*/ 638 w 1192"/>
                <a:gd name="T55" fmla="*/ 0 h 594"/>
                <a:gd name="T56" fmla="*/ 574 w 1192"/>
                <a:gd name="T57" fmla="*/ 0 h 594"/>
                <a:gd name="T58" fmla="*/ 504 w 1192"/>
                <a:gd name="T59" fmla="*/ 6 h 594"/>
                <a:gd name="T60" fmla="*/ 453 w 1192"/>
                <a:gd name="T61" fmla="*/ 6 h 594"/>
                <a:gd name="T62" fmla="*/ 389 w 1192"/>
                <a:gd name="T63" fmla="*/ 19 h 594"/>
                <a:gd name="T64" fmla="*/ 338 w 1192"/>
                <a:gd name="T65" fmla="*/ 31 h 594"/>
                <a:gd name="T66" fmla="*/ 287 w 1192"/>
                <a:gd name="T67" fmla="*/ 44 h 594"/>
                <a:gd name="T68" fmla="*/ 236 w 1192"/>
                <a:gd name="T69" fmla="*/ 57 h 594"/>
                <a:gd name="T70" fmla="*/ 185 w 1192"/>
                <a:gd name="T71" fmla="*/ 82 h 594"/>
                <a:gd name="T72" fmla="*/ 141 w 1192"/>
                <a:gd name="T73" fmla="*/ 101 h 594"/>
                <a:gd name="T74" fmla="*/ 102 w 1192"/>
                <a:gd name="T75" fmla="*/ 132 h 594"/>
                <a:gd name="T76" fmla="*/ 71 w 1192"/>
                <a:gd name="T77" fmla="*/ 158 h 594"/>
                <a:gd name="T78" fmla="*/ 32 w 1192"/>
                <a:gd name="T79" fmla="*/ 196 h 594"/>
                <a:gd name="T80" fmla="*/ 13 w 1192"/>
                <a:gd name="T81" fmla="*/ 240 h 594"/>
                <a:gd name="T82" fmla="*/ 0 w 1192"/>
                <a:gd name="T83" fmla="*/ 284 h 594"/>
                <a:gd name="T84" fmla="*/ 7 w 1192"/>
                <a:gd name="T85" fmla="*/ 335 h 594"/>
                <a:gd name="T86" fmla="*/ 32 w 1192"/>
                <a:gd name="T87" fmla="*/ 385 h 594"/>
                <a:gd name="T88" fmla="*/ 58 w 1192"/>
                <a:gd name="T89" fmla="*/ 423 h 594"/>
                <a:gd name="T90" fmla="*/ 90 w 1192"/>
                <a:gd name="T91" fmla="*/ 455 h 594"/>
                <a:gd name="T92" fmla="*/ 134 w 1192"/>
                <a:gd name="T93" fmla="*/ 486 h 594"/>
                <a:gd name="T94" fmla="*/ 172 w 1192"/>
                <a:gd name="T95" fmla="*/ 505 h 594"/>
                <a:gd name="T96" fmla="*/ 217 w 1192"/>
                <a:gd name="T97" fmla="*/ 524 h 594"/>
                <a:gd name="T98" fmla="*/ 268 w 1192"/>
                <a:gd name="T99" fmla="*/ 543 h 594"/>
                <a:gd name="T100" fmla="*/ 319 w 1192"/>
                <a:gd name="T101" fmla="*/ 556 h 594"/>
                <a:gd name="T102" fmla="*/ 376 w 1192"/>
                <a:gd name="T103" fmla="*/ 568 h 594"/>
                <a:gd name="T104" fmla="*/ 440 w 1192"/>
                <a:gd name="T105" fmla="*/ 581 h 594"/>
                <a:gd name="T106" fmla="*/ 491 w 1192"/>
                <a:gd name="T107" fmla="*/ 587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92" h="594">
                  <a:moveTo>
                    <a:pt x="504" y="587"/>
                  </a:moveTo>
                  <a:lnTo>
                    <a:pt x="523" y="587"/>
                  </a:lnTo>
                  <a:lnTo>
                    <a:pt x="536" y="587"/>
                  </a:lnTo>
                  <a:lnTo>
                    <a:pt x="555" y="594"/>
                  </a:lnTo>
                  <a:lnTo>
                    <a:pt x="574" y="594"/>
                  </a:lnTo>
                  <a:lnTo>
                    <a:pt x="587" y="594"/>
                  </a:lnTo>
                  <a:lnTo>
                    <a:pt x="606" y="594"/>
                  </a:lnTo>
                  <a:lnTo>
                    <a:pt x="625" y="594"/>
                  </a:lnTo>
                  <a:lnTo>
                    <a:pt x="638" y="594"/>
                  </a:lnTo>
                  <a:lnTo>
                    <a:pt x="657" y="587"/>
                  </a:lnTo>
                  <a:lnTo>
                    <a:pt x="676" y="587"/>
                  </a:lnTo>
                  <a:lnTo>
                    <a:pt x="689" y="587"/>
                  </a:lnTo>
                  <a:lnTo>
                    <a:pt x="702" y="587"/>
                  </a:lnTo>
                  <a:lnTo>
                    <a:pt x="708" y="587"/>
                  </a:lnTo>
                  <a:lnTo>
                    <a:pt x="721" y="587"/>
                  </a:lnTo>
                  <a:lnTo>
                    <a:pt x="740" y="581"/>
                  </a:lnTo>
                  <a:lnTo>
                    <a:pt x="759" y="581"/>
                  </a:lnTo>
                  <a:lnTo>
                    <a:pt x="772" y="581"/>
                  </a:lnTo>
                  <a:lnTo>
                    <a:pt x="791" y="575"/>
                  </a:lnTo>
                  <a:lnTo>
                    <a:pt x="810" y="575"/>
                  </a:lnTo>
                  <a:lnTo>
                    <a:pt x="816" y="568"/>
                  </a:lnTo>
                  <a:lnTo>
                    <a:pt x="823" y="568"/>
                  </a:lnTo>
                  <a:lnTo>
                    <a:pt x="842" y="568"/>
                  </a:lnTo>
                  <a:lnTo>
                    <a:pt x="861" y="562"/>
                  </a:lnTo>
                  <a:lnTo>
                    <a:pt x="874" y="556"/>
                  </a:lnTo>
                  <a:lnTo>
                    <a:pt x="893" y="556"/>
                  </a:lnTo>
                  <a:lnTo>
                    <a:pt x="893" y="556"/>
                  </a:lnTo>
                  <a:lnTo>
                    <a:pt x="906" y="549"/>
                  </a:lnTo>
                  <a:lnTo>
                    <a:pt x="925" y="543"/>
                  </a:lnTo>
                  <a:lnTo>
                    <a:pt x="944" y="537"/>
                  </a:lnTo>
                  <a:lnTo>
                    <a:pt x="944" y="537"/>
                  </a:lnTo>
                  <a:lnTo>
                    <a:pt x="957" y="530"/>
                  </a:lnTo>
                  <a:lnTo>
                    <a:pt x="976" y="524"/>
                  </a:lnTo>
                  <a:lnTo>
                    <a:pt x="988" y="518"/>
                  </a:lnTo>
                  <a:lnTo>
                    <a:pt x="995" y="518"/>
                  </a:lnTo>
                  <a:lnTo>
                    <a:pt x="1008" y="512"/>
                  </a:lnTo>
                  <a:lnTo>
                    <a:pt x="1020" y="505"/>
                  </a:lnTo>
                  <a:lnTo>
                    <a:pt x="1027" y="499"/>
                  </a:lnTo>
                  <a:lnTo>
                    <a:pt x="1046" y="493"/>
                  </a:lnTo>
                  <a:lnTo>
                    <a:pt x="1052" y="486"/>
                  </a:lnTo>
                  <a:lnTo>
                    <a:pt x="1059" y="486"/>
                  </a:lnTo>
                  <a:lnTo>
                    <a:pt x="1078" y="474"/>
                  </a:lnTo>
                  <a:lnTo>
                    <a:pt x="1078" y="467"/>
                  </a:lnTo>
                  <a:lnTo>
                    <a:pt x="1090" y="461"/>
                  </a:lnTo>
                  <a:lnTo>
                    <a:pt x="1103" y="455"/>
                  </a:lnTo>
                  <a:lnTo>
                    <a:pt x="1110" y="448"/>
                  </a:lnTo>
                  <a:lnTo>
                    <a:pt x="1122" y="436"/>
                  </a:lnTo>
                  <a:lnTo>
                    <a:pt x="1129" y="436"/>
                  </a:lnTo>
                  <a:lnTo>
                    <a:pt x="1141" y="423"/>
                  </a:lnTo>
                  <a:lnTo>
                    <a:pt x="1141" y="417"/>
                  </a:lnTo>
                  <a:lnTo>
                    <a:pt x="1154" y="404"/>
                  </a:lnTo>
                  <a:lnTo>
                    <a:pt x="1160" y="391"/>
                  </a:lnTo>
                  <a:lnTo>
                    <a:pt x="1167" y="385"/>
                  </a:lnTo>
                  <a:lnTo>
                    <a:pt x="1173" y="372"/>
                  </a:lnTo>
                  <a:lnTo>
                    <a:pt x="1180" y="366"/>
                  </a:lnTo>
                  <a:lnTo>
                    <a:pt x="1186" y="354"/>
                  </a:lnTo>
                  <a:lnTo>
                    <a:pt x="1186" y="335"/>
                  </a:lnTo>
                  <a:lnTo>
                    <a:pt x="1192" y="322"/>
                  </a:lnTo>
                  <a:lnTo>
                    <a:pt x="1192" y="309"/>
                  </a:lnTo>
                  <a:lnTo>
                    <a:pt x="1192" y="303"/>
                  </a:lnTo>
                  <a:lnTo>
                    <a:pt x="1192" y="284"/>
                  </a:lnTo>
                  <a:lnTo>
                    <a:pt x="1192" y="278"/>
                  </a:lnTo>
                  <a:lnTo>
                    <a:pt x="1192" y="271"/>
                  </a:lnTo>
                  <a:lnTo>
                    <a:pt x="1186" y="252"/>
                  </a:lnTo>
                  <a:lnTo>
                    <a:pt x="1186" y="240"/>
                  </a:lnTo>
                  <a:lnTo>
                    <a:pt x="1180" y="221"/>
                  </a:lnTo>
                  <a:lnTo>
                    <a:pt x="1173" y="221"/>
                  </a:lnTo>
                  <a:lnTo>
                    <a:pt x="1167" y="202"/>
                  </a:lnTo>
                  <a:lnTo>
                    <a:pt x="1160" y="196"/>
                  </a:lnTo>
                  <a:lnTo>
                    <a:pt x="1154" y="189"/>
                  </a:lnTo>
                  <a:lnTo>
                    <a:pt x="1141" y="177"/>
                  </a:lnTo>
                  <a:lnTo>
                    <a:pt x="1141" y="170"/>
                  </a:lnTo>
                  <a:lnTo>
                    <a:pt x="1129" y="158"/>
                  </a:lnTo>
                  <a:lnTo>
                    <a:pt x="1122" y="151"/>
                  </a:lnTo>
                  <a:lnTo>
                    <a:pt x="1110" y="145"/>
                  </a:lnTo>
                  <a:lnTo>
                    <a:pt x="1103" y="139"/>
                  </a:lnTo>
                  <a:lnTo>
                    <a:pt x="1090" y="132"/>
                  </a:lnTo>
                  <a:lnTo>
                    <a:pt x="1078" y="120"/>
                  </a:lnTo>
                  <a:lnTo>
                    <a:pt x="1078" y="120"/>
                  </a:lnTo>
                  <a:lnTo>
                    <a:pt x="1059" y="107"/>
                  </a:lnTo>
                  <a:lnTo>
                    <a:pt x="1052" y="101"/>
                  </a:lnTo>
                  <a:lnTo>
                    <a:pt x="1046" y="101"/>
                  </a:lnTo>
                  <a:lnTo>
                    <a:pt x="1027" y="88"/>
                  </a:lnTo>
                  <a:lnTo>
                    <a:pt x="1020" y="88"/>
                  </a:lnTo>
                  <a:lnTo>
                    <a:pt x="1008" y="82"/>
                  </a:lnTo>
                  <a:lnTo>
                    <a:pt x="995" y="76"/>
                  </a:lnTo>
                  <a:lnTo>
                    <a:pt x="988" y="69"/>
                  </a:lnTo>
                  <a:lnTo>
                    <a:pt x="976" y="69"/>
                  </a:lnTo>
                  <a:lnTo>
                    <a:pt x="957" y="57"/>
                  </a:lnTo>
                  <a:lnTo>
                    <a:pt x="944" y="57"/>
                  </a:lnTo>
                  <a:lnTo>
                    <a:pt x="944" y="57"/>
                  </a:lnTo>
                  <a:lnTo>
                    <a:pt x="925" y="50"/>
                  </a:lnTo>
                  <a:lnTo>
                    <a:pt x="906" y="44"/>
                  </a:lnTo>
                  <a:lnTo>
                    <a:pt x="893" y="38"/>
                  </a:lnTo>
                  <a:lnTo>
                    <a:pt x="893" y="38"/>
                  </a:lnTo>
                  <a:lnTo>
                    <a:pt x="874" y="31"/>
                  </a:lnTo>
                  <a:lnTo>
                    <a:pt x="861" y="31"/>
                  </a:lnTo>
                  <a:lnTo>
                    <a:pt x="842" y="25"/>
                  </a:lnTo>
                  <a:lnTo>
                    <a:pt x="823" y="19"/>
                  </a:lnTo>
                  <a:lnTo>
                    <a:pt x="816" y="19"/>
                  </a:lnTo>
                  <a:lnTo>
                    <a:pt x="810" y="19"/>
                  </a:lnTo>
                  <a:lnTo>
                    <a:pt x="791" y="12"/>
                  </a:lnTo>
                  <a:lnTo>
                    <a:pt x="772" y="12"/>
                  </a:lnTo>
                  <a:lnTo>
                    <a:pt x="759" y="12"/>
                  </a:lnTo>
                  <a:lnTo>
                    <a:pt x="740" y="6"/>
                  </a:lnTo>
                  <a:lnTo>
                    <a:pt x="721" y="6"/>
                  </a:lnTo>
                  <a:lnTo>
                    <a:pt x="708" y="6"/>
                  </a:lnTo>
                  <a:lnTo>
                    <a:pt x="702" y="6"/>
                  </a:lnTo>
                  <a:lnTo>
                    <a:pt x="689" y="6"/>
                  </a:lnTo>
                  <a:lnTo>
                    <a:pt x="676" y="0"/>
                  </a:lnTo>
                  <a:lnTo>
                    <a:pt x="657" y="0"/>
                  </a:lnTo>
                  <a:lnTo>
                    <a:pt x="638" y="0"/>
                  </a:lnTo>
                  <a:lnTo>
                    <a:pt x="625" y="0"/>
                  </a:lnTo>
                  <a:lnTo>
                    <a:pt x="606" y="0"/>
                  </a:lnTo>
                  <a:lnTo>
                    <a:pt x="587" y="0"/>
                  </a:lnTo>
                  <a:lnTo>
                    <a:pt x="574" y="0"/>
                  </a:lnTo>
                  <a:lnTo>
                    <a:pt x="555" y="0"/>
                  </a:lnTo>
                  <a:lnTo>
                    <a:pt x="536" y="0"/>
                  </a:lnTo>
                  <a:lnTo>
                    <a:pt x="523" y="0"/>
                  </a:lnTo>
                  <a:lnTo>
                    <a:pt x="504" y="6"/>
                  </a:lnTo>
                  <a:lnTo>
                    <a:pt x="491" y="6"/>
                  </a:lnTo>
                  <a:lnTo>
                    <a:pt x="485" y="6"/>
                  </a:lnTo>
                  <a:lnTo>
                    <a:pt x="472" y="6"/>
                  </a:lnTo>
                  <a:lnTo>
                    <a:pt x="453" y="6"/>
                  </a:lnTo>
                  <a:lnTo>
                    <a:pt x="440" y="12"/>
                  </a:lnTo>
                  <a:lnTo>
                    <a:pt x="421" y="12"/>
                  </a:lnTo>
                  <a:lnTo>
                    <a:pt x="402" y="12"/>
                  </a:lnTo>
                  <a:lnTo>
                    <a:pt x="389" y="19"/>
                  </a:lnTo>
                  <a:lnTo>
                    <a:pt x="376" y="19"/>
                  </a:lnTo>
                  <a:lnTo>
                    <a:pt x="370" y="19"/>
                  </a:lnTo>
                  <a:lnTo>
                    <a:pt x="351" y="25"/>
                  </a:lnTo>
                  <a:lnTo>
                    <a:pt x="338" y="31"/>
                  </a:lnTo>
                  <a:lnTo>
                    <a:pt x="319" y="31"/>
                  </a:lnTo>
                  <a:lnTo>
                    <a:pt x="306" y="38"/>
                  </a:lnTo>
                  <a:lnTo>
                    <a:pt x="300" y="38"/>
                  </a:lnTo>
                  <a:lnTo>
                    <a:pt x="287" y="44"/>
                  </a:lnTo>
                  <a:lnTo>
                    <a:pt x="268" y="50"/>
                  </a:lnTo>
                  <a:lnTo>
                    <a:pt x="255" y="57"/>
                  </a:lnTo>
                  <a:lnTo>
                    <a:pt x="249" y="57"/>
                  </a:lnTo>
                  <a:lnTo>
                    <a:pt x="236" y="57"/>
                  </a:lnTo>
                  <a:lnTo>
                    <a:pt x="217" y="69"/>
                  </a:lnTo>
                  <a:lnTo>
                    <a:pt x="211" y="69"/>
                  </a:lnTo>
                  <a:lnTo>
                    <a:pt x="204" y="76"/>
                  </a:lnTo>
                  <a:lnTo>
                    <a:pt x="185" y="82"/>
                  </a:lnTo>
                  <a:lnTo>
                    <a:pt x="172" y="88"/>
                  </a:lnTo>
                  <a:lnTo>
                    <a:pt x="166" y="88"/>
                  </a:lnTo>
                  <a:lnTo>
                    <a:pt x="153" y="101"/>
                  </a:lnTo>
                  <a:lnTo>
                    <a:pt x="141" y="101"/>
                  </a:lnTo>
                  <a:lnTo>
                    <a:pt x="134" y="107"/>
                  </a:lnTo>
                  <a:lnTo>
                    <a:pt x="115" y="120"/>
                  </a:lnTo>
                  <a:lnTo>
                    <a:pt x="115" y="120"/>
                  </a:lnTo>
                  <a:lnTo>
                    <a:pt x="102" y="132"/>
                  </a:lnTo>
                  <a:lnTo>
                    <a:pt x="90" y="139"/>
                  </a:lnTo>
                  <a:lnTo>
                    <a:pt x="83" y="145"/>
                  </a:lnTo>
                  <a:lnTo>
                    <a:pt x="71" y="151"/>
                  </a:lnTo>
                  <a:lnTo>
                    <a:pt x="71" y="158"/>
                  </a:lnTo>
                  <a:lnTo>
                    <a:pt x="58" y="170"/>
                  </a:lnTo>
                  <a:lnTo>
                    <a:pt x="51" y="177"/>
                  </a:lnTo>
                  <a:lnTo>
                    <a:pt x="39" y="189"/>
                  </a:lnTo>
                  <a:lnTo>
                    <a:pt x="32" y="196"/>
                  </a:lnTo>
                  <a:lnTo>
                    <a:pt x="32" y="202"/>
                  </a:lnTo>
                  <a:lnTo>
                    <a:pt x="20" y="221"/>
                  </a:lnTo>
                  <a:lnTo>
                    <a:pt x="20" y="221"/>
                  </a:lnTo>
                  <a:lnTo>
                    <a:pt x="13" y="240"/>
                  </a:lnTo>
                  <a:lnTo>
                    <a:pt x="7" y="252"/>
                  </a:lnTo>
                  <a:lnTo>
                    <a:pt x="0" y="271"/>
                  </a:lnTo>
                  <a:lnTo>
                    <a:pt x="0" y="278"/>
                  </a:lnTo>
                  <a:lnTo>
                    <a:pt x="0" y="284"/>
                  </a:lnTo>
                  <a:lnTo>
                    <a:pt x="0" y="303"/>
                  </a:lnTo>
                  <a:lnTo>
                    <a:pt x="0" y="309"/>
                  </a:lnTo>
                  <a:lnTo>
                    <a:pt x="0" y="322"/>
                  </a:lnTo>
                  <a:lnTo>
                    <a:pt x="7" y="335"/>
                  </a:lnTo>
                  <a:lnTo>
                    <a:pt x="13" y="354"/>
                  </a:lnTo>
                  <a:lnTo>
                    <a:pt x="20" y="366"/>
                  </a:lnTo>
                  <a:lnTo>
                    <a:pt x="20" y="372"/>
                  </a:lnTo>
                  <a:lnTo>
                    <a:pt x="32" y="385"/>
                  </a:lnTo>
                  <a:lnTo>
                    <a:pt x="32" y="391"/>
                  </a:lnTo>
                  <a:lnTo>
                    <a:pt x="39" y="404"/>
                  </a:lnTo>
                  <a:lnTo>
                    <a:pt x="51" y="417"/>
                  </a:lnTo>
                  <a:lnTo>
                    <a:pt x="58" y="423"/>
                  </a:lnTo>
                  <a:lnTo>
                    <a:pt x="71" y="436"/>
                  </a:lnTo>
                  <a:lnTo>
                    <a:pt x="71" y="436"/>
                  </a:lnTo>
                  <a:lnTo>
                    <a:pt x="83" y="448"/>
                  </a:lnTo>
                  <a:lnTo>
                    <a:pt x="90" y="455"/>
                  </a:lnTo>
                  <a:lnTo>
                    <a:pt x="102" y="461"/>
                  </a:lnTo>
                  <a:lnTo>
                    <a:pt x="115" y="467"/>
                  </a:lnTo>
                  <a:lnTo>
                    <a:pt x="115" y="474"/>
                  </a:lnTo>
                  <a:lnTo>
                    <a:pt x="134" y="486"/>
                  </a:lnTo>
                  <a:lnTo>
                    <a:pt x="141" y="486"/>
                  </a:lnTo>
                  <a:lnTo>
                    <a:pt x="153" y="493"/>
                  </a:lnTo>
                  <a:lnTo>
                    <a:pt x="166" y="499"/>
                  </a:lnTo>
                  <a:lnTo>
                    <a:pt x="172" y="505"/>
                  </a:lnTo>
                  <a:lnTo>
                    <a:pt x="185" y="512"/>
                  </a:lnTo>
                  <a:lnTo>
                    <a:pt x="204" y="518"/>
                  </a:lnTo>
                  <a:lnTo>
                    <a:pt x="211" y="518"/>
                  </a:lnTo>
                  <a:lnTo>
                    <a:pt x="217" y="524"/>
                  </a:lnTo>
                  <a:lnTo>
                    <a:pt x="236" y="530"/>
                  </a:lnTo>
                  <a:lnTo>
                    <a:pt x="249" y="537"/>
                  </a:lnTo>
                  <a:lnTo>
                    <a:pt x="255" y="537"/>
                  </a:lnTo>
                  <a:lnTo>
                    <a:pt x="268" y="543"/>
                  </a:lnTo>
                  <a:lnTo>
                    <a:pt x="287" y="549"/>
                  </a:lnTo>
                  <a:lnTo>
                    <a:pt x="300" y="556"/>
                  </a:lnTo>
                  <a:lnTo>
                    <a:pt x="306" y="556"/>
                  </a:lnTo>
                  <a:lnTo>
                    <a:pt x="319" y="556"/>
                  </a:lnTo>
                  <a:lnTo>
                    <a:pt x="338" y="562"/>
                  </a:lnTo>
                  <a:lnTo>
                    <a:pt x="351" y="568"/>
                  </a:lnTo>
                  <a:lnTo>
                    <a:pt x="370" y="568"/>
                  </a:lnTo>
                  <a:lnTo>
                    <a:pt x="376" y="568"/>
                  </a:lnTo>
                  <a:lnTo>
                    <a:pt x="389" y="575"/>
                  </a:lnTo>
                  <a:lnTo>
                    <a:pt x="402" y="575"/>
                  </a:lnTo>
                  <a:lnTo>
                    <a:pt x="421" y="581"/>
                  </a:lnTo>
                  <a:lnTo>
                    <a:pt x="440" y="581"/>
                  </a:lnTo>
                  <a:lnTo>
                    <a:pt x="453" y="581"/>
                  </a:lnTo>
                  <a:lnTo>
                    <a:pt x="472" y="587"/>
                  </a:lnTo>
                  <a:lnTo>
                    <a:pt x="485" y="587"/>
                  </a:lnTo>
                  <a:lnTo>
                    <a:pt x="491" y="587"/>
                  </a:lnTo>
                  <a:lnTo>
                    <a:pt x="504" y="587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4" name="Freeform 507"/>
            <p:cNvSpPr>
              <a:spLocks/>
            </p:cNvSpPr>
            <p:nvPr/>
          </p:nvSpPr>
          <p:spPr bwMode="auto">
            <a:xfrm>
              <a:off x="1965" y="2052"/>
              <a:ext cx="1192" cy="594"/>
            </a:xfrm>
            <a:custGeom>
              <a:avLst/>
              <a:gdLst>
                <a:gd name="T0" fmla="*/ 87 w 187"/>
                <a:gd name="T1" fmla="*/ 94 h 94"/>
                <a:gd name="T2" fmla="*/ 98 w 187"/>
                <a:gd name="T3" fmla="*/ 94 h 94"/>
                <a:gd name="T4" fmla="*/ 108 w 187"/>
                <a:gd name="T5" fmla="*/ 93 h 94"/>
                <a:gd name="T6" fmla="*/ 116 w 187"/>
                <a:gd name="T7" fmla="*/ 92 h 94"/>
                <a:gd name="T8" fmla="*/ 127 w 187"/>
                <a:gd name="T9" fmla="*/ 91 h 94"/>
                <a:gd name="T10" fmla="*/ 135 w 187"/>
                <a:gd name="T11" fmla="*/ 89 h 94"/>
                <a:gd name="T12" fmla="*/ 142 w 187"/>
                <a:gd name="T13" fmla="*/ 87 h 94"/>
                <a:gd name="T14" fmla="*/ 150 w 187"/>
                <a:gd name="T15" fmla="*/ 84 h 94"/>
                <a:gd name="T16" fmla="*/ 158 w 187"/>
                <a:gd name="T17" fmla="*/ 81 h 94"/>
                <a:gd name="T18" fmla="*/ 165 w 187"/>
                <a:gd name="T19" fmla="*/ 77 h 94"/>
                <a:gd name="T20" fmla="*/ 171 w 187"/>
                <a:gd name="T21" fmla="*/ 73 h 94"/>
                <a:gd name="T22" fmla="*/ 177 w 187"/>
                <a:gd name="T23" fmla="*/ 69 h 94"/>
                <a:gd name="T24" fmla="*/ 182 w 187"/>
                <a:gd name="T25" fmla="*/ 62 h 94"/>
                <a:gd name="T26" fmla="*/ 186 w 187"/>
                <a:gd name="T27" fmla="*/ 56 h 94"/>
                <a:gd name="T28" fmla="*/ 187 w 187"/>
                <a:gd name="T29" fmla="*/ 48 h 94"/>
                <a:gd name="T30" fmla="*/ 186 w 187"/>
                <a:gd name="T31" fmla="*/ 40 h 94"/>
                <a:gd name="T32" fmla="*/ 183 w 187"/>
                <a:gd name="T33" fmla="*/ 32 h 94"/>
                <a:gd name="T34" fmla="*/ 179 w 187"/>
                <a:gd name="T35" fmla="*/ 27 h 94"/>
                <a:gd name="T36" fmla="*/ 173 w 187"/>
                <a:gd name="T37" fmla="*/ 22 h 94"/>
                <a:gd name="T38" fmla="*/ 166 w 187"/>
                <a:gd name="T39" fmla="*/ 17 h 94"/>
                <a:gd name="T40" fmla="*/ 160 w 187"/>
                <a:gd name="T41" fmla="*/ 14 h 94"/>
                <a:gd name="T42" fmla="*/ 153 w 187"/>
                <a:gd name="T43" fmla="*/ 11 h 94"/>
                <a:gd name="T44" fmla="*/ 145 w 187"/>
                <a:gd name="T45" fmla="*/ 8 h 94"/>
                <a:gd name="T46" fmla="*/ 137 w 187"/>
                <a:gd name="T47" fmla="*/ 5 h 94"/>
                <a:gd name="T48" fmla="*/ 128 w 187"/>
                <a:gd name="T49" fmla="*/ 3 h 94"/>
                <a:gd name="T50" fmla="*/ 119 w 187"/>
                <a:gd name="T51" fmla="*/ 2 h 94"/>
                <a:gd name="T52" fmla="*/ 110 w 187"/>
                <a:gd name="T53" fmla="*/ 1 h 94"/>
                <a:gd name="T54" fmla="*/ 100 w 187"/>
                <a:gd name="T55" fmla="*/ 0 h 94"/>
                <a:gd name="T56" fmla="*/ 90 w 187"/>
                <a:gd name="T57" fmla="*/ 0 h 94"/>
                <a:gd name="T58" fmla="*/ 79 w 187"/>
                <a:gd name="T59" fmla="*/ 1 h 94"/>
                <a:gd name="T60" fmla="*/ 71 w 187"/>
                <a:gd name="T61" fmla="*/ 1 h 94"/>
                <a:gd name="T62" fmla="*/ 61 w 187"/>
                <a:gd name="T63" fmla="*/ 3 h 94"/>
                <a:gd name="T64" fmla="*/ 53 w 187"/>
                <a:gd name="T65" fmla="*/ 5 h 94"/>
                <a:gd name="T66" fmla="*/ 45 w 187"/>
                <a:gd name="T67" fmla="*/ 7 h 94"/>
                <a:gd name="T68" fmla="*/ 37 w 187"/>
                <a:gd name="T69" fmla="*/ 9 h 94"/>
                <a:gd name="T70" fmla="*/ 29 w 187"/>
                <a:gd name="T71" fmla="*/ 13 h 94"/>
                <a:gd name="T72" fmla="*/ 22 w 187"/>
                <a:gd name="T73" fmla="*/ 16 h 94"/>
                <a:gd name="T74" fmla="*/ 16 w 187"/>
                <a:gd name="T75" fmla="*/ 21 h 94"/>
                <a:gd name="T76" fmla="*/ 11 w 187"/>
                <a:gd name="T77" fmla="*/ 25 h 94"/>
                <a:gd name="T78" fmla="*/ 5 w 187"/>
                <a:gd name="T79" fmla="*/ 31 h 94"/>
                <a:gd name="T80" fmla="*/ 2 w 187"/>
                <a:gd name="T81" fmla="*/ 38 h 94"/>
                <a:gd name="T82" fmla="*/ 0 w 187"/>
                <a:gd name="T83" fmla="*/ 45 h 94"/>
                <a:gd name="T84" fmla="*/ 1 w 187"/>
                <a:gd name="T85" fmla="*/ 53 h 94"/>
                <a:gd name="T86" fmla="*/ 5 w 187"/>
                <a:gd name="T87" fmla="*/ 61 h 94"/>
                <a:gd name="T88" fmla="*/ 9 w 187"/>
                <a:gd name="T89" fmla="*/ 67 h 94"/>
                <a:gd name="T90" fmla="*/ 14 w 187"/>
                <a:gd name="T91" fmla="*/ 72 h 94"/>
                <a:gd name="T92" fmla="*/ 21 w 187"/>
                <a:gd name="T93" fmla="*/ 77 h 94"/>
                <a:gd name="T94" fmla="*/ 27 w 187"/>
                <a:gd name="T95" fmla="*/ 80 h 94"/>
                <a:gd name="T96" fmla="*/ 34 w 187"/>
                <a:gd name="T97" fmla="*/ 83 h 94"/>
                <a:gd name="T98" fmla="*/ 42 w 187"/>
                <a:gd name="T99" fmla="*/ 86 h 94"/>
                <a:gd name="T100" fmla="*/ 50 w 187"/>
                <a:gd name="T101" fmla="*/ 88 h 94"/>
                <a:gd name="T102" fmla="*/ 59 w 187"/>
                <a:gd name="T103" fmla="*/ 90 h 94"/>
                <a:gd name="T104" fmla="*/ 69 w 187"/>
                <a:gd name="T105" fmla="*/ 92 h 94"/>
                <a:gd name="T106" fmla="*/ 77 w 187"/>
                <a:gd name="T107" fmla="*/ 9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7" h="94">
                  <a:moveTo>
                    <a:pt x="79" y="93"/>
                  </a:moveTo>
                  <a:lnTo>
                    <a:pt x="82" y="93"/>
                  </a:lnTo>
                  <a:lnTo>
                    <a:pt x="84" y="93"/>
                  </a:lnTo>
                  <a:lnTo>
                    <a:pt x="87" y="94"/>
                  </a:lnTo>
                  <a:lnTo>
                    <a:pt x="90" y="94"/>
                  </a:lnTo>
                  <a:lnTo>
                    <a:pt x="92" y="94"/>
                  </a:lnTo>
                  <a:lnTo>
                    <a:pt x="95" y="94"/>
                  </a:lnTo>
                  <a:lnTo>
                    <a:pt x="98" y="94"/>
                  </a:lnTo>
                  <a:lnTo>
                    <a:pt x="100" y="94"/>
                  </a:lnTo>
                  <a:lnTo>
                    <a:pt x="103" y="93"/>
                  </a:lnTo>
                  <a:lnTo>
                    <a:pt x="106" y="93"/>
                  </a:lnTo>
                  <a:lnTo>
                    <a:pt x="108" y="93"/>
                  </a:lnTo>
                  <a:lnTo>
                    <a:pt x="110" y="93"/>
                  </a:lnTo>
                  <a:lnTo>
                    <a:pt x="111" y="93"/>
                  </a:lnTo>
                  <a:lnTo>
                    <a:pt x="113" y="93"/>
                  </a:lnTo>
                  <a:lnTo>
                    <a:pt x="116" y="92"/>
                  </a:lnTo>
                  <a:lnTo>
                    <a:pt x="119" y="92"/>
                  </a:lnTo>
                  <a:lnTo>
                    <a:pt x="121" y="92"/>
                  </a:lnTo>
                  <a:lnTo>
                    <a:pt x="124" y="91"/>
                  </a:lnTo>
                  <a:lnTo>
                    <a:pt x="127" y="91"/>
                  </a:lnTo>
                  <a:lnTo>
                    <a:pt x="128" y="90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5" y="89"/>
                  </a:lnTo>
                  <a:lnTo>
                    <a:pt x="137" y="88"/>
                  </a:lnTo>
                  <a:lnTo>
                    <a:pt x="140" y="88"/>
                  </a:lnTo>
                  <a:lnTo>
                    <a:pt x="140" y="88"/>
                  </a:lnTo>
                  <a:lnTo>
                    <a:pt x="142" y="87"/>
                  </a:lnTo>
                  <a:lnTo>
                    <a:pt x="145" y="86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50" y="84"/>
                  </a:lnTo>
                  <a:lnTo>
                    <a:pt x="153" y="83"/>
                  </a:lnTo>
                  <a:lnTo>
                    <a:pt x="155" y="82"/>
                  </a:lnTo>
                  <a:lnTo>
                    <a:pt x="156" y="82"/>
                  </a:lnTo>
                  <a:lnTo>
                    <a:pt x="158" y="81"/>
                  </a:lnTo>
                  <a:lnTo>
                    <a:pt x="160" y="80"/>
                  </a:lnTo>
                  <a:lnTo>
                    <a:pt x="161" y="79"/>
                  </a:lnTo>
                  <a:lnTo>
                    <a:pt x="164" y="78"/>
                  </a:lnTo>
                  <a:lnTo>
                    <a:pt x="165" y="77"/>
                  </a:lnTo>
                  <a:lnTo>
                    <a:pt x="166" y="77"/>
                  </a:lnTo>
                  <a:lnTo>
                    <a:pt x="169" y="75"/>
                  </a:lnTo>
                  <a:lnTo>
                    <a:pt x="169" y="74"/>
                  </a:lnTo>
                  <a:lnTo>
                    <a:pt x="171" y="73"/>
                  </a:lnTo>
                  <a:lnTo>
                    <a:pt x="173" y="72"/>
                  </a:lnTo>
                  <a:lnTo>
                    <a:pt x="174" y="71"/>
                  </a:lnTo>
                  <a:lnTo>
                    <a:pt x="176" y="69"/>
                  </a:lnTo>
                  <a:lnTo>
                    <a:pt x="177" y="69"/>
                  </a:lnTo>
                  <a:lnTo>
                    <a:pt x="179" y="67"/>
                  </a:lnTo>
                  <a:lnTo>
                    <a:pt x="179" y="66"/>
                  </a:lnTo>
                  <a:lnTo>
                    <a:pt x="181" y="64"/>
                  </a:lnTo>
                  <a:lnTo>
                    <a:pt x="182" y="62"/>
                  </a:lnTo>
                  <a:lnTo>
                    <a:pt x="183" y="61"/>
                  </a:lnTo>
                  <a:lnTo>
                    <a:pt x="184" y="59"/>
                  </a:lnTo>
                  <a:lnTo>
                    <a:pt x="185" y="58"/>
                  </a:lnTo>
                  <a:lnTo>
                    <a:pt x="186" y="56"/>
                  </a:lnTo>
                  <a:lnTo>
                    <a:pt x="186" y="53"/>
                  </a:lnTo>
                  <a:lnTo>
                    <a:pt x="187" y="51"/>
                  </a:lnTo>
                  <a:lnTo>
                    <a:pt x="187" y="49"/>
                  </a:lnTo>
                  <a:lnTo>
                    <a:pt x="187" y="48"/>
                  </a:lnTo>
                  <a:lnTo>
                    <a:pt x="187" y="45"/>
                  </a:lnTo>
                  <a:lnTo>
                    <a:pt x="187" y="44"/>
                  </a:lnTo>
                  <a:lnTo>
                    <a:pt x="187" y="43"/>
                  </a:lnTo>
                  <a:lnTo>
                    <a:pt x="186" y="40"/>
                  </a:lnTo>
                  <a:lnTo>
                    <a:pt x="186" y="38"/>
                  </a:lnTo>
                  <a:lnTo>
                    <a:pt x="185" y="35"/>
                  </a:lnTo>
                  <a:lnTo>
                    <a:pt x="184" y="35"/>
                  </a:lnTo>
                  <a:lnTo>
                    <a:pt x="183" y="32"/>
                  </a:lnTo>
                  <a:lnTo>
                    <a:pt x="182" y="31"/>
                  </a:lnTo>
                  <a:lnTo>
                    <a:pt x="181" y="30"/>
                  </a:lnTo>
                  <a:lnTo>
                    <a:pt x="179" y="28"/>
                  </a:lnTo>
                  <a:lnTo>
                    <a:pt x="179" y="27"/>
                  </a:lnTo>
                  <a:lnTo>
                    <a:pt x="177" y="25"/>
                  </a:lnTo>
                  <a:lnTo>
                    <a:pt x="176" y="24"/>
                  </a:lnTo>
                  <a:lnTo>
                    <a:pt x="174" y="23"/>
                  </a:lnTo>
                  <a:lnTo>
                    <a:pt x="173" y="22"/>
                  </a:lnTo>
                  <a:lnTo>
                    <a:pt x="171" y="21"/>
                  </a:lnTo>
                  <a:lnTo>
                    <a:pt x="169" y="19"/>
                  </a:lnTo>
                  <a:lnTo>
                    <a:pt x="169" y="19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6"/>
                  </a:lnTo>
                  <a:lnTo>
                    <a:pt x="161" y="14"/>
                  </a:lnTo>
                  <a:lnTo>
                    <a:pt x="160" y="14"/>
                  </a:lnTo>
                  <a:lnTo>
                    <a:pt x="158" y="13"/>
                  </a:lnTo>
                  <a:lnTo>
                    <a:pt x="156" y="12"/>
                  </a:lnTo>
                  <a:lnTo>
                    <a:pt x="155" y="11"/>
                  </a:lnTo>
                  <a:lnTo>
                    <a:pt x="153" y="11"/>
                  </a:lnTo>
                  <a:lnTo>
                    <a:pt x="150" y="9"/>
                  </a:lnTo>
                  <a:lnTo>
                    <a:pt x="148" y="9"/>
                  </a:lnTo>
                  <a:lnTo>
                    <a:pt x="148" y="9"/>
                  </a:lnTo>
                  <a:lnTo>
                    <a:pt x="145" y="8"/>
                  </a:lnTo>
                  <a:lnTo>
                    <a:pt x="142" y="7"/>
                  </a:lnTo>
                  <a:lnTo>
                    <a:pt x="140" y="6"/>
                  </a:lnTo>
                  <a:lnTo>
                    <a:pt x="140" y="6"/>
                  </a:lnTo>
                  <a:lnTo>
                    <a:pt x="137" y="5"/>
                  </a:lnTo>
                  <a:lnTo>
                    <a:pt x="135" y="5"/>
                  </a:lnTo>
                  <a:lnTo>
                    <a:pt x="132" y="4"/>
                  </a:lnTo>
                  <a:lnTo>
                    <a:pt x="129" y="3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4" y="2"/>
                  </a:lnTo>
                  <a:lnTo>
                    <a:pt x="121" y="2"/>
                  </a:lnTo>
                  <a:lnTo>
                    <a:pt x="119" y="2"/>
                  </a:lnTo>
                  <a:lnTo>
                    <a:pt x="116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0" y="1"/>
                  </a:lnTo>
                  <a:lnTo>
                    <a:pt x="108" y="1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79" y="1"/>
                  </a:lnTo>
                  <a:lnTo>
                    <a:pt x="77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1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3" y="2"/>
                  </a:lnTo>
                  <a:lnTo>
                    <a:pt x="61" y="3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5" y="4"/>
                  </a:lnTo>
                  <a:lnTo>
                    <a:pt x="53" y="5"/>
                  </a:lnTo>
                  <a:lnTo>
                    <a:pt x="50" y="5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5" y="7"/>
                  </a:lnTo>
                  <a:lnTo>
                    <a:pt x="42" y="8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9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7" y="14"/>
                  </a:lnTo>
                  <a:lnTo>
                    <a:pt x="26" y="14"/>
                  </a:lnTo>
                  <a:lnTo>
                    <a:pt x="24" y="16"/>
                  </a:lnTo>
                  <a:lnTo>
                    <a:pt x="22" y="16"/>
                  </a:lnTo>
                  <a:lnTo>
                    <a:pt x="21" y="17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21"/>
                  </a:lnTo>
                  <a:lnTo>
                    <a:pt x="14" y="22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9" y="27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2" y="38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1" y="53"/>
                  </a:lnTo>
                  <a:lnTo>
                    <a:pt x="2" y="56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6" y="64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3" y="71"/>
                  </a:lnTo>
                  <a:lnTo>
                    <a:pt x="14" y="72"/>
                  </a:lnTo>
                  <a:lnTo>
                    <a:pt x="16" y="73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21" y="77"/>
                  </a:lnTo>
                  <a:lnTo>
                    <a:pt x="22" y="77"/>
                  </a:lnTo>
                  <a:lnTo>
                    <a:pt x="24" y="78"/>
                  </a:lnTo>
                  <a:lnTo>
                    <a:pt x="26" y="79"/>
                  </a:lnTo>
                  <a:lnTo>
                    <a:pt x="27" y="80"/>
                  </a:lnTo>
                  <a:lnTo>
                    <a:pt x="29" y="81"/>
                  </a:lnTo>
                  <a:lnTo>
                    <a:pt x="32" y="82"/>
                  </a:lnTo>
                  <a:lnTo>
                    <a:pt x="33" y="82"/>
                  </a:lnTo>
                  <a:lnTo>
                    <a:pt x="34" y="83"/>
                  </a:lnTo>
                  <a:lnTo>
                    <a:pt x="37" y="84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2" y="86"/>
                  </a:lnTo>
                  <a:lnTo>
                    <a:pt x="45" y="87"/>
                  </a:lnTo>
                  <a:lnTo>
                    <a:pt x="47" y="88"/>
                  </a:lnTo>
                  <a:lnTo>
                    <a:pt x="48" y="88"/>
                  </a:lnTo>
                  <a:lnTo>
                    <a:pt x="50" y="88"/>
                  </a:lnTo>
                  <a:lnTo>
                    <a:pt x="53" y="89"/>
                  </a:lnTo>
                  <a:lnTo>
                    <a:pt x="55" y="90"/>
                  </a:lnTo>
                  <a:lnTo>
                    <a:pt x="58" y="90"/>
                  </a:lnTo>
                  <a:lnTo>
                    <a:pt x="59" y="90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6" y="92"/>
                  </a:lnTo>
                  <a:lnTo>
                    <a:pt x="69" y="92"/>
                  </a:lnTo>
                  <a:lnTo>
                    <a:pt x="71" y="92"/>
                  </a:lnTo>
                  <a:lnTo>
                    <a:pt x="74" y="93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5" name="Freeform 508"/>
            <p:cNvSpPr>
              <a:spLocks/>
            </p:cNvSpPr>
            <p:nvPr/>
          </p:nvSpPr>
          <p:spPr bwMode="auto">
            <a:xfrm>
              <a:off x="2036" y="2090"/>
              <a:ext cx="1051" cy="518"/>
            </a:xfrm>
            <a:custGeom>
              <a:avLst/>
              <a:gdLst>
                <a:gd name="T0" fmla="*/ 503 w 1051"/>
                <a:gd name="T1" fmla="*/ 518 h 518"/>
                <a:gd name="T2" fmla="*/ 554 w 1051"/>
                <a:gd name="T3" fmla="*/ 518 h 518"/>
                <a:gd name="T4" fmla="*/ 586 w 1051"/>
                <a:gd name="T5" fmla="*/ 518 h 518"/>
                <a:gd name="T6" fmla="*/ 637 w 1051"/>
                <a:gd name="T7" fmla="*/ 511 h 518"/>
                <a:gd name="T8" fmla="*/ 688 w 1051"/>
                <a:gd name="T9" fmla="*/ 505 h 518"/>
                <a:gd name="T10" fmla="*/ 720 w 1051"/>
                <a:gd name="T11" fmla="*/ 499 h 518"/>
                <a:gd name="T12" fmla="*/ 771 w 1051"/>
                <a:gd name="T13" fmla="*/ 486 h 518"/>
                <a:gd name="T14" fmla="*/ 803 w 1051"/>
                <a:gd name="T15" fmla="*/ 480 h 518"/>
                <a:gd name="T16" fmla="*/ 841 w 1051"/>
                <a:gd name="T17" fmla="*/ 467 h 518"/>
                <a:gd name="T18" fmla="*/ 879 w 1051"/>
                <a:gd name="T19" fmla="*/ 448 h 518"/>
                <a:gd name="T20" fmla="*/ 911 w 1051"/>
                <a:gd name="T21" fmla="*/ 429 h 518"/>
                <a:gd name="T22" fmla="*/ 943 w 1051"/>
                <a:gd name="T23" fmla="*/ 417 h 518"/>
                <a:gd name="T24" fmla="*/ 975 w 1051"/>
                <a:gd name="T25" fmla="*/ 398 h 518"/>
                <a:gd name="T26" fmla="*/ 1000 w 1051"/>
                <a:gd name="T27" fmla="*/ 366 h 518"/>
                <a:gd name="T28" fmla="*/ 1019 w 1051"/>
                <a:gd name="T29" fmla="*/ 341 h 518"/>
                <a:gd name="T30" fmla="*/ 1039 w 1051"/>
                <a:gd name="T31" fmla="*/ 309 h 518"/>
                <a:gd name="T32" fmla="*/ 1051 w 1051"/>
                <a:gd name="T33" fmla="*/ 265 h 518"/>
                <a:gd name="T34" fmla="*/ 1045 w 1051"/>
                <a:gd name="T35" fmla="*/ 214 h 518"/>
                <a:gd name="T36" fmla="*/ 1026 w 1051"/>
                <a:gd name="T37" fmla="*/ 183 h 518"/>
                <a:gd name="T38" fmla="*/ 1007 w 1051"/>
                <a:gd name="T39" fmla="*/ 151 h 518"/>
                <a:gd name="T40" fmla="*/ 988 w 1051"/>
                <a:gd name="T41" fmla="*/ 132 h 518"/>
                <a:gd name="T42" fmla="*/ 956 w 1051"/>
                <a:gd name="T43" fmla="*/ 107 h 518"/>
                <a:gd name="T44" fmla="*/ 924 w 1051"/>
                <a:gd name="T45" fmla="*/ 88 h 518"/>
                <a:gd name="T46" fmla="*/ 886 w 1051"/>
                <a:gd name="T47" fmla="*/ 69 h 518"/>
                <a:gd name="T48" fmla="*/ 854 w 1051"/>
                <a:gd name="T49" fmla="*/ 56 h 518"/>
                <a:gd name="T50" fmla="*/ 822 w 1051"/>
                <a:gd name="T51" fmla="*/ 44 h 518"/>
                <a:gd name="T52" fmla="*/ 790 w 1051"/>
                <a:gd name="T53" fmla="*/ 31 h 518"/>
                <a:gd name="T54" fmla="*/ 739 w 1051"/>
                <a:gd name="T55" fmla="*/ 19 h 518"/>
                <a:gd name="T56" fmla="*/ 701 w 1051"/>
                <a:gd name="T57" fmla="*/ 12 h 518"/>
                <a:gd name="T58" fmla="*/ 650 w 1051"/>
                <a:gd name="T59" fmla="*/ 6 h 518"/>
                <a:gd name="T60" fmla="*/ 605 w 1051"/>
                <a:gd name="T61" fmla="*/ 0 h 518"/>
                <a:gd name="T62" fmla="*/ 567 w 1051"/>
                <a:gd name="T63" fmla="*/ 0 h 518"/>
                <a:gd name="T64" fmla="*/ 516 w 1051"/>
                <a:gd name="T65" fmla="*/ 0 h 518"/>
                <a:gd name="T66" fmla="*/ 465 w 1051"/>
                <a:gd name="T67" fmla="*/ 0 h 518"/>
                <a:gd name="T68" fmla="*/ 433 w 1051"/>
                <a:gd name="T69" fmla="*/ 0 h 518"/>
                <a:gd name="T70" fmla="*/ 382 w 1051"/>
                <a:gd name="T71" fmla="*/ 6 h 518"/>
                <a:gd name="T72" fmla="*/ 331 w 1051"/>
                <a:gd name="T73" fmla="*/ 19 h 518"/>
                <a:gd name="T74" fmla="*/ 299 w 1051"/>
                <a:gd name="T75" fmla="*/ 25 h 518"/>
                <a:gd name="T76" fmla="*/ 261 w 1051"/>
                <a:gd name="T77" fmla="*/ 31 h 518"/>
                <a:gd name="T78" fmla="*/ 216 w 1051"/>
                <a:gd name="T79" fmla="*/ 50 h 518"/>
                <a:gd name="T80" fmla="*/ 184 w 1051"/>
                <a:gd name="T81" fmla="*/ 63 h 518"/>
                <a:gd name="T82" fmla="*/ 146 w 1051"/>
                <a:gd name="T83" fmla="*/ 75 h 518"/>
                <a:gd name="T84" fmla="*/ 114 w 1051"/>
                <a:gd name="T85" fmla="*/ 94 h 518"/>
                <a:gd name="T86" fmla="*/ 89 w 1051"/>
                <a:gd name="T87" fmla="*/ 113 h 518"/>
                <a:gd name="T88" fmla="*/ 63 w 1051"/>
                <a:gd name="T89" fmla="*/ 132 h 518"/>
                <a:gd name="T90" fmla="*/ 38 w 1051"/>
                <a:gd name="T91" fmla="*/ 164 h 518"/>
                <a:gd name="T92" fmla="*/ 12 w 1051"/>
                <a:gd name="T93" fmla="*/ 202 h 518"/>
                <a:gd name="T94" fmla="*/ 6 w 1051"/>
                <a:gd name="T95" fmla="*/ 233 h 518"/>
                <a:gd name="T96" fmla="*/ 6 w 1051"/>
                <a:gd name="T97" fmla="*/ 284 h 518"/>
                <a:gd name="T98" fmla="*/ 12 w 1051"/>
                <a:gd name="T99" fmla="*/ 316 h 518"/>
                <a:gd name="T100" fmla="*/ 38 w 1051"/>
                <a:gd name="T101" fmla="*/ 347 h 518"/>
                <a:gd name="T102" fmla="*/ 63 w 1051"/>
                <a:gd name="T103" fmla="*/ 379 h 518"/>
                <a:gd name="T104" fmla="*/ 89 w 1051"/>
                <a:gd name="T105" fmla="*/ 398 h 518"/>
                <a:gd name="T106" fmla="*/ 114 w 1051"/>
                <a:gd name="T107" fmla="*/ 417 h 518"/>
                <a:gd name="T108" fmla="*/ 146 w 1051"/>
                <a:gd name="T109" fmla="*/ 436 h 518"/>
                <a:gd name="T110" fmla="*/ 184 w 1051"/>
                <a:gd name="T111" fmla="*/ 455 h 518"/>
                <a:gd name="T112" fmla="*/ 216 w 1051"/>
                <a:gd name="T113" fmla="*/ 467 h 518"/>
                <a:gd name="T114" fmla="*/ 261 w 1051"/>
                <a:gd name="T115" fmla="*/ 480 h 518"/>
                <a:gd name="T116" fmla="*/ 299 w 1051"/>
                <a:gd name="T117" fmla="*/ 492 h 518"/>
                <a:gd name="T118" fmla="*/ 331 w 1051"/>
                <a:gd name="T119" fmla="*/ 499 h 518"/>
                <a:gd name="T120" fmla="*/ 382 w 1051"/>
                <a:gd name="T121" fmla="*/ 505 h 518"/>
                <a:gd name="T122" fmla="*/ 433 w 1051"/>
                <a:gd name="T123" fmla="*/ 51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1" h="518">
                  <a:moveTo>
                    <a:pt x="465" y="518"/>
                  </a:moveTo>
                  <a:lnTo>
                    <a:pt x="484" y="518"/>
                  </a:lnTo>
                  <a:lnTo>
                    <a:pt x="503" y="518"/>
                  </a:lnTo>
                  <a:lnTo>
                    <a:pt x="516" y="518"/>
                  </a:lnTo>
                  <a:lnTo>
                    <a:pt x="535" y="518"/>
                  </a:lnTo>
                  <a:lnTo>
                    <a:pt x="554" y="518"/>
                  </a:lnTo>
                  <a:lnTo>
                    <a:pt x="567" y="518"/>
                  </a:lnTo>
                  <a:lnTo>
                    <a:pt x="586" y="518"/>
                  </a:lnTo>
                  <a:lnTo>
                    <a:pt x="586" y="518"/>
                  </a:lnTo>
                  <a:lnTo>
                    <a:pt x="605" y="518"/>
                  </a:lnTo>
                  <a:lnTo>
                    <a:pt x="618" y="511"/>
                  </a:lnTo>
                  <a:lnTo>
                    <a:pt x="637" y="511"/>
                  </a:lnTo>
                  <a:lnTo>
                    <a:pt x="650" y="511"/>
                  </a:lnTo>
                  <a:lnTo>
                    <a:pt x="669" y="505"/>
                  </a:lnTo>
                  <a:lnTo>
                    <a:pt x="688" y="505"/>
                  </a:lnTo>
                  <a:lnTo>
                    <a:pt x="701" y="505"/>
                  </a:lnTo>
                  <a:lnTo>
                    <a:pt x="720" y="499"/>
                  </a:lnTo>
                  <a:lnTo>
                    <a:pt x="720" y="499"/>
                  </a:lnTo>
                  <a:lnTo>
                    <a:pt x="739" y="492"/>
                  </a:lnTo>
                  <a:lnTo>
                    <a:pt x="752" y="492"/>
                  </a:lnTo>
                  <a:lnTo>
                    <a:pt x="771" y="486"/>
                  </a:lnTo>
                  <a:lnTo>
                    <a:pt x="790" y="480"/>
                  </a:lnTo>
                  <a:lnTo>
                    <a:pt x="790" y="480"/>
                  </a:lnTo>
                  <a:lnTo>
                    <a:pt x="803" y="480"/>
                  </a:lnTo>
                  <a:lnTo>
                    <a:pt x="822" y="474"/>
                  </a:lnTo>
                  <a:lnTo>
                    <a:pt x="835" y="467"/>
                  </a:lnTo>
                  <a:lnTo>
                    <a:pt x="841" y="467"/>
                  </a:lnTo>
                  <a:lnTo>
                    <a:pt x="854" y="461"/>
                  </a:lnTo>
                  <a:lnTo>
                    <a:pt x="873" y="455"/>
                  </a:lnTo>
                  <a:lnTo>
                    <a:pt x="879" y="448"/>
                  </a:lnTo>
                  <a:lnTo>
                    <a:pt x="886" y="448"/>
                  </a:lnTo>
                  <a:lnTo>
                    <a:pt x="905" y="436"/>
                  </a:lnTo>
                  <a:lnTo>
                    <a:pt x="911" y="429"/>
                  </a:lnTo>
                  <a:lnTo>
                    <a:pt x="924" y="429"/>
                  </a:lnTo>
                  <a:lnTo>
                    <a:pt x="937" y="417"/>
                  </a:lnTo>
                  <a:lnTo>
                    <a:pt x="943" y="417"/>
                  </a:lnTo>
                  <a:lnTo>
                    <a:pt x="956" y="404"/>
                  </a:lnTo>
                  <a:lnTo>
                    <a:pt x="968" y="398"/>
                  </a:lnTo>
                  <a:lnTo>
                    <a:pt x="975" y="398"/>
                  </a:lnTo>
                  <a:lnTo>
                    <a:pt x="988" y="385"/>
                  </a:lnTo>
                  <a:lnTo>
                    <a:pt x="988" y="379"/>
                  </a:lnTo>
                  <a:lnTo>
                    <a:pt x="1000" y="366"/>
                  </a:lnTo>
                  <a:lnTo>
                    <a:pt x="1007" y="366"/>
                  </a:lnTo>
                  <a:lnTo>
                    <a:pt x="1019" y="347"/>
                  </a:lnTo>
                  <a:lnTo>
                    <a:pt x="1019" y="341"/>
                  </a:lnTo>
                  <a:lnTo>
                    <a:pt x="1026" y="334"/>
                  </a:lnTo>
                  <a:lnTo>
                    <a:pt x="1039" y="316"/>
                  </a:lnTo>
                  <a:lnTo>
                    <a:pt x="1039" y="309"/>
                  </a:lnTo>
                  <a:lnTo>
                    <a:pt x="1045" y="297"/>
                  </a:lnTo>
                  <a:lnTo>
                    <a:pt x="1051" y="284"/>
                  </a:lnTo>
                  <a:lnTo>
                    <a:pt x="1051" y="265"/>
                  </a:lnTo>
                  <a:lnTo>
                    <a:pt x="1051" y="246"/>
                  </a:lnTo>
                  <a:lnTo>
                    <a:pt x="1051" y="233"/>
                  </a:lnTo>
                  <a:lnTo>
                    <a:pt x="1045" y="214"/>
                  </a:lnTo>
                  <a:lnTo>
                    <a:pt x="1039" y="202"/>
                  </a:lnTo>
                  <a:lnTo>
                    <a:pt x="1039" y="202"/>
                  </a:lnTo>
                  <a:lnTo>
                    <a:pt x="1026" y="183"/>
                  </a:lnTo>
                  <a:lnTo>
                    <a:pt x="1019" y="170"/>
                  </a:lnTo>
                  <a:lnTo>
                    <a:pt x="1019" y="164"/>
                  </a:lnTo>
                  <a:lnTo>
                    <a:pt x="1007" y="151"/>
                  </a:lnTo>
                  <a:lnTo>
                    <a:pt x="1000" y="151"/>
                  </a:lnTo>
                  <a:lnTo>
                    <a:pt x="988" y="132"/>
                  </a:lnTo>
                  <a:lnTo>
                    <a:pt x="988" y="132"/>
                  </a:lnTo>
                  <a:lnTo>
                    <a:pt x="975" y="120"/>
                  </a:lnTo>
                  <a:lnTo>
                    <a:pt x="968" y="113"/>
                  </a:lnTo>
                  <a:lnTo>
                    <a:pt x="956" y="107"/>
                  </a:lnTo>
                  <a:lnTo>
                    <a:pt x="943" y="101"/>
                  </a:lnTo>
                  <a:lnTo>
                    <a:pt x="937" y="94"/>
                  </a:lnTo>
                  <a:lnTo>
                    <a:pt x="924" y="88"/>
                  </a:lnTo>
                  <a:lnTo>
                    <a:pt x="911" y="82"/>
                  </a:lnTo>
                  <a:lnTo>
                    <a:pt x="905" y="75"/>
                  </a:lnTo>
                  <a:lnTo>
                    <a:pt x="886" y="69"/>
                  </a:lnTo>
                  <a:lnTo>
                    <a:pt x="879" y="63"/>
                  </a:lnTo>
                  <a:lnTo>
                    <a:pt x="873" y="63"/>
                  </a:lnTo>
                  <a:lnTo>
                    <a:pt x="854" y="56"/>
                  </a:lnTo>
                  <a:lnTo>
                    <a:pt x="841" y="50"/>
                  </a:lnTo>
                  <a:lnTo>
                    <a:pt x="835" y="50"/>
                  </a:lnTo>
                  <a:lnTo>
                    <a:pt x="822" y="44"/>
                  </a:lnTo>
                  <a:lnTo>
                    <a:pt x="803" y="38"/>
                  </a:lnTo>
                  <a:lnTo>
                    <a:pt x="790" y="31"/>
                  </a:lnTo>
                  <a:lnTo>
                    <a:pt x="790" y="31"/>
                  </a:lnTo>
                  <a:lnTo>
                    <a:pt x="771" y="25"/>
                  </a:lnTo>
                  <a:lnTo>
                    <a:pt x="752" y="25"/>
                  </a:lnTo>
                  <a:lnTo>
                    <a:pt x="739" y="19"/>
                  </a:lnTo>
                  <a:lnTo>
                    <a:pt x="720" y="19"/>
                  </a:lnTo>
                  <a:lnTo>
                    <a:pt x="720" y="19"/>
                  </a:lnTo>
                  <a:lnTo>
                    <a:pt x="701" y="12"/>
                  </a:lnTo>
                  <a:lnTo>
                    <a:pt x="688" y="12"/>
                  </a:lnTo>
                  <a:lnTo>
                    <a:pt x="669" y="6"/>
                  </a:lnTo>
                  <a:lnTo>
                    <a:pt x="650" y="6"/>
                  </a:lnTo>
                  <a:lnTo>
                    <a:pt x="637" y="6"/>
                  </a:lnTo>
                  <a:lnTo>
                    <a:pt x="618" y="0"/>
                  </a:lnTo>
                  <a:lnTo>
                    <a:pt x="605" y="0"/>
                  </a:lnTo>
                  <a:lnTo>
                    <a:pt x="586" y="0"/>
                  </a:lnTo>
                  <a:lnTo>
                    <a:pt x="586" y="0"/>
                  </a:lnTo>
                  <a:lnTo>
                    <a:pt x="567" y="0"/>
                  </a:lnTo>
                  <a:lnTo>
                    <a:pt x="554" y="0"/>
                  </a:lnTo>
                  <a:lnTo>
                    <a:pt x="535" y="0"/>
                  </a:lnTo>
                  <a:lnTo>
                    <a:pt x="516" y="0"/>
                  </a:lnTo>
                  <a:lnTo>
                    <a:pt x="503" y="0"/>
                  </a:lnTo>
                  <a:lnTo>
                    <a:pt x="484" y="0"/>
                  </a:lnTo>
                  <a:lnTo>
                    <a:pt x="465" y="0"/>
                  </a:lnTo>
                  <a:lnTo>
                    <a:pt x="465" y="0"/>
                  </a:lnTo>
                  <a:lnTo>
                    <a:pt x="452" y="0"/>
                  </a:lnTo>
                  <a:lnTo>
                    <a:pt x="433" y="0"/>
                  </a:lnTo>
                  <a:lnTo>
                    <a:pt x="414" y="6"/>
                  </a:lnTo>
                  <a:lnTo>
                    <a:pt x="401" y="6"/>
                  </a:lnTo>
                  <a:lnTo>
                    <a:pt x="382" y="6"/>
                  </a:lnTo>
                  <a:lnTo>
                    <a:pt x="369" y="12"/>
                  </a:lnTo>
                  <a:lnTo>
                    <a:pt x="350" y="12"/>
                  </a:lnTo>
                  <a:lnTo>
                    <a:pt x="331" y="19"/>
                  </a:lnTo>
                  <a:lnTo>
                    <a:pt x="331" y="19"/>
                  </a:lnTo>
                  <a:lnTo>
                    <a:pt x="318" y="19"/>
                  </a:lnTo>
                  <a:lnTo>
                    <a:pt x="299" y="25"/>
                  </a:lnTo>
                  <a:lnTo>
                    <a:pt x="280" y="25"/>
                  </a:lnTo>
                  <a:lnTo>
                    <a:pt x="267" y="31"/>
                  </a:lnTo>
                  <a:lnTo>
                    <a:pt x="261" y="31"/>
                  </a:lnTo>
                  <a:lnTo>
                    <a:pt x="248" y="38"/>
                  </a:lnTo>
                  <a:lnTo>
                    <a:pt x="229" y="44"/>
                  </a:lnTo>
                  <a:lnTo>
                    <a:pt x="216" y="50"/>
                  </a:lnTo>
                  <a:lnTo>
                    <a:pt x="210" y="50"/>
                  </a:lnTo>
                  <a:lnTo>
                    <a:pt x="197" y="56"/>
                  </a:lnTo>
                  <a:lnTo>
                    <a:pt x="184" y="63"/>
                  </a:lnTo>
                  <a:lnTo>
                    <a:pt x="172" y="63"/>
                  </a:lnTo>
                  <a:lnTo>
                    <a:pt x="165" y="69"/>
                  </a:lnTo>
                  <a:lnTo>
                    <a:pt x="146" y="75"/>
                  </a:lnTo>
                  <a:lnTo>
                    <a:pt x="140" y="82"/>
                  </a:lnTo>
                  <a:lnTo>
                    <a:pt x="133" y="88"/>
                  </a:lnTo>
                  <a:lnTo>
                    <a:pt x="114" y="94"/>
                  </a:lnTo>
                  <a:lnTo>
                    <a:pt x="108" y="101"/>
                  </a:lnTo>
                  <a:lnTo>
                    <a:pt x="95" y="107"/>
                  </a:lnTo>
                  <a:lnTo>
                    <a:pt x="89" y="113"/>
                  </a:lnTo>
                  <a:lnTo>
                    <a:pt x="82" y="120"/>
                  </a:lnTo>
                  <a:lnTo>
                    <a:pt x="70" y="132"/>
                  </a:lnTo>
                  <a:lnTo>
                    <a:pt x="63" y="132"/>
                  </a:lnTo>
                  <a:lnTo>
                    <a:pt x="50" y="151"/>
                  </a:lnTo>
                  <a:lnTo>
                    <a:pt x="44" y="151"/>
                  </a:lnTo>
                  <a:lnTo>
                    <a:pt x="38" y="164"/>
                  </a:lnTo>
                  <a:lnTo>
                    <a:pt x="31" y="170"/>
                  </a:lnTo>
                  <a:lnTo>
                    <a:pt x="25" y="183"/>
                  </a:lnTo>
                  <a:lnTo>
                    <a:pt x="12" y="202"/>
                  </a:lnTo>
                  <a:lnTo>
                    <a:pt x="12" y="202"/>
                  </a:lnTo>
                  <a:lnTo>
                    <a:pt x="6" y="214"/>
                  </a:lnTo>
                  <a:lnTo>
                    <a:pt x="6" y="233"/>
                  </a:lnTo>
                  <a:lnTo>
                    <a:pt x="0" y="246"/>
                  </a:lnTo>
                  <a:lnTo>
                    <a:pt x="0" y="265"/>
                  </a:lnTo>
                  <a:lnTo>
                    <a:pt x="6" y="284"/>
                  </a:lnTo>
                  <a:lnTo>
                    <a:pt x="6" y="297"/>
                  </a:lnTo>
                  <a:lnTo>
                    <a:pt x="12" y="309"/>
                  </a:lnTo>
                  <a:lnTo>
                    <a:pt x="12" y="316"/>
                  </a:lnTo>
                  <a:lnTo>
                    <a:pt x="25" y="334"/>
                  </a:lnTo>
                  <a:lnTo>
                    <a:pt x="31" y="341"/>
                  </a:lnTo>
                  <a:lnTo>
                    <a:pt x="38" y="347"/>
                  </a:lnTo>
                  <a:lnTo>
                    <a:pt x="44" y="366"/>
                  </a:lnTo>
                  <a:lnTo>
                    <a:pt x="50" y="366"/>
                  </a:lnTo>
                  <a:lnTo>
                    <a:pt x="63" y="379"/>
                  </a:lnTo>
                  <a:lnTo>
                    <a:pt x="70" y="385"/>
                  </a:lnTo>
                  <a:lnTo>
                    <a:pt x="82" y="398"/>
                  </a:lnTo>
                  <a:lnTo>
                    <a:pt x="89" y="398"/>
                  </a:lnTo>
                  <a:lnTo>
                    <a:pt x="95" y="404"/>
                  </a:lnTo>
                  <a:lnTo>
                    <a:pt x="108" y="417"/>
                  </a:lnTo>
                  <a:lnTo>
                    <a:pt x="114" y="417"/>
                  </a:lnTo>
                  <a:lnTo>
                    <a:pt x="133" y="429"/>
                  </a:lnTo>
                  <a:lnTo>
                    <a:pt x="140" y="429"/>
                  </a:lnTo>
                  <a:lnTo>
                    <a:pt x="146" y="436"/>
                  </a:lnTo>
                  <a:lnTo>
                    <a:pt x="165" y="448"/>
                  </a:lnTo>
                  <a:lnTo>
                    <a:pt x="172" y="448"/>
                  </a:lnTo>
                  <a:lnTo>
                    <a:pt x="184" y="455"/>
                  </a:lnTo>
                  <a:lnTo>
                    <a:pt x="197" y="461"/>
                  </a:lnTo>
                  <a:lnTo>
                    <a:pt x="210" y="467"/>
                  </a:lnTo>
                  <a:lnTo>
                    <a:pt x="216" y="467"/>
                  </a:lnTo>
                  <a:lnTo>
                    <a:pt x="229" y="474"/>
                  </a:lnTo>
                  <a:lnTo>
                    <a:pt x="248" y="480"/>
                  </a:lnTo>
                  <a:lnTo>
                    <a:pt x="261" y="480"/>
                  </a:lnTo>
                  <a:lnTo>
                    <a:pt x="267" y="480"/>
                  </a:lnTo>
                  <a:lnTo>
                    <a:pt x="280" y="486"/>
                  </a:lnTo>
                  <a:lnTo>
                    <a:pt x="299" y="492"/>
                  </a:lnTo>
                  <a:lnTo>
                    <a:pt x="318" y="492"/>
                  </a:lnTo>
                  <a:lnTo>
                    <a:pt x="331" y="499"/>
                  </a:lnTo>
                  <a:lnTo>
                    <a:pt x="331" y="499"/>
                  </a:lnTo>
                  <a:lnTo>
                    <a:pt x="350" y="505"/>
                  </a:lnTo>
                  <a:lnTo>
                    <a:pt x="369" y="505"/>
                  </a:lnTo>
                  <a:lnTo>
                    <a:pt x="382" y="505"/>
                  </a:lnTo>
                  <a:lnTo>
                    <a:pt x="401" y="511"/>
                  </a:lnTo>
                  <a:lnTo>
                    <a:pt x="414" y="511"/>
                  </a:lnTo>
                  <a:lnTo>
                    <a:pt x="433" y="511"/>
                  </a:lnTo>
                  <a:lnTo>
                    <a:pt x="452" y="518"/>
                  </a:lnTo>
                  <a:lnTo>
                    <a:pt x="465" y="518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6" name="Freeform 509"/>
            <p:cNvSpPr>
              <a:spLocks/>
            </p:cNvSpPr>
            <p:nvPr/>
          </p:nvSpPr>
          <p:spPr bwMode="auto">
            <a:xfrm>
              <a:off x="2036" y="2090"/>
              <a:ext cx="1051" cy="518"/>
            </a:xfrm>
            <a:custGeom>
              <a:avLst/>
              <a:gdLst>
                <a:gd name="T0" fmla="*/ 79 w 165"/>
                <a:gd name="T1" fmla="*/ 82 h 82"/>
                <a:gd name="T2" fmla="*/ 87 w 165"/>
                <a:gd name="T3" fmla="*/ 82 h 82"/>
                <a:gd name="T4" fmla="*/ 92 w 165"/>
                <a:gd name="T5" fmla="*/ 82 h 82"/>
                <a:gd name="T6" fmla="*/ 100 w 165"/>
                <a:gd name="T7" fmla="*/ 81 h 82"/>
                <a:gd name="T8" fmla="*/ 108 w 165"/>
                <a:gd name="T9" fmla="*/ 80 h 82"/>
                <a:gd name="T10" fmla="*/ 116 w 165"/>
                <a:gd name="T11" fmla="*/ 78 h 82"/>
                <a:gd name="T12" fmla="*/ 124 w 165"/>
                <a:gd name="T13" fmla="*/ 76 h 82"/>
                <a:gd name="T14" fmla="*/ 129 w 165"/>
                <a:gd name="T15" fmla="*/ 75 h 82"/>
                <a:gd name="T16" fmla="*/ 134 w 165"/>
                <a:gd name="T17" fmla="*/ 73 h 82"/>
                <a:gd name="T18" fmla="*/ 139 w 165"/>
                <a:gd name="T19" fmla="*/ 71 h 82"/>
                <a:gd name="T20" fmla="*/ 145 w 165"/>
                <a:gd name="T21" fmla="*/ 68 h 82"/>
                <a:gd name="T22" fmla="*/ 150 w 165"/>
                <a:gd name="T23" fmla="*/ 64 h 82"/>
                <a:gd name="T24" fmla="*/ 155 w 165"/>
                <a:gd name="T25" fmla="*/ 61 h 82"/>
                <a:gd name="T26" fmla="*/ 158 w 165"/>
                <a:gd name="T27" fmla="*/ 58 h 82"/>
                <a:gd name="T28" fmla="*/ 161 w 165"/>
                <a:gd name="T29" fmla="*/ 53 h 82"/>
                <a:gd name="T30" fmla="*/ 164 w 165"/>
                <a:gd name="T31" fmla="*/ 47 h 82"/>
                <a:gd name="T32" fmla="*/ 165 w 165"/>
                <a:gd name="T33" fmla="*/ 39 h 82"/>
                <a:gd name="T34" fmla="*/ 163 w 165"/>
                <a:gd name="T35" fmla="*/ 32 h 82"/>
                <a:gd name="T36" fmla="*/ 160 w 165"/>
                <a:gd name="T37" fmla="*/ 27 h 82"/>
                <a:gd name="T38" fmla="*/ 157 w 165"/>
                <a:gd name="T39" fmla="*/ 24 h 82"/>
                <a:gd name="T40" fmla="*/ 153 w 165"/>
                <a:gd name="T41" fmla="*/ 19 h 82"/>
                <a:gd name="T42" fmla="*/ 148 w 165"/>
                <a:gd name="T43" fmla="*/ 16 h 82"/>
                <a:gd name="T44" fmla="*/ 143 w 165"/>
                <a:gd name="T45" fmla="*/ 13 h 82"/>
                <a:gd name="T46" fmla="*/ 138 w 165"/>
                <a:gd name="T47" fmla="*/ 10 h 82"/>
                <a:gd name="T48" fmla="*/ 132 w 165"/>
                <a:gd name="T49" fmla="*/ 8 h 82"/>
                <a:gd name="T50" fmla="*/ 126 w 165"/>
                <a:gd name="T51" fmla="*/ 6 h 82"/>
                <a:gd name="T52" fmla="*/ 121 w 165"/>
                <a:gd name="T53" fmla="*/ 4 h 82"/>
                <a:gd name="T54" fmla="*/ 113 w 165"/>
                <a:gd name="T55" fmla="*/ 3 h 82"/>
                <a:gd name="T56" fmla="*/ 105 w 165"/>
                <a:gd name="T57" fmla="*/ 1 h 82"/>
                <a:gd name="T58" fmla="*/ 97 w 165"/>
                <a:gd name="T59" fmla="*/ 0 h 82"/>
                <a:gd name="T60" fmla="*/ 92 w 165"/>
                <a:gd name="T61" fmla="*/ 0 h 82"/>
                <a:gd name="T62" fmla="*/ 84 w 165"/>
                <a:gd name="T63" fmla="*/ 0 h 82"/>
                <a:gd name="T64" fmla="*/ 76 w 165"/>
                <a:gd name="T65" fmla="*/ 0 h 82"/>
                <a:gd name="T66" fmla="*/ 68 w 165"/>
                <a:gd name="T67" fmla="*/ 0 h 82"/>
                <a:gd name="T68" fmla="*/ 60 w 165"/>
                <a:gd name="T69" fmla="*/ 1 h 82"/>
                <a:gd name="T70" fmla="*/ 52 w 165"/>
                <a:gd name="T71" fmla="*/ 3 h 82"/>
                <a:gd name="T72" fmla="*/ 47 w 165"/>
                <a:gd name="T73" fmla="*/ 4 h 82"/>
                <a:gd name="T74" fmla="*/ 41 w 165"/>
                <a:gd name="T75" fmla="*/ 5 h 82"/>
                <a:gd name="T76" fmla="*/ 34 w 165"/>
                <a:gd name="T77" fmla="*/ 8 h 82"/>
                <a:gd name="T78" fmla="*/ 29 w 165"/>
                <a:gd name="T79" fmla="*/ 10 h 82"/>
                <a:gd name="T80" fmla="*/ 23 w 165"/>
                <a:gd name="T81" fmla="*/ 12 h 82"/>
                <a:gd name="T82" fmla="*/ 18 w 165"/>
                <a:gd name="T83" fmla="*/ 15 h 82"/>
                <a:gd name="T84" fmla="*/ 14 w 165"/>
                <a:gd name="T85" fmla="*/ 18 h 82"/>
                <a:gd name="T86" fmla="*/ 10 w 165"/>
                <a:gd name="T87" fmla="*/ 21 h 82"/>
                <a:gd name="T88" fmla="*/ 6 w 165"/>
                <a:gd name="T89" fmla="*/ 26 h 82"/>
                <a:gd name="T90" fmla="*/ 2 w 165"/>
                <a:gd name="T91" fmla="*/ 32 h 82"/>
                <a:gd name="T92" fmla="*/ 1 w 165"/>
                <a:gd name="T93" fmla="*/ 37 h 82"/>
                <a:gd name="T94" fmla="*/ 1 w 165"/>
                <a:gd name="T95" fmla="*/ 45 h 82"/>
                <a:gd name="T96" fmla="*/ 2 w 165"/>
                <a:gd name="T97" fmla="*/ 50 h 82"/>
                <a:gd name="T98" fmla="*/ 6 w 165"/>
                <a:gd name="T99" fmla="*/ 55 h 82"/>
                <a:gd name="T100" fmla="*/ 10 w 165"/>
                <a:gd name="T101" fmla="*/ 60 h 82"/>
                <a:gd name="T102" fmla="*/ 14 w 165"/>
                <a:gd name="T103" fmla="*/ 63 h 82"/>
                <a:gd name="T104" fmla="*/ 18 w 165"/>
                <a:gd name="T105" fmla="*/ 66 h 82"/>
                <a:gd name="T106" fmla="*/ 23 w 165"/>
                <a:gd name="T107" fmla="*/ 69 h 82"/>
                <a:gd name="T108" fmla="*/ 29 w 165"/>
                <a:gd name="T109" fmla="*/ 72 h 82"/>
                <a:gd name="T110" fmla="*/ 34 w 165"/>
                <a:gd name="T111" fmla="*/ 74 h 82"/>
                <a:gd name="T112" fmla="*/ 41 w 165"/>
                <a:gd name="T113" fmla="*/ 76 h 82"/>
                <a:gd name="T114" fmla="*/ 47 w 165"/>
                <a:gd name="T115" fmla="*/ 78 h 82"/>
                <a:gd name="T116" fmla="*/ 52 w 165"/>
                <a:gd name="T117" fmla="*/ 79 h 82"/>
                <a:gd name="T118" fmla="*/ 60 w 165"/>
                <a:gd name="T119" fmla="*/ 80 h 82"/>
                <a:gd name="T120" fmla="*/ 68 w 165"/>
                <a:gd name="T12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5" h="82">
                  <a:moveTo>
                    <a:pt x="73" y="82"/>
                  </a:moveTo>
                  <a:lnTo>
                    <a:pt x="76" y="82"/>
                  </a:lnTo>
                  <a:lnTo>
                    <a:pt x="79" y="82"/>
                  </a:lnTo>
                  <a:lnTo>
                    <a:pt x="81" y="82"/>
                  </a:lnTo>
                  <a:lnTo>
                    <a:pt x="84" y="82"/>
                  </a:lnTo>
                  <a:lnTo>
                    <a:pt x="87" y="82"/>
                  </a:lnTo>
                  <a:lnTo>
                    <a:pt x="89" y="82"/>
                  </a:lnTo>
                  <a:lnTo>
                    <a:pt x="92" y="82"/>
                  </a:lnTo>
                  <a:lnTo>
                    <a:pt x="92" y="82"/>
                  </a:lnTo>
                  <a:lnTo>
                    <a:pt x="95" y="82"/>
                  </a:lnTo>
                  <a:lnTo>
                    <a:pt x="97" y="81"/>
                  </a:lnTo>
                  <a:lnTo>
                    <a:pt x="100" y="81"/>
                  </a:lnTo>
                  <a:lnTo>
                    <a:pt x="102" y="81"/>
                  </a:lnTo>
                  <a:lnTo>
                    <a:pt x="105" y="80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13" y="79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21" y="77"/>
                  </a:lnTo>
                  <a:lnTo>
                    <a:pt x="124" y="76"/>
                  </a:lnTo>
                  <a:lnTo>
                    <a:pt x="124" y="76"/>
                  </a:lnTo>
                  <a:lnTo>
                    <a:pt x="126" y="76"/>
                  </a:lnTo>
                  <a:lnTo>
                    <a:pt x="129" y="75"/>
                  </a:lnTo>
                  <a:lnTo>
                    <a:pt x="131" y="74"/>
                  </a:lnTo>
                  <a:lnTo>
                    <a:pt x="132" y="74"/>
                  </a:lnTo>
                  <a:lnTo>
                    <a:pt x="134" y="73"/>
                  </a:lnTo>
                  <a:lnTo>
                    <a:pt x="137" y="72"/>
                  </a:lnTo>
                  <a:lnTo>
                    <a:pt x="138" y="71"/>
                  </a:lnTo>
                  <a:lnTo>
                    <a:pt x="139" y="71"/>
                  </a:lnTo>
                  <a:lnTo>
                    <a:pt x="142" y="69"/>
                  </a:lnTo>
                  <a:lnTo>
                    <a:pt x="143" y="68"/>
                  </a:lnTo>
                  <a:lnTo>
                    <a:pt x="145" y="68"/>
                  </a:lnTo>
                  <a:lnTo>
                    <a:pt x="147" y="66"/>
                  </a:lnTo>
                  <a:lnTo>
                    <a:pt x="148" y="66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3" y="63"/>
                  </a:lnTo>
                  <a:lnTo>
                    <a:pt x="155" y="61"/>
                  </a:lnTo>
                  <a:lnTo>
                    <a:pt x="155" y="60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60" y="55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3" y="50"/>
                  </a:lnTo>
                  <a:lnTo>
                    <a:pt x="163" y="49"/>
                  </a:lnTo>
                  <a:lnTo>
                    <a:pt x="164" y="47"/>
                  </a:lnTo>
                  <a:lnTo>
                    <a:pt x="165" y="45"/>
                  </a:lnTo>
                  <a:lnTo>
                    <a:pt x="165" y="42"/>
                  </a:lnTo>
                  <a:lnTo>
                    <a:pt x="165" y="39"/>
                  </a:lnTo>
                  <a:lnTo>
                    <a:pt x="165" y="37"/>
                  </a:lnTo>
                  <a:lnTo>
                    <a:pt x="164" y="34"/>
                  </a:lnTo>
                  <a:lnTo>
                    <a:pt x="163" y="32"/>
                  </a:lnTo>
                  <a:lnTo>
                    <a:pt x="163" y="32"/>
                  </a:lnTo>
                  <a:lnTo>
                    <a:pt x="161" y="29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5" y="21"/>
                  </a:lnTo>
                  <a:lnTo>
                    <a:pt x="155" y="21"/>
                  </a:lnTo>
                  <a:lnTo>
                    <a:pt x="153" y="19"/>
                  </a:lnTo>
                  <a:lnTo>
                    <a:pt x="152" y="18"/>
                  </a:lnTo>
                  <a:lnTo>
                    <a:pt x="150" y="17"/>
                  </a:lnTo>
                  <a:lnTo>
                    <a:pt x="148" y="16"/>
                  </a:lnTo>
                  <a:lnTo>
                    <a:pt x="147" y="15"/>
                  </a:lnTo>
                  <a:lnTo>
                    <a:pt x="145" y="14"/>
                  </a:lnTo>
                  <a:lnTo>
                    <a:pt x="143" y="13"/>
                  </a:lnTo>
                  <a:lnTo>
                    <a:pt x="142" y="12"/>
                  </a:lnTo>
                  <a:lnTo>
                    <a:pt x="139" y="11"/>
                  </a:lnTo>
                  <a:lnTo>
                    <a:pt x="138" y="10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2" y="8"/>
                  </a:lnTo>
                  <a:lnTo>
                    <a:pt x="131" y="8"/>
                  </a:lnTo>
                  <a:lnTo>
                    <a:pt x="129" y="7"/>
                  </a:lnTo>
                  <a:lnTo>
                    <a:pt x="126" y="6"/>
                  </a:lnTo>
                  <a:lnTo>
                    <a:pt x="124" y="5"/>
                  </a:lnTo>
                  <a:lnTo>
                    <a:pt x="124" y="5"/>
                  </a:lnTo>
                  <a:lnTo>
                    <a:pt x="121" y="4"/>
                  </a:lnTo>
                  <a:lnTo>
                    <a:pt x="118" y="4"/>
                  </a:lnTo>
                  <a:lnTo>
                    <a:pt x="116" y="3"/>
                  </a:lnTo>
                  <a:lnTo>
                    <a:pt x="113" y="3"/>
                  </a:lnTo>
                  <a:lnTo>
                    <a:pt x="110" y="2"/>
                  </a:lnTo>
                  <a:lnTo>
                    <a:pt x="108" y="2"/>
                  </a:lnTo>
                  <a:lnTo>
                    <a:pt x="105" y="1"/>
                  </a:lnTo>
                  <a:lnTo>
                    <a:pt x="102" y="1"/>
                  </a:lnTo>
                  <a:lnTo>
                    <a:pt x="100" y="1"/>
                  </a:lnTo>
                  <a:lnTo>
                    <a:pt x="97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9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2" y="3"/>
                  </a:lnTo>
                  <a:lnTo>
                    <a:pt x="52" y="3"/>
                  </a:lnTo>
                  <a:lnTo>
                    <a:pt x="50" y="3"/>
                  </a:lnTo>
                  <a:lnTo>
                    <a:pt x="47" y="4"/>
                  </a:lnTo>
                  <a:lnTo>
                    <a:pt x="44" y="4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39" y="6"/>
                  </a:lnTo>
                  <a:lnTo>
                    <a:pt x="36" y="7"/>
                  </a:lnTo>
                  <a:lnTo>
                    <a:pt x="34" y="8"/>
                  </a:lnTo>
                  <a:lnTo>
                    <a:pt x="33" y="8"/>
                  </a:lnTo>
                  <a:lnTo>
                    <a:pt x="31" y="9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3" y="12"/>
                  </a:lnTo>
                  <a:lnTo>
                    <a:pt x="22" y="13"/>
                  </a:lnTo>
                  <a:lnTo>
                    <a:pt x="21" y="14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4" y="53"/>
                  </a:lnTo>
                  <a:lnTo>
                    <a:pt x="5" y="54"/>
                  </a:lnTo>
                  <a:lnTo>
                    <a:pt x="6" y="55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10" y="60"/>
                  </a:lnTo>
                  <a:lnTo>
                    <a:pt x="11" y="61"/>
                  </a:lnTo>
                  <a:lnTo>
                    <a:pt x="13" y="63"/>
                  </a:lnTo>
                  <a:lnTo>
                    <a:pt x="14" y="63"/>
                  </a:lnTo>
                  <a:lnTo>
                    <a:pt x="15" y="64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21" y="68"/>
                  </a:lnTo>
                  <a:lnTo>
                    <a:pt x="22" y="68"/>
                  </a:lnTo>
                  <a:lnTo>
                    <a:pt x="23" y="69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29" y="72"/>
                  </a:lnTo>
                  <a:lnTo>
                    <a:pt x="31" y="73"/>
                  </a:lnTo>
                  <a:lnTo>
                    <a:pt x="33" y="74"/>
                  </a:lnTo>
                  <a:lnTo>
                    <a:pt x="34" y="74"/>
                  </a:lnTo>
                  <a:lnTo>
                    <a:pt x="36" y="75"/>
                  </a:lnTo>
                  <a:lnTo>
                    <a:pt x="39" y="76"/>
                  </a:lnTo>
                  <a:lnTo>
                    <a:pt x="41" y="76"/>
                  </a:lnTo>
                  <a:lnTo>
                    <a:pt x="42" y="76"/>
                  </a:lnTo>
                  <a:lnTo>
                    <a:pt x="44" y="77"/>
                  </a:lnTo>
                  <a:lnTo>
                    <a:pt x="47" y="78"/>
                  </a:lnTo>
                  <a:lnTo>
                    <a:pt x="50" y="78"/>
                  </a:lnTo>
                  <a:lnTo>
                    <a:pt x="52" y="79"/>
                  </a:lnTo>
                  <a:lnTo>
                    <a:pt x="52" y="79"/>
                  </a:lnTo>
                  <a:lnTo>
                    <a:pt x="55" y="80"/>
                  </a:lnTo>
                  <a:lnTo>
                    <a:pt x="58" y="80"/>
                  </a:lnTo>
                  <a:lnTo>
                    <a:pt x="60" y="80"/>
                  </a:lnTo>
                  <a:lnTo>
                    <a:pt x="63" y="81"/>
                  </a:lnTo>
                  <a:lnTo>
                    <a:pt x="65" y="81"/>
                  </a:lnTo>
                  <a:lnTo>
                    <a:pt x="68" y="81"/>
                  </a:lnTo>
                  <a:lnTo>
                    <a:pt x="71" y="82"/>
                  </a:lnTo>
                  <a:lnTo>
                    <a:pt x="73" y="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7" name="Freeform 510"/>
            <p:cNvSpPr>
              <a:spLocks/>
            </p:cNvSpPr>
            <p:nvPr/>
          </p:nvSpPr>
          <p:spPr bwMode="auto">
            <a:xfrm>
              <a:off x="2106" y="2121"/>
              <a:ext cx="911" cy="455"/>
            </a:xfrm>
            <a:custGeom>
              <a:avLst/>
              <a:gdLst>
                <a:gd name="T0" fmla="*/ 446 w 911"/>
                <a:gd name="T1" fmla="*/ 455 h 455"/>
                <a:gd name="T2" fmla="*/ 497 w 911"/>
                <a:gd name="T3" fmla="*/ 449 h 455"/>
                <a:gd name="T4" fmla="*/ 535 w 911"/>
                <a:gd name="T5" fmla="*/ 449 h 455"/>
                <a:gd name="T6" fmla="*/ 580 w 911"/>
                <a:gd name="T7" fmla="*/ 443 h 455"/>
                <a:gd name="T8" fmla="*/ 631 w 911"/>
                <a:gd name="T9" fmla="*/ 436 h 455"/>
                <a:gd name="T10" fmla="*/ 669 w 911"/>
                <a:gd name="T11" fmla="*/ 430 h 455"/>
                <a:gd name="T12" fmla="*/ 701 w 911"/>
                <a:gd name="T13" fmla="*/ 417 h 455"/>
                <a:gd name="T14" fmla="*/ 745 w 911"/>
                <a:gd name="T15" fmla="*/ 398 h 455"/>
                <a:gd name="T16" fmla="*/ 784 w 911"/>
                <a:gd name="T17" fmla="*/ 386 h 455"/>
                <a:gd name="T18" fmla="*/ 816 w 911"/>
                <a:gd name="T19" fmla="*/ 367 h 455"/>
                <a:gd name="T20" fmla="*/ 835 w 911"/>
                <a:gd name="T21" fmla="*/ 354 h 455"/>
                <a:gd name="T22" fmla="*/ 867 w 911"/>
                <a:gd name="T23" fmla="*/ 322 h 455"/>
                <a:gd name="T24" fmla="*/ 886 w 911"/>
                <a:gd name="T25" fmla="*/ 303 h 455"/>
                <a:gd name="T26" fmla="*/ 905 w 911"/>
                <a:gd name="T27" fmla="*/ 266 h 455"/>
                <a:gd name="T28" fmla="*/ 911 w 911"/>
                <a:gd name="T29" fmla="*/ 215 h 455"/>
                <a:gd name="T30" fmla="*/ 905 w 911"/>
                <a:gd name="T31" fmla="*/ 177 h 455"/>
                <a:gd name="T32" fmla="*/ 886 w 911"/>
                <a:gd name="T33" fmla="*/ 146 h 455"/>
                <a:gd name="T34" fmla="*/ 860 w 911"/>
                <a:gd name="T35" fmla="*/ 120 h 455"/>
                <a:gd name="T36" fmla="*/ 835 w 911"/>
                <a:gd name="T37" fmla="*/ 101 h 455"/>
                <a:gd name="T38" fmla="*/ 803 w 911"/>
                <a:gd name="T39" fmla="*/ 76 h 455"/>
                <a:gd name="T40" fmla="*/ 765 w 911"/>
                <a:gd name="T41" fmla="*/ 63 h 455"/>
                <a:gd name="T42" fmla="*/ 733 w 911"/>
                <a:gd name="T43" fmla="*/ 44 h 455"/>
                <a:gd name="T44" fmla="*/ 701 w 911"/>
                <a:gd name="T45" fmla="*/ 32 h 455"/>
                <a:gd name="T46" fmla="*/ 650 w 911"/>
                <a:gd name="T47" fmla="*/ 19 h 455"/>
                <a:gd name="T48" fmla="*/ 618 w 911"/>
                <a:gd name="T49" fmla="*/ 13 h 455"/>
                <a:gd name="T50" fmla="*/ 567 w 911"/>
                <a:gd name="T51" fmla="*/ 7 h 455"/>
                <a:gd name="T52" fmla="*/ 516 w 911"/>
                <a:gd name="T53" fmla="*/ 0 h 455"/>
                <a:gd name="T54" fmla="*/ 484 w 911"/>
                <a:gd name="T55" fmla="*/ 0 h 455"/>
                <a:gd name="T56" fmla="*/ 433 w 911"/>
                <a:gd name="T57" fmla="*/ 0 h 455"/>
                <a:gd name="T58" fmla="*/ 395 w 911"/>
                <a:gd name="T59" fmla="*/ 0 h 455"/>
                <a:gd name="T60" fmla="*/ 344 w 911"/>
                <a:gd name="T61" fmla="*/ 7 h 455"/>
                <a:gd name="T62" fmla="*/ 299 w 911"/>
                <a:gd name="T63" fmla="*/ 13 h 455"/>
                <a:gd name="T64" fmla="*/ 261 w 911"/>
                <a:gd name="T65" fmla="*/ 19 h 455"/>
                <a:gd name="T66" fmla="*/ 210 w 911"/>
                <a:gd name="T67" fmla="*/ 32 h 455"/>
                <a:gd name="T68" fmla="*/ 178 w 911"/>
                <a:gd name="T69" fmla="*/ 44 h 455"/>
                <a:gd name="T70" fmla="*/ 146 w 911"/>
                <a:gd name="T71" fmla="*/ 63 h 455"/>
                <a:gd name="T72" fmla="*/ 114 w 911"/>
                <a:gd name="T73" fmla="*/ 76 h 455"/>
                <a:gd name="T74" fmla="*/ 76 w 911"/>
                <a:gd name="T75" fmla="*/ 101 h 455"/>
                <a:gd name="T76" fmla="*/ 57 w 911"/>
                <a:gd name="T77" fmla="*/ 120 h 455"/>
                <a:gd name="T78" fmla="*/ 25 w 911"/>
                <a:gd name="T79" fmla="*/ 146 h 455"/>
                <a:gd name="T80" fmla="*/ 12 w 911"/>
                <a:gd name="T81" fmla="*/ 177 h 455"/>
                <a:gd name="T82" fmla="*/ 0 w 911"/>
                <a:gd name="T83" fmla="*/ 215 h 455"/>
                <a:gd name="T84" fmla="*/ 6 w 911"/>
                <a:gd name="T85" fmla="*/ 266 h 455"/>
                <a:gd name="T86" fmla="*/ 25 w 911"/>
                <a:gd name="T87" fmla="*/ 303 h 455"/>
                <a:gd name="T88" fmla="*/ 44 w 911"/>
                <a:gd name="T89" fmla="*/ 322 h 455"/>
                <a:gd name="T90" fmla="*/ 76 w 911"/>
                <a:gd name="T91" fmla="*/ 354 h 455"/>
                <a:gd name="T92" fmla="*/ 102 w 911"/>
                <a:gd name="T93" fmla="*/ 367 h 455"/>
                <a:gd name="T94" fmla="*/ 127 w 911"/>
                <a:gd name="T95" fmla="*/ 386 h 455"/>
                <a:gd name="T96" fmla="*/ 165 w 911"/>
                <a:gd name="T97" fmla="*/ 398 h 455"/>
                <a:gd name="T98" fmla="*/ 210 w 911"/>
                <a:gd name="T99" fmla="*/ 417 h 455"/>
                <a:gd name="T100" fmla="*/ 248 w 911"/>
                <a:gd name="T101" fmla="*/ 430 h 455"/>
                <a:gd name="T102" fmla="*/ 280 w 911"/>
                <a:gd name="T103" fmla="*/ 436 h 455"/>
                <a:gd name="T104" fmla="*/ 331 w 911"/>
                <a:gd name="T105" fmla="*/ 443 h 455"/>
                <a:gd name="T106" fmla="*/ 382 w 911"/>
                <a:gd name="T107" fmla="*/ 449 h 455"/>
                <a:gd name="T108" fmla="*/ 414 w 911"/>
                <a:gd name="T109" fmla="*/ 449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11" h="455">
                  <a:moveTo>
                    <a:pt x="414" y="449"/>
                  </a:moveTo>
                  <a:lnTo>
                    <a:pt x="433" y="455"/>
                  </a:lnTo>
                  <a:lnTo>
                    <a:pt x="446" y="455"/>
                  </a:lnTo>
                  <a:lnTo>
                    <a:pt x="465" y="455"/>
                  </a:lnTo>
                  <a:lnTo>
                    <a:pt x="484" y="455"/>
                  </a:lnTo>
                  <a:lnTo>
                    <a:pt x="497" y="449"/>
                  </a:lnTo>
                  <a:lnTo>
                    <a:pt x="510" y="449"/>
                  </a:lnTo>
                  <a:lnTo>
                    <a:pt x="516" y="449"/>
                  </a:lnTo>
                  <a:lnTo>
                    <a:pt x="535" y="449"/>
                  </a:lnTo>
                  <a:lnTo>
                    <a:pt x="548" y="449"/>
                  </a:lnTo>
                  <a:lnTo>
                    <a:pt x="567" y="449"/>
                  </a:lnTo>
                  <a:lnTo>
                    <a:pt x="580" y="443"/>
                  </a:lnTo>
                  <a:lnTo>
                    <a:pt x="599" y="443"/>
                  </a:lnTo>
                  <a:lnTo>
                    <a:pt x="618" y="436"/>
                  </a:lnTo>
                  <a:lnTo>
                    <a:pt x="631" y="436"/>
                  </a:lnTo>
                  <a:lnTo>
                    <a:pt x="637" y="436"/>
                  </a:lnTo>
                  <a:lnTo>
                    <a:pt x="650" y="430"/>
                  </a:lnTo>
                  <a:lnTo>
                    <a:pt x="669" y="430"/>
                  </a:lnTo>
                  <a:lnTo>
                    <a:pt x="682" y="424"/>
                  </a:lnTo>
                  <a:lnTo>
                    <a:pt x="701" y="417"/>
                  </a:lnTo>
                  <a:lnTo>
                    <a:pt x="701" y="417"/>
                  </a:lnTo>
                  <a:lnTo>
                    <a:pt x="720" y="411"/>
                  </a:lnTo>
                  <a:lnTo>
                    <a:pt x="733" y="405"/>
                  </a:lnTo>
                  <a:lnTo>
                    <a:pt x="745" y="398"/>
                  </a:lnTo>
                  <a:lnTo>
                    <a:pt x="752" y="398"/>
                  </a:lnTo>
                  <a:lnTo>
                    <a:pt x="765" y="392"/>
                  </a:lnTo>
                  <a:lnTo>
                    <a:pt x="784" y="386"/>
                  </a:lnTo>
                  <a:lnTo>
                    <a:pt x="784" y="386"/>
                  </a:lnTo>
                  <a:lnTo>
                    <a:pt x="803" y="373"/>
                  </a:lnTo>
                  <a:lnTo>
                    <a:pt x="816" y="367"/>
                  </a:lnTo>
                  <a:lnTo>
                    <a:pt x="816" y="367"/>
                  </a:lnTo>
                  <a:lnTo>
                    <a:pt x="835" y="354"/>
                  </a:lnTo>
                  <a:lnTo>
                    <a:pt x="835" y="354"/>
                  </a:lnTo>
                  <a:lnTo>
                    <a:pt x="854" y="341"/>
                  </a:lnTo>
                  <a:lnTo>
                    <a:pt x="860" y="335"/>
                  </a:lnTo>
                  <a:lnTo>
                    <a:pt x="867" y="322"/>
                  </a:lnTo>
                  <a:lnTo>
                    <a:pt x="873" y="316"/>
                  </a:lnTo>
                  <a:lnTo>
                    <a:pt x="886" y="303"/>
                  </a:lnTo>
                  <a:lnTo>
                    <a:pt x="886" y="303"/>
                  </a:lnTo>
                  <a:lnTo>
                    <a:pt x="898" y="285"/>
                  </a:lnTo>
                  <a:lnTo>
                    <a:pt x="905" y="278"/>
                  </a:lnTo>
                  <a:lnTo>
                    <a:pt x="905" y="266"/>
                  </a:lnTo>
                  <a:lnTo>
                    <a:pt x="911" y="253"/>
                  </a:lnTo>
                  <a:lnTo>
                    <a:pt x="911" y="234"/>
                  </a:lnTo>
                  <a:lnTo>
                    <a:pt x="911" y="215"/>
                  </a:lnTo>
                  <a:lnTo>
                    <a:pt x="911" y="202"/>
                  </a:lnTo>
                  <a:lnTo>
                    <a:pt x="905" y="183"/>
                  </a:lnTo>
                  <a:lnTo>
                    <a:pt x="905" y="177"/>
                  </a:lnTo>
                  <a:lnTo>
                    <a:pt x="898" y="171"/>
                  </a:lnTo>
                  <a:lnTo>
                    <a:pt x="886" y="152"/>
                  </a:lnTo>
                  <a:lnTo>
                    <a:pt x="886" y="146"/>
                  </a:lnTo>
                  <a:lnTo>
                    <a:pt x="873" y="133"/>
                  </a:lnTo>
                  <a:lnTo>
                    <a:pt x="867" y="127"/>
                  </a:lnTo>
                  <a:lnTo>
                    <a:pt x="860" y="120"/>
                  </a:lnTo>
                  <a:lnTo>
                    <a:pt x="854" y="114"/>
                  </a:lnTo>
                  <a:lnTo>
                    <a:pt x="835" y="101"/>
                  </a:lnTo>
                  <a:lnTo>
                    <a:pt x="835" y="101"/>
                  </a:lnTo>
                  <a:lnTo>
                    <a:pt x="816" y="89"/>
                  </a:lnTo>
                  <a:lnTo>
                    <a:pt x="816" y="82"/>
                  </a:lnTo>
                  <a:lnTo>
                    <a:pt x="803" y="76"/>
                  </a:lnTo>
                  <a:lnTo>
                    <a:pt x="784" y="70"/>
                  </a:lnTo>
                  <a:lnTo>
                    <a:pt x="784" y="70"/>
                  </a:lnTo>
                  <a:lnTo>
                    <a:pt x="765" y="63"/>
                  </a:lnTo>
                  <a:lnTo>
                    <a:pt x="752" y="51"/>
                  </a:lnTo>
                  <a:lnTo>
                    <a:pt x="745" y="51"/>
                  </a:lnTo>
                  <a:lnTo>
                    <a:pt x="733" y="44"/>
                  </a:lnTo>
                  <a:lnTo>
                    <a:pt x="720" y="38"/>
                  </a:lnTo>
                  <a:lnTo>
                    <a:pt x="701" y="32"/>
                  </a:lnTo>
                  <a:lnTo>
                    <a:pt x="701" y="32"/>
                  </a:lnTo>
                  <a:lnTo>
                    <a:pt x="682" y="32"/>
                  </a:lnTo>
                  <a:lnTo>
                    <a:pt x="669" y="25"/>
                  </a:lnTo>
                  <a:lnTo>
                    <a:pt x="650" y="19"/>
                  </a:lnTo>
                  <a:lnTo>
                    <a:pt x="637" y="19"/>
                  </a:lnTo>
                  <a:lnTo>
                    <a:pt x="631" y="19"/>
                  </a:lnTo>
                  <a:lnTo>
                    <a:pt x="618" y="13"/>
                  </a:lnTo>
                  <a:lnTo>
                    <a:pt x="599" y="13"/>
                  </a:lnTo>
                  <a:lnTo>
                    <a:pt x="580" y="7"/>
                  </a:lnTo>
                  <a:lnTo>
                    <a:pt x="567" y="7"/>
                  </a:lnTo>
                  <a:lnTo>
                    <a:pt x="548" y="7"/>
                  </a:lnTo>
                  <a:lnTo>
                    <a:pt x="535" y="0"/>
                  </a:lnTo>
                  <a:lnTo>
                    <a:pt x="516" y="0"/>
                  </a:lnTo>
                  <a:lnTo>
                    <a:pt x="510" y="0"/>
                  </a:lnTo>
                  <a:lnTo>
                    <a:pt x="497" y="0"/>
                  </a:lnTo>
                  <a:lnTo>
                    <a:pt x="484" y="0"/>
                  </a:lnTo>
                  <a:lnTo>
                    <a:pt x="465" y="0"/>
                  </a:lnTo>
                  <a:lnTo>
                    <a:pt x="446" y="0"/>
                  </a:lnTo>
                  <a:lnTo>
                    <a:pt x="433" y="0"/>
                  </a:lnTo>
                  <a:lnTo>
                    <a:pt x="414" y="0"/>
                  </a:lnTo>
                  <a:lnTo>
                    <a:pt x="401" y="0"/>
                  </a:lnTo>
                  <a:lnTo>
                    <a:pt x="395" y="0"/>
                  </a:lnTo>
                  <a:lnTo>
                    <a:pt x="382" y="0"/>
                  </a:lnTo>
                  <a:lnTo>
                    <a:pt x="363" y="7"/>
                  </a:lnTo>
                  <a:lnTo>
                    <a:pt x="344" y="7"/>
                  </a:lnTo>
                  <a:lnTo>
                    <a:pt x="331" y="7"/>
                  </a:lnTo>
                  <a:lnTo>
                    <a:pt x="312" y="13"/>
                  </a:lnTo>
                  <a:lnTo>
                    <a:pt x="299" y="13"/>
                  </a:lnTo>
                  <a:lnTo>
                    <a:pt x="280" y="19"/>
                  </a:lnTo>
                  <a:lnTo>
                    <a:pt x="280" y="19"/>
                  </a:lnTo>
                  <a:lnTo>
                    <a:pt x="261" y="19"/>
                  </a:lnTo>
                  <a:lnTo>
                    <a:pt x="248" y="25"/>
                  </a:lnTo>
                  <a:lnTo>
                    <a:pt x="229" y="32"/>
                  </a:lnTo>
                  <a:lnTo>
                    <a:pt x="210" y="32"/>
                  </a:lnTo>
                  <a:lnTo>
                    <a:pt x="210" y="32"/>
                  </a:lnTo>
                  <a:lnTo>
                    <a:pt x="197" y="38"/>
                  </a:lnTo>
                  <a:lnTo>
                    <a:pt x="178" y="44"/>
                  </a:lnTo>
                  <a:lnTo>
                    <a:pt x="165" y="51"/>
                  </a:lnTo>
                  <a:lnTo>
                    <a:pt x="159" y="51"/>
                  </a:lnTo>
                  <a:lnTo>
                    <a:pt x="146" y="63"/>
                  </a:lnTo>
                  <a:lnTo>
                    <a:pt x="127" y="70"/>
                  </a:lnTo>
                  <a:lnTo>
                    <a:pt x="127" y="70"/>
                  </a:lnTo>
                  <a:lnTo>
                    <a:pt x="114" y="76"/>
                  </a:lnTo>
                  <a:lnTo>
                    <a:pt x="102" y="82"/>
                  </a:lnTo>
                  <a:lnTo>
                    <a:pt x="95" y="89"/>
                  </a:lnTo>
                  <a:lnTo>
                    <a:pt x="76" y="101"/>
                  </a:lnTo>
                  <a:lnTo>
                    <a:pt x="76" y="101"/>
                  </a:lnTo>
                  <a:lnTo>
                    <a:pt x="63" y="114"/>
                  </a:lnTo>
                  <a:lnTo>
                    <a:pt x="57" y="120"/>
                  </a:lnTo>
                  <a:lnTo>
                    <a:pt x="44" y="127"/>
                  </a:lnTo>
                  <a:lnTo>
                    <a:pt x="38" y="133"/>
                  </a:lnTo>
                  <a:lnTo>
                    <a:pt x="25" y="146"/>
                  </a:lnTo>
                  <a:lnTo>
                    <a:pt x="25" y="152"/>
                  </a:lnTo>
                  <a:lnTo>
                    <a:pt x="12" y="171"/>
                  </a:lnTo>
                  <a:lnTo>
                    <a:pt x="12" y="177"/>
                  </a:lnTo>
                  <a:lnTo>
                    <a:pt x="6" y="183"/>
                  </a:lnTo>
                  <a:lnTo>
                    <a:pt x="0" y="202"/>
                  </a:lnTo>
                  <a:lnTo>
                    <a:pt x="0" y="215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6" y="266"/>
                  </a:lnTo>
                  <a:lnTo>
                    <a:pt x="12" y="278"/>
                  </a:lnTo>
                  <a:lnTo>
                    <a:pt x="12" y="285"/>
                  </a:lnTo>
                  <a:lnTo>
                    <a:pt x="25" y="303"/>
                  </a:lnTo>
                  <a:lnTo>
                    <a:pt x="25" y="303"/>
                  </a:lnTo>
                  <a:lnTo>
                    <a:pt x="38" y="316"/>
                  </a:lnTo>
                  <a:lnTo>
                    <a:pt x="44" y="322"/>
                  </a:lnTo>
                  <a:lnTo>
                    <a:pt x="57" y="335"/>
                  </a:lnTo>
                  <a:lnTo>
                    <a:pt x="63" y="341"/>
                  </a:lnTo>
                  <a:lnTo>
                    <a:pt x="76" y="354"/>
                  </a:lnTo>
                  <a:lnTo>
                    <a:pt x="76" y="354"/>
                  </a:lnTo>
                  <a:lnTo>
                    <a:pt x="95" y="367"/>
                  </a:lnTo>
                  <a:lnTo>
                    <a:pt x="102" y="367"/>
                  </a:lnTo>
                  <a:lnTo>
                    <a:pt x="114" y="373"/>
                  </a:lnTo>
                  <a:lnTo>
                    <a:pt x="127" y="386"/>
                  </a:lnTo>
                  <a:lnTo>
                    <a:pt x="127" y="386"/>
                  </a:lnTo>
                  <a:lnTo>
                    <a:pt x="146" y="392"/>
                  </a:lnTo>
                  <a:lnTo>
                    <a:pt x="159" y="398"/>
                  </a:lnTo>
                  <a:lnTo>
                    <a:pt x="165" y="398"/>
                  </a:lnTo>
                  <a:lnTo>
                    <a:pt x="178" y="405"/>
                  </a:lnTo>
                  <a:lnTo>
                    <a:pt x="197" y="411"/>
                  </a:lnTo>
                  <a:lnTo>
                    <a:pt x="210" y="417"/>
                  </a:lnTo>
                  <a:lnTo>
                    <a:pt x="210" y="417"/>
                  </a:lnTo>
                  <a:lnTo>
                    <a:pt x="229" y="424"/>
                  </a:lnTo>
                  <a:lnTo>
                    <a:pt x="248" y="430"/>
                  </a:lnTo>
                  <a:lnTo>
                    <a:pt x="261" y="430"/>
                  </a:lnTo>
                  <a:lnTo>
                    <a:pt x="280" y="436"/>
                  </a:lnTo>
                  <a:lnTo>
                    <a:pt x="280" y="436"/>
                  </a:lnTo>
                  <a:lnTo>
                    <a:pt x="299" y="436"/>
                  </a:lnTo>
                  <a:lnTo>
                    <a:pt x="312" y="443"/>
                  </a:lnTo>
                  <a:lnTo>
                    <a:pt x="331" y="443"/>
                  </a:lnTo>
                  <a:lnTo>
                    <a:pt x="344" y="449"/>
                  </a:lnTo>
                  <a:lnTo>
                    <a:pt x="363" y="449"/>
                  </a:lnTo>
                  <a:lnTo>
                    <a:pt x="382" y="449"/>
                  </a:lnTo>
                  <a:lnTo>
                    <a:pt x="395" y="449"/>
                  </a:lnTo>
                  <a:lnTo>
                    <a:pt x="401" y="449"/>
                  </a:lnTo>
                  <a:lnTo>
                    <a:pt x="414" y="44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8" name="Freeform 511"/>
            <p:cNvSpPr>
              <a:spLocks/>
            </p:cNvSpPr>
            <p:nvPr/>
          </p:nvSpPr>
          <p:spPr bwMode="auto">
            <a:xfrm>
              <a:off x="2106" y="2121"/>
              <a:ext cx="911" cy="455"/>
            </a:xfrm>
            <a:custGeom>
              <a:avLst/>
              <a:gdLst>
                <a:gd name="T0" fmla="*/ 70 w 143"/>
                <a:gd name="T1" fmla="*/ 72 h 72"/>
                <a:gd name="T2" fmla="*/ 78 w 143"/>
                <a:gd name="T3" fmla="*/ 71 h 72"/>
                <a:gd name="T4" fmla="*/ 84 w 143"/>
                <a:gd name="T5" fmla="*/ 71 h 72"/>
                <a:gd name="T6" fmla="*/ 91 w 143"/>
                <a:gd name="T7" fmla="*/ 70 h 72"/>
                <a:gd name="T8" fmla="*/ 99 w 143"/>
                <a:gd name="T9" fmla="*/ 69 h 72"/>
                <a:gd name="T10" fmla="*/ 105 w 143"/>
                <a:gd name="T11" fmla="*/ 68 h 72"/>
                <a:gd name="T12" fmla="*/ 110 w 143"/>
                <a:gd name="T13" fmla="*/ 66 h 72"/>
                <a:gd name="T14" fmla="*/ 117 w 143"/>
                <a:gd name="T15" fmla="*/ 63 h 72"/>
                <a:gd name="T16" fmla="*/ 123 w 143"/>
                <a:gd name="T17" fmla="*/ 61 h 72"/>
                <a:gd name="T18" fmla="*/ 128 w 143"/>
                <a:gd name="T19" fmla="*/ 58 h 72"/>
                <a:gd name="T20" fmla="*/ 131 w 143"/>
                <a:gd name="T21" fmla="*/ 56 h 72"/>
                <a:gd name="T22" fmla="*/ 136 w 143"/>
                <a:gd name="T23" fmla="*/ 51 h 72"/>
                <a:gd name="T24" fmla="*/ 139 w 143"/>
                <a:gd name="T25" fmla="*/ 48 h 72"/>
                <a:gd name="T26" fmla="*/ 142 w 143"/>
                <a:gd name="T27" fmla="*/ 42 h 72"/>
                <a:gd name="T28" fmla="*/ 143 w 143"/>
                <a:gd name="T29" fmla="*/ 34 h 72"/>
                <a:gd name="T30" fmla="*/ 142 w 143"/>
                <a:gd name="T31" fmla="*/ 28 h 72"/>
                <a:gd name="T32" fmla="*/ 139 w 143"/>
                <a:gd name="T33" fmla="*/ 23 h 72"/>
                <a:gd name="T34" fmla="*/ 135 w 143"/>
                <a:gd name="T35" fmla="*/ 19 h 72"/>
                <a:gd name="T36" fmla="*/ 131 w 143"/>
                <a:gd name="T37" fmla="*/ 16 h 72"/>
                <a:gd name="T38" fmla="*/ 126 w 143"/>
                <a:gd name="T39" fmla="*/ 12 h 72"/>
                <a:gd name="T40" fmla="*/ 120 w 143"/>
                <a:gd name="T41" fmla="*/ 10 h 72"/>
                <a:gd name="T42" fmla="*/ 115 w 143"/>
                <a:gd name="T43" fmla="*/ 7 h 72"/>
                <a:gd name="T44" fmla="*/ 107 w 143"/>
                <a:gd name="T45" fmla="*/ 5 h 72"/>
                <a:gd name="T46" fmla="*/ 100 w 143"/>
                <a:gd name="T47" fmla="*/ 3 h 72"/>
                <a:gd name="T48" fmla="*/ 94 w 143"/>
                <a:gd name="T49" fmla="*/ 2 h 72"/>
                <a:gd name="T50" fmla="*/ 86 w 143"/>
                <a:gd name="T51" fmla="*/ 1 h 72"/>
                <a:gd name="T52" fmla="*/ 80 w 143"/>
                <a:gd name="T53" fmla="*/ 0 h 72"/>
                <a:gd name="T54" fmla="*/ 73 w 143"/>
                <a:gd name="T55" fmla="*/ 0 h 72"/>
                <a:gd name="T56" fmla="*/ 65 w 143"/>
                <a:gd name="T57" fmla="*/ 0 h 72"/>
                <a:gd name="T58" fmla="*/ 60 w 143"/>
                <a:gd name="T59" fmla="*/ 0 h 72"/>
                <a:gd name="T60" fmla="*/ 52 w 143"/>
                <a:gd name="T61" fmla="*/ 1 h 72"/>
                <a:gd name="T62" fmla="*/ 44 w 143"/>
                <a:gd name="T63" fmla="*/ 3 h 72"/>
                <a:gd name="T64" fmla="*/ 39 w 143"/>
                <a:gd name="T65" fmla="*/ 4 h 72"/>
                <a:gd name="T66" fmla="*/ 33 w 143"/>
                <a:gd name="T67" fmla="*/ 5 h 72"/>
                <a:gd name="T68" fmla="*/ 26 w 143"/>
                <a:gd name="T69" fmla="*/ 8 h 72"/>
                <a:gd name="T70" fmla="*/ 20 w 143"/>
                <a:gd name="T71" fmla="*/ 11 h 72"/>
                <a:gd name="T72" fmla="*/ 16 w 143"/>
                <a:gd name="T73" fmla="*/ 13 h 72"/>
                <a:gd name="T74" fmla="*/ 12 w 143"/>
                <a:gd name="T75" fmla="*/ 16 h 72"/>
                <a:gd name="T76" fmla="*/ 7 w 143"/>
                <a:gd name="T77" fmla="*/ 20 h 72"/>
                <a:gd name="T78" fmla="*/ 4 w 143"/>
                <a:gd name="T79" fmla="*/ 24 h 72"/>
                <a:gd name="T80" fmla="*/ 1 w 143"/>
                <a:gd name="T81" fmla="*/ 29 h 72"/>
                <a:gd name="T82" fmla="*/ 0 w 143"/>
                <a:gd name="T83" fmla="*/ 37 h 72"/>
                <a:gd name="T84" fmla="*/ 2 w 143"/>
                <a:gd name="T85" fmla="*/ 44 h 72"/>
                <a:gd name="T86" fmla="*/ 4 w 143"/>
                <a:gd name="T87" fmla="*/ 48 h 72"/>
                <a:gd name="T88" fmla="*/ 9 w 143"/>
                <a:gd name="T89" fmla="*/ 53 h 72"/>
                <a:gd name="T90" fmla="*/ 12 w 143"/>
                <a:gd name="T91" fmla="*/ 56 h 72"/>
                <a:gd name="T92" fmla="*/ 18 w 143"/>
                <a:gd name="T93" fmla="*/ 59 h 72"/>
                <a:gd name="T94" fmla="*/ 23 w 143"/>
                <a:gd name="T95" fmla="*/ 62 h 72"/>
                <a:gd name="T96" fmla="*/ 28 w 143"/>
                <a:gd name="T97" fmla="*/ 64 h 72"/>
                <a:gd name="T98" fmla="*/ 33 w 143"/>
                <a:gd name="T99" fmla="*/ 66 h 72"/>
                <a:gd name="T100" fmla="*/ 41 w 143"/>
                <a:gd name="T101" fmla="*/ 68 h 72"/>
                <a:gd name="T102" fmla="*/ 47 w 143"/>
                <a:gd name="T103" fmla="*/ 69 h 72"/>
                <a:gd name="T104" fmla="*/ 54 w 143"/>
                <a:gd name="T105" fmla="*/ 71 h 72"/>
                <a:gd name="T106" fmla="*/ 62 w 143"/>
                <a:gd name="T107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3" h="72">
                  <a:moveTo>
                    <a:pt x="65" y="71"/>
                  </a:moveTo>
                  <a:lnTo>
                    <a:pt x="68" y="72"/>
                  </a:lnTo>
                  <a:lnTo>
                    <a:pt x="70" y="72"/>
                  </a:lnTo>
                  <a:lnTo>
                    <a:pt x="73" y="72"/>
                  </a:lnTo>
                  <a:lnTo>
                    <a:pt x="76" y="72"/>
                  </a:lnTo>
                  <a:lnTo>
                    <a:pt x="78" y="71"/>
                  </a:lnTo>
                  <a:lnTo>
                    <a:pt x="80" y="71"/>
                  </a:lnTo>
                  <a:lnTo>
                    <a:pt x="81" y="71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9" y="71"/>
                  </a:lnTo>
                  <a:lnTo>
                    <a:pt x="91" y="70"/>
                  </a:lnTo>
                  <a:lnTo>
                    <a:pt x="94" y="70"/>
                  </a:lnTo>
                  <a:lnTo>
                    <a:pt x="97" y="69"/>
                  </a:lnTo>
                  <a:lnTo>
                    <a:pt x="99" y="69"/>
                  </a:lnTo>
                  <a:lnTo>
                    <a:pt x="100" y="69"/>
                  </a:lnTo>
                  <a:lnTo>
                    <a:pt x="102" y="68"/>
                  </a:lnTo>
                  <a:lnTo>
                    <a:pt x="105" y="68"/>
                  </a:lnTo>
                  <a:lnTo>
                    <a:pt x="107" y="67"/>
                  </a:lnTo>
                  <a:lnTo>
                    <a:pt x="110" y="66"/>
                  </a:lnTo>
                  <a:lnTo>
                    <a:pt x="110" y="66"/>
                  </a:lnTo>
                  <a:lnTo>
                    <a:pt x="113" y="65"/>
                  </a:lnTo>
                  <a:lnTo>
                    <a:pt x="115" y="64"/>
                  </a:lnTo>
                  <a:lnTo>
                    <a:pt x="117" y="63"/>
                  </a:lnTo>
                  <a:lnTo>
                    <a:pt x="118" y="63"/>
                  </a:lnTo>
                  <a:lnTo>
                    <a:pt x="120" y="62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6" y="59"/>
                  </a:lnTo>
                  <a:lnTo>
                    <a:pt x="128" y="58"/>
                  </a:lnTo>
                  <a:lnTo>
                    <a:pt x="128" y="58"/>
                  </a:lnTo>
                  <a:lnTo>
                    <a:pt x="131" y="56"/>
                  </a:lnTo>
                  <a:lnTo>
                    <a:pt x="131" y="56"/>
                  </a:lnTo>
                  <a:lnTo>
                    <a:pt x="134" y="54"/>
                  </a:lnTo>
                  <a:lnTo>
                    <a:pt x="135" y="53"/>
                  </a:lnTo>
                  <a:lnTo>
                    <a:pt x="136" y="51"/>
                  </a:lnTo>
                  <a:lnTo>
                    <a:pt x="137" y="50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41" y="45"/>
                  </a:lnTo>
                  <a:lnTo>
                    <a:pt x="142" y="44"/>
                  </a:lnTo>
                  <a:lnTo>
                    <a:pt x="142" y="42"/>
                  </a:lnTo>
                  <a:lnTo>
                    <a:pt x="143" y="40"/>
                  </a:lnTo>
                  <a:lnTo>
                    <a:pt x="143" y="37"/>
                  </a:lnTo>
                  <a:lnTo>
                    <a:pt x="143" y="34"/>
                  </a:lnTo>
                  <a:lnTo>
                    <a:pt x="143" y="32"/>
                  </a:lnTo>
                  <a:lnTo>
                    <a:pt x="142" y="29"/>
                  </a:lnTo>
                  <a:lnTo>
                    <a:pt x="142" y="28"/>
                  </a:lnTo>
                  <a:lnTo>
                    <a:pt x="141" y="27"/>
                  </a:lnTo>
                  <a:lnTo>
                    <a:pt x="139" y="24"/>
                  </a:lnTo>
                  <a:lnTo>
                    <a:pt x="139" y="23"/>
                  </a:lnTo>
                  <a:lnTo>
                    <a:pt x="137" y="21"/>
                  </a:lnTo>
                  <a:lnTo>
                    <a:pt x="136" y="20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1" y="16"/>
                  </a:lnTo>
                  <a:lnTo>
                    <a:pt x="131" y="16"/>
                  </a:lnTo>
                  <a:lnTo>
                    <a:pt x="128" y="14"/>
                  </a:lnTo>
                  <a:lnTo>
                    <a:pt x="128" y="13"/>
                  </a:lnTo>
                  <a:lnTo>
                    <a:pt x="126" y="12"/>
                  </a:lnTo>
                  <a:lnTo>
                    <a:pt x="123" y="11"/>
                  </a:lnTo>
                  <a:lnTo>
                    <a:pt x="123" y="11"/>
                  </a:lnTo>
                  <a:lnTo>
                    <a:pt x="120" y="10"/>
                  </a:lnTo>
                  <a:lnTo>
                    <a:pt x="118" y="8"/>
                  </a:lnTo>
                  <a:lnTo>
                    <a:pt x="117" y="8"/>
                  </a:lnTo>
                  <a:lnTo>
                    <a:pt x="115" y="7"/>
                  </a:lnTo>
                  <a:lnTo>
                    <a:pt x="113" y="6"/>
                  </a:lnTo>
                  <a:lnTo>
                    <a:pt x="110" y="5"/>
                  </a:lnTo>
                  <a:lnTo>
                    <a:pt x="107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9" y="3"/>
                  </a:lnTo>
                  <a:lnTo>
                    <a:pt x="97" y="2"/>
                  </a:lnTo>
                  <a:lnTo>
                    <a:pt x="94" y="2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57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4" y="3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3" y="5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28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8" y="12"/>
                  </a:lnTo>
                  <a:lnTo>
                    <a:pt x="16" y="13"/>
                  </a:lnTo>
                  <a:lnTo>
                    <a:pt x="15" y="14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9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9" y="53"/>
                  </a:lnTo>
                  <a:lnTo>
                    <a:pt x="10" y="54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20" y="61"/>
                  </a:lnTo>
                  <a:lnTo>
                    <a:pt x="20" y="61"/>
                  </a:lnTo>
                  <a:lnTo>
                    <a:pt x="23" y="62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28" y="64"/>
                  </a:lnTo>
                  <a:lnTo>
                    <a:pt x="31" y="65"/>
                  </a:lnTo>
                  <a:lnTo>
                    <a:pt x="33" y="66"/>
                  </a:lnTo>
                  <a:lnTo>
                    <a:pt x="33" y="66"/>
                  </a:lnTo>
                  <a:lnTo>
                    <a:pt x="36" y="67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7" y="69"/>
                  </a:lnTo>
                  <a:lnTo>
                    <a:pt x="49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7" y="71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3" y="71"/>
                  </a:lnTo>
                  <a:lnTo>
                    <a:pt x="65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69" name="Freeform 512"/>
            <p:cNvSpPr>
              <a:spLocks/>
            </p:cNvSpPr>
            <p:nvPr/>
          </p:nvSpPr>
          <p:spPr bwMode="auto">
            <a:xfrm>
              <a:off x="2169" y="2153"/>
              <a:ext cx="784" cy="385"/>
            </a:xfrm>
            <a:custGeom>
              <a:avLst/>
              <a:gdLst>
                <a:gd name="T0" fmla="*/ 370 w 784"/>
                <a:gd name="T1" fmla="*/ 385 h 385"/>
                <a:gd name="T2" fmla="*/ 421 w 784"/>
                <a:gd name="T3" fmla="*/ 385 h 385"/>
                <a:gd name="T4" fmla="*/ 453 w 784"/>
                <a:gd name="T5" fmla="*/ 385 h 385"/>
                <a:gd name="T6" fmla="*/ 504 w 784"/>
                <a:gd name="T7" fmla="*/ 379 h 385"/>
                <a:gd name="T8" fmla="*/ 555 w 784"/>
                <a:gd name="T9" fmla="*/ 373 h 385"/>
                <a:gd name="T10" fmla="*/ 587 w 784"/>
                <a:gd name="T11" fmla="*/ 360 h 385"/>
                <a:gd name="T12" fmla="*/ 619 w 784"/>
                <a:gd name="T13" fmla="*/ 354 h 385"/>
                <a:gd name="T14" fmla="*/ 663 w 784"/>
                <a:gd name="T15" fmla="*/ 335 h 385"/>
                <a:gd name="T16" fmla="*/ 695 w 784"/>
                <a:gd name="T17" fmla="*/ 322 h 385"/>
                <a:gd name="T18" fmla="*/ 721 w 784"/>
                <a:gd name="T19" fmla="*/ 303 h 385"/>
                <a:gd name="T20" fmla="*/ 753 w 784"/>
                <a:gd name="T21" fmla="*/ 271 h 385"/>
                <a:gd name="T22" fmla="*/ 772 w 784"/>
                <a:gd name="T23" fmla="*/ 246 h 385"/>
                <a:gd name="T24" fmla="*/ 784 w 784"/>
                <a:gd name="T25" fmla="*/ 202 h 385"/>
                <a:gd name="T26" fmla="*/ 778 w 784"/>
                <a:gd name="T27" fmla="*/ 151 h 385"/>
                <a:gd name="T28" fmla="*/ 753 w 784"/>
                <a:gd name="T29" fmla="*/ 120 h 385"/>
                <a:gd name="T30" fmla="*/ 740 w 784"/>
                <a:gd name="T31" fmla="*/ 101 h 385"/>
                <a:gd name="T32" fmla="*/ 702 w 784"/>
                <a:gd name="T33" fmla="*/ 76 h 385"/>
                <a:gd name="T34" fmla="*/ 670 w 784"/>
                <a:gd name="T35" fmla="*/ 57 h 385"/>
                <a:gd name="T36" fmla="*/ 638 w 784"/>
                <a:gd name="T37" fmla="*/ 44 h 385"/>
                <a:gd name="T38" fmla="*/ 606 w 784"/>
                <a:gd name="T39" fmla="*/ 31 h 385"/>
                <a:gd name="T40" fmla="*/ 561 w 784"/>
                <a:gd name="T41" fmla="*/ 19 h 385"/>
                <a:gd name="T42" fmla="*/ 517 w 784"/>
                <a:gd name="T43" fmla="*/ 12 h 385"/>
                <a:gd name="T44" fmla="*/ 472 w 784"/>
                <a:gd name="T45" fmla="*/ 6 h 385"/>
                <a:gd name="T46" fmla="*/ 434 w 784"/>
                <a:gd name="T47" fmla="*/ 0 h 385"/>
                <a:gd name="T48" fmla="*/ 383 w 784"/>
                <a:gd name="T49" fmla="*/ 0 h 385"/>
                <a:gd name="T50" fmla="*/ 332 w 784"/>
                <a:gd name="T51" fmla="*/ 0 h 385"/>
                <a:gd name="T52" fmla="*/ 300 w 784"/>
                <a:gd name="T53" fmla="*/ 6 h 385"/>
                <a:gd name="T54" fmla="*/ 249 w 784"/>
                <a:gd name="T55" fmla="*/ 12 h 385"/>
                <a:gd name="T56" fmla="*/ 217 w 784"/>
                <a:gd name="T57" fmla="*/ 19 h 385"/>
                <a:gd name="T58" fmla="*/ 166 w 784"/>
                <a:gd name="T59" fmla="*/ 38 h 385"/>
                <a:gd name="T60" fmla="*/ 134 w 784"/>
                <a:gd name="T61" fmla="*/ 50 h 385"/>
                <a:gd name="T62" fmla="*/ 96 w 784"/>
                <a:gd name="T63" fmla="*/ 69 h 385"/>
                <a:gd name="T64" fmla="*/ 70 w 784"/>
                <a:gd name="T65" fmla="*/ 88 h 385"/>
                <a:gd name="T66" fmla="*/ 51 w 784"/>
                <a:gd name="T67" fmla="*/ 101 h 385"/>
                <a:gd name="T68" fmla="*/ 19 w 784"/>
                <a:gd name="T69" fmla="*/ 139 h 385"/>
                <a:gd name="T70" fmla="*/ 7 w 784"/>
                <a:gd name="T71" fmla="*/ 170 h 385"/>
                <a:gd name="T72" fmla="*/ 7 w 784"/>
                <a:gd name="T73" fmla="*/ 221 h 385"/>
                <a:gd name="T74" fmla="*/ 19 w 784"/>
                <a:gd name="T75" fmla="*/ 253 h 385"/>
                <a:gd name="T76" fmla="*/ 51 w 784"/>
                <a:gd name="T77" fmla="*/ 284 h 385"/>
                <a:gd name="T78" fmla="*/ 70 w 784"/>
                <a:gd name="T79" fmla="*/ 303 h 385"/>
                <a:gd name="T80" fmla="*/ 96 w 784"/>
                <a:gd name="T81" fmla="*/ 322 h 385"/>
                <a:gd name="T82" fmla="*/ 134 w 784"/>
                <a:gd name="T83" fmla="*/ 341 h 385"/>
                <a:gd name="T84" fmla="*/ 166 w 784"/>
                <a:gd name="T85" fmla="*/ 354 h 385"/>
                <a:gd name="T86" fmla="*/ 217 w 784"/>
                <a:gd name="T87" fmla="*/ 366 h 385"/>
                <a:gd name="T88" fmla="*/ 249 w 784"/>
                <a:gd name="T89" fmla="*/ 373 h 385"/>
                <a:gd name="T90" fmla="*/ 300 w 784"/>
                <a:gd name="T91" fmla="*/ 385 h 385"/>
                <a:gd name="T92" fmla="*/ 332 w 784"/>
                <a:gd name="T93" fmla="*/ 385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4" h="385">
                  <a:moveTo>
                    <a:pt x="332" y="385"/>
                  </a:moveTo>
                  <a:lnTo>
                    <a:pt x="351" y="385"/>
                  </a:lnTo>
                  <a:lnTo>
                    <a:pt x="370" y="385"/>
                  </a:lnTo>
                  <a:lnTo>
                    <a:pt x="383" y="385"/>
                  </a:lnTo>
                  <a:lnTo>
                    <a:pt x="402" y="385"/>
                  </a:lnTo>
                  <a:lnTo>
                    <a:pt x="421" y="385"/>
                  </a:lnTo>
                  <a:lnTo>
                    <a:pt x="434" y="385"/>
                  </a:lnTo>
                  <a:lnTo>
                    <a:pt x="453" y="385"/>
                  </a:lnTo>
                  <a:lnTo>
                    <a:pt x="453" y="385"/>
                  </a:lnTo>
                  <a:lnTo>
                    <a:pt x="472" y="385"/>
                  </a:lnTo>
                  <a:lnTo>
                    <a:pt x="485" y="385"/>
                  </a:lnTo>
                  <a:lnTo>
                    <a:pt x="504" y="379"/>
                  </a:lnTo>
                  <a:lnTo>
                    <a:pt x="517" y="379"/>
                  </a:lnTo>
                  <a:lnTo>
                    <a:pt x="536" y="373"/>
                  </a:lnTo>
                  <a:lnTo>
                    <a:pt x="555" y="373"/>
                  </a:lnTo>
                  <a:lnTo>
                    <a:pt x="561" y="366"/>
                  </a:lnTo>
                  <a:lnTo>
                    <a:pt x="568" y="366"/>
                  </a:lnTo>
                  <a:lnTo>
                    <a:pt x="587" y="360"/>
                  </a:lnTo>
                  <a:lnTo>
                    <a:pt x="606" y="360"/>
                  </a:lnTo>
                  <a:lnTo>
                    <a:pt x="619" y="354"/>
                  </a:lnTo>
                  <a:lnTo>
                    <a:pt x="619" y="354"/>
                  </a:lnTo>
                  <a:lnTo>
                    <a:pt x="638" y="347"/>
                  </a:lnTo>
                  <a:lnTo>
                    <a:pt x="657" y="341"/>
                  </a:lnTo>
                  <a:lnTo>
                    <a:pt x="663" y="335"/>
                  </a:lnTo>
                  <a:lnTo>
                    <a:pt x="670" y="328"/>
                  </a:lnTo>
                  <a:lnTo>
                    <a:pt x="689" y="322"/>
                  </a:lnTo>
                  <a:lnTo>
                    <a:pt x="695" y="322"/>
                  </a:lnTo>
                  <a:lnTo>
                    <a:pt x="702" y="309"/>
                  </a:lnTo>
                  <a:lnTo>
                    <a:pt x="721" y="303"/>
                  </a:lnTo>
                  <a:lnTo>
                    <a:pt x="721" y="303"/>
                  </a:lnTo>
                  <a:lnTo>
                    <a:pt x="740" y="284"/>
                  </a:lnTo>
                  <a:lnTo>
                    <a:pt x="740" y="284"/>
                  </a:lnTo>
                  <a:lnTo>
                    <a:pt x="753" y="271"/>
                  </a:lnTo>
                  <a:lnTo>
                    <a:pt x="753" y="271"/>
                  </a:lnTo>
                  <a:lnTo>
                    <a:pt x="765" y="253"/>
                  </a:lnTo>
                  <a:lnTo>
                    <a:pt x="772" y="246"/>
                  </a:lnTo>
                  <a:lnTo>
                    <a:pt x="778" y="234"/>
                  </a:lnTo>
                  <a:lnTo>
                    <a:pt x="784" y="221"/>
                  </a:lnTo>
                  <a:lnTo>
                    <a:pt x="784" y="202"/>
                  </a:lnTo>
                  <a:lnTo>
                    <a:pt x="784" y="183"/>
                  </a:lnTo>
                  <a:lnTo>
                    <a:pt x="784" y="170"/>
                  </a:lnTo>
                  <a:lnTo>
                    <a:pt x="778" y="151"/>
                  </a:lnTo>
                  <a:lnTo>
                    <a:pt x="772" y="145"/>
                  </a:lnTo>
                  <a:lnTo>
                    <a:pt x="765" y="139"/>
                  </a:lnTo>
                  <a:lnTo>
                    <a:pt x="753" y="120"/>
                  </a:lnTo>
                  <a:lnTo>
                    <a:pt x="753" y="120"/>
                  </a:lnTo>
                  <a:lnTo>
                    <a:pt x="740" y="101"/>
                  </a:lnTo>
                  <a:lnTo>
                    <a:pt x="740" y="101"/>
                  </a:lnTo>
                  <a:lnTo>
                    <a:pt x="721" y="88"/>
                  </a:lnTo>
                  <a:lnTo>
                    <a:pt x="721" y="88"/>
                  </a:lnTo>
                  <a:lnTo>
                    <a:pt x="702" y="76"/>
                  </a:lnTo>
                  <a:lnTo>
                    <a:pt x="695" y="69"/>
                  </a:lnTo>
                  <a:lnTo>
                    <a:pt x="689" y="69"/>
                  </a:lnTo>
                  <a:lnTo>
                    <a:pt x="670" y="57"/>
                  </a:lnTo>
                  <a:lnTo>
                    <a:pt x="663" y="50"/>
                  </a:lnTo>
                  <a:lnTo>
                    <a:pt x="657" y="50"/>
                  </a:lnTo>
                  <a:lnTo>
                    <a:pt x="638" y="44"/>
                  </a:lnTo>
                  <a:lnTo>
                    <a:pt x="619" y="38"/>
                  </a:lnTo>
                  <a:lnTo>
                    <a:pt x="619" y="38"/>
                  </a:lnTo>
                  <a:lnTo>
                    <a:pt x="606" y="31"/>
                  </a:lnTo>
                  <a:lnTo>
                    <a:pt x="587" y="25"/>
                  </a:lnTo>
                  <a:lnTo>
                    <a:pt x="568" y="19"/>
                  </a:lnTo>
                  <a:lnTo>
                    <a:pt x="561" y="19"/>
                  </a:lnTo>
                  <a:lnTo>
                    <a:pt x="555" y="19"/>
                  </a:lnTo>
                  <a:lnTo>
                    <a:pt x="536" y="12"/>
                  </a:lnTo>
                  <a:lnTo>
                    <a:pt x="517" y="12"/>
                  </a:lnTo>
                  <a:lnTo>
                    <a:pt x="504" y="6"/>
                  </a:lnTo>
                  <a:lnTo>
                    <a:pt x="485" y="6"/>
                  </a:lnTo>
                  <a:lnTo>
                    <a:pt x="472" y="6"/>
                  </a:lnTo>
                  <a:lnTo>
                    <a:pt x="453" y="0"/>
                  </a:lnTo>
                  <a:lnTo>
                    <a:pt x="453" y="0"/>
                  </a:lnTo>
                  <a:lnTo>
                    <a:pt x="434" y="0"/>
                  </a:lnTo>
                  <a:lnTo>
                    <a:pt x="421" y="0"/>
                  </a:lnTo>
                  <a:lnTo>
                    <a:pt x="402" y="0"/>
                  </a:lnTo>
                  <a:lnTo>
                    <a:pt x="383" y="0"/>
                  </a:lnTo>
                  <a:lnTo>
                    <a:pt x="370" y="0"/>
                  </a:lnTo>
                  <a:lnTo>
                    <a:pt x="351" y="0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319" y="6"/>
                  </a:lnTo>
                  <a:lnTo>
                    <a:pt x="300" y="6"/>
                  </a:lnTo>
                  <a:lnTo>
                    <a:pt x="281" y="6"/>
                  </a:lnTo>
                  <a:lnTo>
                    <a:pt x="268" y="12"/>
                  </a:lnTo>
                  <a:lnTo>
                    <a:pt x="249" y="12"/>
                  </a:lnTo>
                  <a:lnTo>
                    <a:pt x="236" y="19"/>
                  </a:lnTo>
                  <a:lnTo>
                    <a:pt x="223" y="19"/>
                  </a:lnTo>
                  <a:lnTo>
                    <a:pt x="217" y="19"/>
                  </a:lnTo>
                  <a:lnTo>
                    <a:pt x="198" y="25"/>
                  </a:lnTo>
                  <a:lnTo>
                    <a:pt x="185" y="31"/>
                  </a:lnTo>
                  <a:lnTo>
                    <a:pt x="166" y="38"/>
                  </a:lnTo>
                  <a:lnTo>
                    <a:pt x="166" y="38"/>
                  </a:lnTo>
                  <a:lnTo>
                    <a:pt x="147" y="44"/>
                  </a:lnTo>
                  <a:lnTo>
                    <a:pt x="134" y="50"/>
                  </a:lnTo>
                  <a:lnTo>
                    <a:pt x="128" y="50"/>
                  </a:lnTo>
                  <a:lnTo>
                    <a:pt x="115" y="57"/>
                  </a:lnTo>
                  <a:lnTo>
                    <a:pt x="96" y="69"/>
                  </a:lnTo>
                  <a:lnTo>
                    <a:pt x="96" y="69"/>
                  </a:lnTo>
                  <a:lnTo>
                    <a:pt x="83" y="76"/>
                  </a:lnTo>
                  <a:lnTo>
                    <a:pt x="70" y="88"/>
                  </a:lnTo>
                  <a:lnTo>
                    <a:pt x="64" y="88"/>
                  </a:lnTo>
                  <a:lnTo>
                    <a:pt x="51" y="101"/>
                  </a:lnTo>
                  <a:lnTo>
                    <a:pt x="51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9" y="139"/>
                  </a:lnTo>
                  <a:lnTo>
                    <a:pt x="13" y="145"/>
                  </a:lnTo>
                  <a:lnTo>
                    <a:pt x="13" y="151"/>
                  </a:lnTo>
                  <a:lnTo>
                    <a:pt x="7" y="170"/>
                  </a:lnTo>
                  <a:lnTo>
                    <a:pt x="0" y="183"/>
                  </a:lnTo>
                  <a:lnTo>
                    <a:pt x="0" y="202"/>
                  </a:lnTo>
                  <a:lnTo>
                    <a:pt x="7" y="221"/>
                  </a:lnTo>
                  <a:lnTo>
                    <a:pt x="13" y="234"/>
                  </a:lnTo>
                  <a:lnTo>
                    <a:pt x="13" y="246"/>
                  </a:lnTo>
                  <a:lnTo>
                    <a:pt x="19" y="253"/>
                  </a:lnTo>
                  <a:lnTo>
                    <a:pt x="32" y="271"/>
                  </a:lnTo>
                  <a:lnTo>
                    <a:pt x="32" y="271"/>
                  </a:lnTo>
                  <a:lnTo>
                    <a:pt x="51" y="284"/>
                  </a:lnTo>
                  <a:lnTo>
                    <a:pt x="51" y="284"/>
                  </a:lnTo>
                  <a:lnTo>
                    <a:pt x="64" y="303"/>
                  </a:lnTo>
                  <a:lnTo>
                    <a:pt x="70" y="303"/>
                  </a:lnTo>
                  <a:lnTo>
                    <a:pt x="83" y="309"/>
                  </a:lnTo>
                  <a:lnTo>
                    <a:pt x="96" y="322"/>
                  </a:lnTo>
                  <a:lnTo>
                    <a:pt x="96" y="322"/>
                  </a:lnTo>
                  <a:lnTo>
                    <a:pt x="115" y="328"/>
                  </a:lnTo>
                  <a:lnTo>
                    <a:pt x="128" y="335"/>
                  </a:lnTo>
                  <a:lnTo>
                    <a:pt x="134" y="341"/>
                  </a:lnTo>
                  <a:lnTo>
                    <a:pt x="147" y="347"/>
                  </a:lnTo>
                  <a:lnTo>
                    <a:pt x="166" y="354"/>
                  </a:lnTo>
                  <a:lnTo>
                    <a:pt x="166" y="354"/>
                  </a:lnTo>
                  <a:lnTo>
                    <a:pt x="185" y="360"/>
                  </a:lnTo>
                  <a:lnTo>
                    <a:pt x="198" y="360"/>
                  </a:lnTo>
                  <a:lnTo>
                    <a:pt x="217" y="366"/>
                  </a:lnTo>
                  <a:lnTo>
                    <a:pt x="223" y="366"/>
                  </a:lnTo>
                  <a:lnTo>
                    <a:pt x="236" y="373"/>
                  </a:lnTo>
                  <a:lnTo>
                    <a:pt x="249" y="373"/>
                  </a:lnTo>
                  <a:lnTo>
                    <a:pt x="268" y="379"/>
                  </a:lnTo>
                  <a:lnTo>
                    <a:pt x="281" y="379"/>
                  </a:lnTo>
                  <a:lnTo>
                    <a:pt x="300" y="385"/>
                  </a:lnTo>
                  <a:lnTo>
                    <a:pt x="319" y="385"/>
                  </a:lnTo>
                  <a:lnTo>
                    <a:pt x="332" y="385"/>
                  </a:lnTo>
                  <a:lnTo>
                    <a:pt x="332" y="385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0" name="Freeform 513"/>
            <p:cNvSpPr>
              <a:spLocks/>
            </p:cNvSpPr>
            <p:nvPr/>
          </p:nvSpPr>
          <p:spPr bwMode="auto">
            <a:xfrm>
              <a:off x="2169" y="2153"/>
              <a:ext cx="784" cy="385"/>
            </a:xfrm>
            <a:custGeom>
              <a:avLst/>
              <a:gdLst>
                <a:gd name="T0" fmla="*/ 58 w 123"/>
                <a:gd name="T1" fmla="*/ 61 h 61"/>
                <a:gd name="T2" fmla="*/ 66 w 123"/>
                <a:gd name="T3" fmla="*/ 61 h 61"/>
                <a:gd name="T4" fmla="*/ 71 w 123"/>
                <a:gd name="T5" fmla="*/ 61 h 61"/>
                <a:gd name="T6" fmla="*/ 79 w 123"/>
                <a:gd name="T7" fmla="*/ 60 h 61"/>
                <a:gd name="T8" fmla="*/ 87 w 123"/>
                <a:gd name="T9" fmla="*/ 59 h 61"/>
                <a:gd name="T10" fmla="*/ 92 w 123"/>
                <a:gd name="T11" fmla="*/ 57 h 61"/>
                <a:gd name="T12" fmla="*/ 97 w 123"/>
                <a:gd name="T13" fmla="*/ 56 h 61"/>
                <a:gd name="T14" fmla="*/ 104 w 123"/>
                <a:gd name="T15" fmla="*/ 53 h 61"/>
                <a:gd name="T16" fmla="*/ 109 w 123"/>
                <a:gd name="T17" fmla="*/ 51 h 61"/>
                <a:gd name="T18" fmla="*/ 113 w 123"/>
                <a:gd name="T19" fmla="*/ 48 h 61"/>
                <a:gd name="T20" fmla="*/ 118 w 123"/>
                <a:gd name="T21" fmla="*/ 43 h 61"/>
                <a:gd name="T22" fmla="*/ 121 w 123"/>
                <a:gd name="T23" fmla="*/ 39 h 61"/>
                <a:gd name="T24" fmla="*/ 123 w 123"/>
                <a:gd name="T25" fmla="*/ 32 h 61"/>
                <a:gd name="T26" fmla="*/ 122 w 123"/>
                <a:gd name="T27" fmla="*/ 24 h 61"/>
                <a:gd name="T28" fmla="*/ 118 w 123"/>
                <a:gd name="T29" fmla="*/ 19 h 61"/>
                <a:gd name="T30" fmla="*/ 113 w 123"/>
                <a:gd name="T31" fmla="*/ 14 h 61"/>
                <a:gd name="T32" fmla="*/ 109 w 123"/>
                <a:gd name="T33" fmla="*/ 11 h 61"/>
                <a:gd name="T34" fmla="*/ 104 w 123"/>
                <a:gd name="T35" fmla="*/ 8 h 61"/>
                <a:gd name="T36" fmla="*/ 97 w 123"/>
                <a:gd name="T37" fmla="*/ 6 h 61"/>
                <a:gd name="T38" fmla="*/ 92 w 123"/>
                <a:gd name="T39" fmla="*/ 4 h 61"/>
                <a:gd name="T40" fmla="*/ 87 w 123"/>
                <a:gd name="T41" fmla="*/ 3 h 61"/>
                <a:gd name="T42" fmla="*/ 79 w 123"/>
                <a:gd name="T43" fmla="*/ 1 h 61"/>
                <a:gd name="T44" fmla="*/ 71 w 123"/>
                <a:gd name="T45" fmla="*/ 0 h 61"/>
                <a:gd name="T46" fmla="*/ 66 w 123"/>
                <a:gd name="T47" fmla="*/ 0 h 61"/>
                <a:gd name="T48" fmla="*/ 58 w 123"/>
                <a:gd name="T49" fmla="*/ 0 h 61"/>
                <a:gd name="T50" fmla="*/ 52 w 123"/>
                <a:gd name="T51" fmla="*/ 0 h 61"/>
                <a:gd name="T52" fmla="*/ 44 w 123"/>
                <a:gd name="T53" fmla="*/ 1 h 61"/>
                <a:gd name="T54" fmla="*/ 37 w 123"/>
                <a:gd name="T55" fmla="*/ 3 h 61"/>
                <a:gd name="T56" fmla="*/ 31 w 123"/>
                <a:gd name="T57" fmla="*/ 4 h 61"/>
                <a:gd name="T58" fmla="*/ 26 w 123"/>
                <a:gd name="T59" fmla="*/ 6 h 61"/>
                <a:gd name="T60" fmla="*/ 20 w 123"/>
                <a:gd name="T61" fmla="*/ 8 h 61"/>
                <a:gd name="T62" fmla="*/ 15 w 123"/>
                <a:gd name="T63" fmla="*/ 11 h 61"/>
                <a:gd name="T64" fmla="*/ 10 w 123"/>
                <a:gd name="T65" fmla="*/ 14 h 61"/>
                <a:gd name="T66" fmla="*/ 5 w 123"/>
                <a:gd name="T67" fmla="*/ 19 h 61"/>
                <a:gd name="T68" fmla="*/ 2 w 123"/>
                <a:gd name="T69" fmla="*/ 23 h 61"/>
                <a:gd name="T70" fmla="*/ 0 w 123"/>
                <a:gd name="T71" fmla="*/ 29 h 61"/>
                <a:gd name="T72" fmla="*/ 2 w 123"/>
                <a:gd name="T73" fmla="*/ 37 h 61"/>
                <a:gd name="T74" fmla="*/ 5 w 123"/>
                <a:gd name="T75" fmla="*/ 43 h 61"/>
                <a:gd name="T76" fmla="*/ 8 w 123"/>
                <a:gd name="T77" fmla="*/ 45 h 61"/>
                <a:gd name="T78" fmla="*/ 13 w 123"/>
                <a:gd name="T79" fmla="*/ 49 h 61"/>
                <a:gd name="T80" fmla="*/ 18 w 123"/>
                <a:gd name="T81" fmla="*/ 52 h 61"/>
                <a:gd name="T82" fmla="*/ 23 w 123"/>
                <a:gd name="T83" fmla="*/ 55 h 61"/>
                <a:gd name="T84" fmla="*/ 29 w 123"/>
                <a:gd name="T85" fmla="*/ 57 h 61"/>
                <a:gd name="T86" fmla="*/ 35 w 123"/>
                <a:gd name="T87" fmla="*/ 58 h 61"/>
                <a:gd name="T88" fmla="*/ 42 w 123"/>
                <a:gd name="T89" fmla="*/ 60 h 61"/>
                <a:gd name="T90" fmla="*/ 50 w 123"/>
                <a:gd name="T91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3" h="61">
                  <a:moveTo>
                    <a:pt x="52" y="61"/>
                  </a:moveTo>
                  <a:lnTo>
                    <a:pt x="55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3" y="61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4" y="61"/>
                  </a:lnTo>
                  <a:lnTo>
                    <a:pt x="76" y="61"/>
                  </a:lnTo>
                  <a:lnTo>
                    <a:pt x="79" y="60"/>
                  </a:lnTo>
                  <a:lnTo>
                    <a:pt x="81" y="60"/>
                  </a:lnTo>
                  <a:lnTo>
                    <a:pt x="84" y="59"/>
                  </a:lnTo>
                  <a:lnTo>
                    <a:pt x="87" y="59"/>
                  </a:lnTo>
                  <a:lnTo>
                    <a:pt x="88" y="58"/>
                  </a:lnTo>
                  <a:lnTo>
                    <a:pt x="89" y="58"/>
                  </a:lnTo>
                  <a:lnTo>
                    <a:pt x="92" y="57"/>
                  </a:lnTo>
                  <a:lnTo>
                    <a:pt x="95" y="57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100" y="55"/>
                  </a:lnTo>
                  <a:lnTo>
                    <a:pt x="103" y="54"/>
                  </a:lnTo>
                  <a:lnTo>
                    <a:pt x="104" y="53"/>
                  </a:lnTo>
                  <a:lnTo>
                    <a:pt x="105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9"/>
                  </a:lnTo>
                  <a:lnTo>
                    <a:pt x="113" y="48"/>
                  </a:lnTo>
                  <a:lnTo>
                    <a:pt x="113" y="48"/>
                  </a:lnTo>
                  <a:lnTo>
                    <a:pt x="116" y="45"/>
                  </a:lnTo>
                  <a:lnTo>
                    <a:pt x="116" y="45"/>
                  </a:lnTo>
                  <a:lnTo>
                    <a:pt x="118" y="43"/>
                  </a:lnTo>
                  <a:lnTo>
                    <a:pt x="118" y="43"/>
                  </a:lnTo>
                  <a:lnTo>
                    <a:pt x="120" y="40"/>
                  </a:lnTo>
                  <a:lnTo>
                    <a:pt x="121" y="39"/>
                  </a:lnTo>
                  <a:lnTo>
                    <a:pt x="122" y="37"/>
                  </a:lnTo>
                  <a:lnTo>
                    <a:pt x="123" y="35"/>
                  </a:lnTo>
                  <a:lnTo>
                    <a:pt x="123" y="32"/>
                  </a:lnTo>
                  <a:lnTo>
                    <a:pt x="123" y="29"/>
                  </a:lnTo>
                  <a:lnTo>
                    <a:pt x="123" y="27"/>
                  </a:lnTo>
                  <a:lnTo>
                    <a:pt x="122" y="24"/>
                  </a:lnTo>
                  <a:lnTo>
                    <a:pt x="121" y="23"/>
                  </a:lnTo>
                  <a:lnTo>
                    <a:pt x="120" y="22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16" y="16"/>
                  </a:lnTo>
                  <a:lnTo>
                    <a:pt x="113" y="14"/>
                  </a:lnTo>
                  <a:lnTo>
                    <a:pt x="113" y="14"/>
                  </a:lnTo>
                  <a:lnTo>
                    <a:pt x="110" y="12"/>
                  </a:lnTo>
                  <a:lnTo>
                    <a:pt x="109" y="11"/>
                  </a:lnTo>
                  <a:lnTo>
                    <a:pt x="108" y="11"/>
                  </a:lnTo>
                  <a:lnTo>
                    <a:pt x="105" y="9"/>
                  </a:lnTo>
                  <a:lnTo>
                    <a:pt x="104" y="8"/>
                  </a:lnTo>
                  <a:lnTo>
                    <a:pt x="103" y="8"/>
                  </a:lnTo>
                  <a:lnTo>
                    <a:pt x="100" y="7"/>
                  </a:lnTo>
                  <a:lnTo>
                    <a:pt x="97" y="6"/>
                  </a:lnTo>
                  <a:lnTo>
                    <a:pt x="97" y="6"/>
                  </a:lnTo>
                  <a:lnTo>
                    <a:pt x="95" y="5"/>
                  </a:lnTo>
                  <a:lnTo>
                    <a:pt x="92" y="4"/>
                  </a:lnTo>
                  <a:lnTo>
                    <a:pt x="89" y="3"/>
                  </a:lnTo>
                  <a:lnTo>
                    <a:pt x="88" y="3"/>
                  </a:lnTo>
                  <a:lnTo>
                    <a:pt x="87" y="3"/>
                  </a:lnTo>
                  <a:lnTo>
                    <a:pt x="84" y="2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0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2"/>
                  </a:lnTo>
                  <a:lnTo>
                    <a:pt x="39" y="2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9" y="5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1" y="27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1" y="35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8" y="45"/>
                  </a:lnTo>
                  <a:lnTo>
                    <a:pt x="8" y="45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3" y="49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8" y="52"/>
                  </a:lnTo>
                  <a:lnTo>
                    <a:pt x="20" y="53"/>
                  </a:lnTo>
                  <a:lnTo>
                    <a:pt x="21" y="54"/>
                  </a:lnTo>
                  <a:lnTo>
                    <a:pt x="23" y="55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9" y="57"/>
                  </a:lnTo>
                  <a:lnTo>
                    <a:pt x="31" y="57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2" y="61"/>
                  </a:lnTo>
                  <a:lnTo>
                    <a:pt x="52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1" name="Freeform 514"/>
            <p:cNvSpPr>
              <a:spLocks/>
            </p:cNvSpPr>
            <p:nvPr/>
          </p:nvSpPr>
          <p:spPr bwMode="auto">
            <a:xfrm>
              <a:off x="2239" y="2184"/>
              <a:ext cx="644" cy="323"/>
            </a:xfrm>
            <a:custGeom>
              <a:avLst/>
              <a:gdLst>
                <a:gd name="T0" fmla="*/ 300 w 644"/>
                <a:gd name="T1" fmla="*/ 323 h 323"/>
                <a:gd name="T2" fmla="*/ 332 w 644"/>
                <a:gd name="T3" fmla="*/ 323 h 323"/>
                <a:gd name="T4" fmla="*/ 364 w 644"/>
                <a:gd name="T5" fmla="*/ 323 h 323"/>
                <a:gd name="T6" fmla="*/ 383 w 644"/>
                <a:gd name="T7" fmla="*/ 323 h 323"/>
                <a:gd name="T8" fmla="*/ 415 w 644"/>
                <a:gd name="T9" fmla="*/ 316 h 323"/>
                <a:gd name="T10" fmla="*/ 447 w 644"/>
                <a:gd name="T11" fmla="*/ 310 h 323"/>
                <a:gd name="T12" fmla="*/ 479 w 644"/>
                <a:gd name="T13" fmla="*/ 304 h 323"/>
                <a:gd name="T14" fmla="*/ 498 w 644"/>
                <a:gd name="T15" fmla="*/ 297 h 323"/>
                <a:gd name="T16" fmla="*/ 530 w 644"/>
                <a:gd name="T17" fmla="*/ 291 h 323"/>
                <a:gd name="T18" fmla="*/ 549 w 644"/>
                <a:gd name="T19" fmla="*/ 278 h 323"/>
                <a:gd name="T20" fmla="*/ 568 w 644"/>
                <a:gd name="T21" fmla="*/ 272 h 323"/>
                <a:gd name="T22" fmla="*/ 587 w 644"/>
                <a:gd name="T23" fmla="*/ 253 h 323"/>
                <a:gd name="T24" fmla="*/ 612 w 644"/>
                <a:gd name="T25" fmla="*/ 240 h 323"/>
                <a:gd name="T26" fmla="*/ 625 w 644"/>
                <a:gd name="T27" fmla="*/ 222 h 323"/>
                <a:gd name="T28" fmla="*/ 638 w 644"/>
                <a:gd name="T29" fmla="*/ 203 h 323"/>
                <a:gd name="T30" fmla="*/ 644 w 644"/>
                <a:gd name="T31" fmla="*/ 171 h 323"/>
                <a:gd name="T32" fmla="*/ 644 w 644"/>
                <a:gd name="T33" fmla="*/ 139 h 323"/>
                <a:gd name="T34" fmla="*/ 632 w 644"/>
                <a:gd name="T35" fmla="*/ 120 h 323"/>
                <a:gd name="T36" fmla="*/ 619 w 644"/>
                <a:gd name="T37" fmla="*/ 95 h 323"/>
                <a:gd name="T38" fmla="*/ 600 w 644"/>
                <a:gd name="T39" fmla="*/ 83 h 323"/>
                <a:gd name="T40" fmla="*/ 587 w 644"/>
                <a:gd name="T41" fmla="*/ 70 h 323"/>
                <a:gd name="T42" fmla="*/ 561 w 644"/>
                <a:gd name="T43" fmla="*/ 57 h 323"/>
                <a:gd name="T44" fmla="*/ 536 w 644"/>
                <a:gd name="T45" fmla="*/ 38 h 323"/>
                <a:gd name="T46" fmla="*/ 517 w 644"/>
                <a:gd name="T47" fmla="*/ 32 h 323"/>
                <a:gd name="T48" fmla="*/ 485 w 644"/>
                <a:gd name="T49" fmla="*/ 26 h 323"/>
                <a:gd name="T50" fmla="*/ 466 w 644"/>
                <a:gd name="T51" fmla="*/ 19 h 323"/>
                <a:gd name="T52" fmla="*/ 434 w 644"/>
                <a:gd name="T53" fmla="*/ 13 h 323"/>
                <a:gd name="T54" fmla="*/ 402 w 644"/>
                <a:gd name="T55" fmla="*/ 7 h 323"/>
                <a:gd name="T56" fmla="*/ 383 w 644"/>
                <a:gd name="T57" fmla="*/ 7 h 323"/>
                <a:gd name="T58" fmla="*/ 351 w 644"/>
                <a:gd name="T59" fmla="*/ 0 h 323"/>
                <a:gd name="T60" fmla="*/ 313 w 644"/>
                <a:gd name="T61" fmla="*/ 0 h 323"/>
                <a:gd name="T62" fmla="*/ 281 w 644"/>
                <a:gd name="T63" fmla="*/ 7 h 323"/>
                <a:gd name="T64" fmla="*/ 262 w 644"/>
                <a:gd name="T65" fmla="*/ 7 h 323"/>
                <a:gd name="T66" fmla="*/ 230 w 644"/>
                <a:gd name="T67" fmla="*/ 7 h 323"/>
                <a:gd name="T68" fmla="*/ 198 w 644"/>
                <a:gd name="T69" fmla="*/ 13 h 323"/>
                <a:gd name="T70" fmla="*/ 173 w 644"/>
                <a:gd name="T71" fmla="*/ 19 h 323"/>
                <a:gd name="T72" fmla="*/ 147 w 644"/>
                <a:gd name="T73" fmla="*/ 26 h 323"/>
                <a:gd name="T74" fmla="*/ 122 w 644"/>
                <a:gd name="T75" fmla="*/ 38 h 323"/>
                <a:gd name="T76" fmla="*/ 96 w 644"/>
                <a:gd name="T77" fmla="*/ 51 h 323"/>
                <a:gd name="T78" fmla="*/ 77 w 644"/>
                <a:gd name="T79" fmla="*/ 57 h 323"/>
                <a:gd name="T80" fmla="*/ 58 w 644"/>
                <a:gd name="T81" fmla="*/ 70 h 323"/>
                <a:gd name="T82" fmla="*/ 39 w 644"/>
                <a:gd name="T83" fmla="*/ 89 h 323"/>
                <a:gd name="T84" fmla="*/ 20 w 644"/>
                <a:gd name="T85" fmla="*/ 108 h 323"/>
                <a:gd name="T86" fmla="*/ 7 w 644"/>
                <a:gd name="T87" fmla="*/ 120 h 323"/>
                <a:gd name="T88" fmla="*/ 0 w 644"/>
                <a:gd name="T89" fmla="*/ 152 h 323"/>
                <a:gd name="T90" fmla="*/ 0 w 644"/>
                <a:gd name="T91" fmla="*/ 190 h 323"/>
                <a:gd name="T92" fmla="*/ 13 w 644"/>
                <a:gd name="T93" fmla="*/ 209 h 323"/>
                <a:gd name="T94" fmla="*/ 26 w 644"/>
                <a:gd name="T95" fmla="*/ 234 h 323"/>
                <a:gd name="T96" fmla="*/ 45 w 644"/>
                <a:gd name="T97" fmla="*/ 247 h 323"/>
                <a:gd name="T98" fmla="*/ 64 w 644"/>
                <a:gd name="T99" fmla="*/ 259 h 323"/>
                <a:gd name="T100" fmla="*/ 83 w 644"/>
                <a:gd name="T101" fmla="*/ 272 h 323"/>
                <a:gd name="T102" fmla="*/ 115 w 644"/>
                <a:gd name="T103" fmla="*/ 285 h 323"/>
                <a:gd name="T104" fmla="*/ 128 w 644"/>
                <a:gd name="T105" fmla="*/ 291 h 323"/>
                <a:gd name="T106" fmla="*/ 166 w 644"/>
                <a:gd name="T107" fmla="*/ 304 h 323"/>
                <a:gd name="T108" fmla="*/ 179 w 644"/>
                <a:gd name="T109" fmla="*/ 310 h 323"/>
                <a:gd name="T110" fmla="*/ 211 w 644"/>
                <a:gd name="T111" fmla="*/ 316 h 323"/>
                <a:gd name="T112" fmla="*/ 249 w 644"/>
                <a:gd name="T113" fmla="*/ 323 h 323"/>
                <a:gd name="T114" fmla="*/ 268 w 644"/>
                <a:gd name="T115" fmla="*/ 32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4" h="323">
                  <a:moveTo>
                    <a:pt x="281" y="323"/>
                  </a:moveTo>
                  <a:lnTo>
                    <a:pt x="300" y="323"/>
                  </a:lnTo>
                  <a:lnTo>
                    <a:pt x="313" y="323"/>
                  </a:lnTo>
                  <a:lnTo>
                    <a:pt x="332" y="323"/>
                  </a:lnTo>
                  <a:lnTo>
                    <a:pt x="351" y="323"/>
                  </a:lnTo>
                  <a:lnTo>
                    <a:pt x="364" y="323"/>
                  </a:lnTo>
                  <a:lnTo>
                    <a:pt x="383" y="323"/>
                  </a:lnTo>
                  <a:lnTo>
                    <a:pt x="383" y="323"/>
                  </a:lnTo>
                  <a:lnTo>
                    <a:pt x="402" y="323"/>
                  </a:lnTo>
                  <a:lnTo>
                    <a:pt x="415" y="316"/>
                  </a:lnTo>
                  <a:lnTo>
                    <a:pt x="434" y="316"/>
                  </a:lnTo>
                  <a:lnTo>
                    <a:pt x="447" y="310"/>
                  </a:lnTo>
                  <a:lnTo>
                    <a:pt x="466" y="310"/>
                  </a:lnTo>
                  <a:lnTo>
                    <a:pt x="479" y="304"/>
                  </a:lnTo>
                  <a:lnTo>
                    <a:pt x="485" y="304"/>
                  </a:lnTo>
                  <a:lnTo>
                    <a:pt x="498" y="297"/>
                  </a:lnTo>
                  <a:lnTo>
                    <a:pt x="517" y="291"/>
                  </a:lnTo>
                  <a:lnTo>
                    <a:pt x="530" y="291"/>
                  </a:lnTo>
                  <a:lnTo>
                    <a:pt x="536" y="285"/>
                  </a:lnTo>
                  <a:lnTo>
                    <a:pt x="549" y="278"/>
                  </a:lnTo>
                  <a:lnTo>
                    <a:pt x="561" y="272"/>
                  </a:lnTo>
                  <a:lnTo>
                    <a:pt x="568" y="272"/>
                  </a:lnTo>
                  <a:lnTo>
                    <a:pt x="587" y="259"/>
                  </a:lnTo>
                  <a:lnTo>
                    <a:pt x="587" y="253"/>
                  </a:lnTo>
                  <a:lnTo>
                    <a:pt x="600" y="247"/>
                  </a:lnTo>
                  <a:lnTo>
                    <a:pt x="612" y="240"/>
                  </a:lnTo>
                  <a:lnTo>
                    <a:pt x="619" y="234"/>
                  </a:lnTo>
                  <a:lnTo>
                    <a:pt x="625" y="222"/>
                  </a:lnTo>
                  <a:lnTo>
                    <a:pt x="632" y="209"/>
                  </a:lnTo>
                  <a:lnTo>
                    <a:pt x="638" y="203"/>
                  </a:lnTo>
                  <a:lnTo>
                    <a:pt x="644" y="190"/>
                  </a:lnTo>
                  <a:lnTo>
                    <a:pt x="644" y="171"/>
                  </a:lnTo>
                  <a:lnTo>
                    <a:pt x="644" y="152"/>
                  </a:lnTo>
                  <a:lnTo>
                    <a:pt x="644" y="139"/>
                  </a:lnTo>
                  <a:lnTo>
                    <a:pt x="638" y="120"/>
                  </a:lnTo>
                  <a:lnTo>
                    <a:pt x="632" y="120"/>
                  </a:lnTo>
                  <a:lnTo>
                    <a:pt x="625" y="108"/>
                  </a:lnTo>
                  <a:lnTo>
                    <a:pt x="619" y="95"/>
                  </a:lnTo>
                  <a:lnTo>
                    <a:pt x="612" y="89"/>
                  </a:lnTo>
                  <a:lnTo>
                    <a:pt x="600" y="83"/>
                  </a:lnTo>
                  <a:lnTo>
                    <a:pt x="587" y="70"/>
                  </a:lnTo>
                  <a:lnTo>
                    <a:pt x="587" y="70"/>
                  </a:lnTo>
                  <a:lnTo>
                    <a:pt x="568" y="57"/>
                  </a:lnTo>
                  <a:lnTo>
                    <a:pt x="561" y="57"/>
                  </a:lnTo>
                  <a:lnTo>
                    <a:pt x="549" y="51"/>
                  </a:lnTo>
                  <a:lnTo>
                    <a:pt x="536" y="38"/>
                  </a:lnTo>
                  <a:lnTo>
                    <a:pt x="530" y="38"/>
                  </a:lnTo>
                  <a:lnTo>
                    <a:pt x="517" y="32"/>
                  </a:lnTo>
                  <a:lnTo>
                    <a:pt x="498" y="26"/>
                  </a:lnTo>
                  <a:lnTo>
                    <a:pt x="485" y="26"/>
                  </a:lnTo>
                  <a:lnTo>
                    <a:pt x="479" y="19"/>
                  </a:lnTo>
                  <a:lnTo>
                    <a:pt x="466" y="19"/>
                  </a:lnTo>
                  <a:lnTo>
                    <a:pt x="447" y="13"/>
                  </a:lnTo>
                  <a:lnTo>
                    <a:pt x="434" y="13"/>
                  </a:lnTo>
                  <a:lnTo>
                    <a:pt x="415" y="7"/>
                  </a:lnTo>
                  <a:lnTo>
                    <a:pt x="402" y="7"/>
                  </a:lnTo>
                  <a:lnTo>
                    <a:pt x="383" y="7"/>
                  </a:lnTo>
                  <a:lnTo>
                    <a:pt x="383" y="7"/>
                  </a:lnTo>
                  <a:lnTo>
                    <a:pt x="364" y="7"/>
                  </a:lnTo>
                  <a:lnTo>
                    <a:pt x="351" y="0"/>
                  </a:lnTo>
                  <a:lnTo>
                    <a:pt x="332" y="0"/>
                  </a:lnTo>
                  <a:lnTo>
                    <a:pt x="313" y="0"/>
                  </a:lnTo>
                  <a:lnTo>
                    <a:pt x="300" y="0"/>
                  </a:lnTo>
                  <a:lnTo>
                    <a:pt x="281" y="7"/>
                  </a:lnTo>
                  <a:lnTo>
                    <a:pt x="268" y="7"/>
                  </a:lnTo>
                  <a:lnTo>
                    <a:pt x="262" y="7"/>
                  </a:lnTo>
                  <a:lnTo>
                    <a:pt x="249" y="7"/>
                  </a:lnTo>
                  <a:lnTo>
                    <a:pt x="230" y="7"/>
                  </a:lnTo>
                  <a:lnTo>
                    <a:pt x="211" y="13"/>
                  </a:lnTo>
                  <a:lnTo>
                    <a:pt x="198" y="13"/>
                  </a:lnTo>
                  <a:lnTo>
                    <a:pt x="179" y="19"/>
                  </a:lnTo>
                  <a:lnTo>
                    <a:pt x="173" y="19"/>
                  </a:lnTo>
                  <a:lnTo>
                    <a:pt x="166" y="26"/>
                  </a:lnTo>
                  <a:lnTo>
                    <a:pt x="147" y="26"/>
                  </a:lnTo>
                  <a:lnTo>
                    <a:pt x="128" y="32"/>
                  </a:lnTo>
                  <a:lnTo>
                    <a:pt x="122" y="38"/>
                  </a:lnTo>
                  <a:lnTo>
                    <a:pt x="115" y="38"/>
                  </a:lnTo>
                  <a:lnTo>
                    <a:pt x="96" y="51"/>
                  </a:lnTo>
                  <a:lnTo>
                    <a:pt x="83" y="57"/>
                  </a:lnTo>
                  <a:lnTo>
                    <a:pt x="77" y="57"/>
                  </a:lnTo>
                  <a:lnTo>
                    <a:pt x="64" y="70"/>
                  </a:lnTo>
                  <a:lnTo>
                    <a:pt x="58" y="70"/>
                  </a:lnTo>
                  <a:lnTo>
                    <a:pt x="45" y="83"/>
                  </a:lnTo>
                  <a:lnTo>
                    <a:pt x="39" y="89"/>
                  </a:lnTo>
                  <a:lnTo>
                    <a:pt x="26" y="95"/>
                  </a:lnTo>
                  <a:lnTo>
                    <a:pt x="20" y="108"/>
                  </a:lnTo>
                  <a:lnTo>
                    <a:pt x="13" y="120"/>
                  </a:lnTo>
                  <a:lnTo>
                    <a:pt x="7" y="120"/>
                  </a:lnTo>
                  <a:lnTo>
                    <a:pt x="0" y="139"/>
                  </a:lnTo>
                  <a:lnTo>
                    <a:pt x="0" y="152"/>
                  </a:lnTo>
                  <a:lnTo>
                    <a:pt x="0" y="171"/>
                  </a:lnTo>
                  <a:lnTo>
                    <a:pt x="0" y="190"/>
                  </a:lnTo>
                  <a:lnTo>
                    <a:pt x="7" y="203"/>
                  </a:lnTo>
                  <a:lnTo>
                    <a:pt x="13" y="209"/>
                  </a:lnTo>
                  <a:lnTo>
                    <a:pt x="20" y="222"/>
                  </a:lnTo>
                  <a:lnTo>
                    <a:pt x="26" y="234"/>
                  </a:lnTo>
                  <a:lnTo>
                    <a:pt x="39" y="240"/>
                  </a:lnTo>
                  <a:lnTo>
                    <a:pt x="45" y="247"/>
                  </a:lnTo>
                  <a:lnTo>
                    <a:pt x="58" y="253"/>
                  </a:lnTo>
                  <a:lnTo>
                    <a:pt x="64" y="259"/>
                  </a:lnTo>
                  <a:lnTo>
                    <a:pt x="77" y="272"/>
                  </a:lnTo>
                  <a:lnTo>
                    <a:pt x="83" y="272"/>
                  </a:lnTo>
                  <a:lnTo>
                    <a:pt x="96" y="278"/>
                  </a:lnTo>
                  <a:lnTo>
                    <a:pt x="115" y="285"/>
                  </a:lnTo>
                  <a:lnTo>
                    <a:pt x="122" y="291"/>
                  </a:lnTo>
                  <a:lnTo>
                    <a:pt x="128" y="291"/>
                  </a:lnTo>
                  <a:lnTo>
                    <a:pt x="147" y="297"/>
                  </a:lnTo>
                  <a:lnTo>
                    <a:pt x="166" y="304"/>
                  </a:lnTo>
                  <a:lnTo>
                    <a:pt x="173" y="304"/>
                  </a:lnTo>
                  <a:lnTo>
                    <a:pt x="179" y="310"/>
                  </a:lnTo>
                  <a:lnTo>
                    <a:pt x="198" y="310"/>
                  </a:lnTo>
                  <a:lnTo>
                    <a:pt x="211" y="316"/>
                  </a:lnTo>
                  <a:lnTo>
                    <a:pt x="230" y="316"/>
                  </a:lnTo>
                  <a:lnTo>
                    <a:pt x="249" y="323"/>
                  </a:lnTo>
                  <a:lnTo>
                    <a:pt x="262" y="323"/>
                  </a:lnTo>
                  <a:lnTo>
                    <a:pt x="268" y="323"/>
                  </a:lnTo>
                  <a:lnTo>
                    <a:pt x="281" y="32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2" name="Freeform 515"/>
            <p:cNvSpPr>
              <a:spLocks/>
            </p:cNvSpPr>
            <p:nvPr/>
          </p:nvSpPr>
          <p:spPr bwMode="auto">
            <a:xfrm>
              <a:off x="2239" y="2184"/>
              <a:ext cx="644" cy="323"/>
            </a:xfrm>
            <a:custGeom>
              <a:avLst/>
              <a:gdLst>
                <a:gd name="T0" fmla="*/ 47 w 101"/>
                <a:gd name="T1" fmla="*/ 51 h 51"/>
                <a:gd name="T2" fmla="*/ 52 w 101"/>
                <a:gd name="T3" fmla="*/ 51 h 51"/>
                <a:gd name="T4" fmla="*/ 57 w 101"/>
                <a:gd name="T5" fmla="*/ 51 h 51"/>
                <a:gd name="T6" fmla="*/ 60 w 101"/>
                <a:gd name="T7" fmla="*/ 51 h 51"/>
                <a:gd name="T8" fmla="*/ 65 w 101"/>
                <a:gd name="T9" fmla="*/ 50 h 51"/>
                <a:gd name="T10" fmla="*/ 70 w 101"/>
                <a:gd name="T11" fmla="*/ 49 h 51"/>
                <a:gd name="T12" fmla="*/ 75 w 101"/>
                <a:gd name="T13" fmla="*/ 48 h 51"/>
                <a:gd name="T14" fmla="*/ 78 w 101"/>
                <a:gd name="T15" fmla="*/ 47 h 51"/>
                <a:gd name="T16" fmla="*/ 83 w 101"/>
                <a:gd name="T17" fmla="*/ 46 h 51"/>
                <a:gd name="T18" fmla="*/ 86 w 101"/>
                <a:gd name="T19" fmla="*/ 44 h 51"/>
                <a:gd name="T20" fmla="*/ 89 w 101"/>
                <a:gd name="T21" fmla="*/ 43 h 51"/>
                <a:gd name="T22" fmla="*/ 92 w 101"/>
                <a:gd name="T23" fmla="*/ 40 h 51"/>
                <a:gd name="T24" fmla="*/ 96 w 101"/>
                <a:gd name="T25" fmla="*/ 38 h 51"/>
                <a:gd name="T26" fmla="*/ 98 w 101"/>
                <a:gd name="T27" fmla="*/ 35 h 51"/>
                <a:gd name="T28" fmla="*/ 100 w 101"/>
                <a:gd name="T29" fmla="*/ 32 h 51"/>
                <a:gd name="T30" fmla="*/ 101 w 101"/>
                <a:gd name="T31" fmla="*/ 27 h 51"/>
                <a:gd name="T32" fmla="*/ 101 w 101"/>
                <a:gd name="T33" fmla="*/ 22 h 51"/>
                <a:gd name="T34" fmla="*/ 99 w 101"/>
                <a:gd name="T35" fmla="*/ 19 h 51"/>
                <a:gd name="T36" fmla="*/ 97 w 101"/>
                <a:gd name="T37" fmla="*/ 15 h 51"/>
                <a:gd name="T38" fmla="*/ 94 w 101"/>
                <a:gd name="T39" fmla="*/ 13 h 51"/>
                <a:gd name="T40" fmla="*/ 92 w 101"/>
                <a:gd name="T41" fmla="*/ 11 h 51"/>
                <a:gd name="T42" fmla="*/ 88 w 101"/>
                <a:gd name="T43" fmla="*/ 9 h 51"/>
                <a:gd name="T44" fmla="*/ 84 w 101"/>
                <a:gd name="T45" fmla="*/ 6 h 51"/>
                <a:gd name="T46" fmla="*/ 81 w 101"/>
                <a:gd name="T47" fmla="*/ 5 h 51"/>
                <a:gd name="T48" fmla="*/ 76 w 101"/>
                <a:gd name="T49" fmla="*/ 4 h 51"/>
                <a:gd name="T50" fmla="*/ 73 w 101"/>
                <a:gd name="T51" fmla="*/ 3 h 51"/>
                <a:gd name="T52" fmla="*/ 68 w 101"/>
                <a:gd name="T53" fmla="*/ 2 h 51"/>
                <a:gd name="T54" fmla="*/ 63 w 101"/>
                <a:gd name="T55" fmla="*/ 1 h 51"/>
                <a:gd name="T56" fmla="*/ 60 w 101"/>
                <a:gd name="T57" fmla="*/ 1 h 51"/>
                <a:gd name="T58" fmla="*/ 55 w 101"/>
                <a:gd name="T59" fmla="*/ 0 h 51"/>
                <a:gd name="T60" fmla="*/ 49 w 101"/>
                <a:gd name="T61" fmla="*/ 0 h 51"/>
                <a:gd name="T62" fmla="*/ 44 w 101"/>
                <a:gd name="T63" fmla="*/ 1 h 51"/>
                <a:gd name="T64" fmla="*/ 41 w 101"/>
                <a:gd name="T65" fmla="*/ 1 h 51"/>
                <a:gd name="T66" fmla="*/ 36 w 101"/>
                <a:gd name="T67" fmla="*/ 1 h 51"/>
                <a:gd name="T68" fmla="*/ 31 w 101"/>
                <a:gd name="T69" fmla="*/ 2 h 51"/>
                <a:gd name="T70" fmla="*/ 27 w 101"/>
                <a:gd name="T71" fmla="*/ 3 h 51"/>
                <a:gd name="T72" fmla="*/ 23 w 101"/>
                <a:gd name="T73" fmla="*/ 4 h 51"/>
                <a:gd name="T74" fmla="*/ 19 w 101"/>
                <a:gd name="T75" fmla="*/ 6 h 51"/>
                <a:gd name="T76" fmla="*/ 15 w 101"/>
                <a:gd name="T77" fmla="*/ 8 h 51"/>
                <a:gd name="T78" fmla="*/ 12 w 101"/>
                <a:gd name="T79" fmla="*/ 9 h 51"/>
                <a:gd name="T80" fmla="*/ 9 w 101"/>
                <a:gd name="T81" fmla="*/ 11 h 51"/>
                <a:gd name="T82" fmla="*/ 6 w 101"/>
                <a:gd name="T83" fmla="*/ 14 h 51"/>
                <a:gd name="T84" fmla="*/ 3 w 101"/>
                <a:gd name="T85" fmla="*/ 17 h 51"/>
                <a:gd name="T86" fmla="*/ 1 w 101"/>
                <a:gd name="T87" fmla="*/ 19 h 51"/>
                <a:gd name="T88" fmla="*/ 0 w 101"/>
                <a:gd name="T89" fmla="*/ 24 h 51"/>
                <a:gd name="T90" fmla="*/ 0 w 101"/>
                <a:gd name="T91" fmla="*/ 30 h 51"/>
                <a:gd name="T92" fmla="*/ 2 w 101"/>
                <a:gd name="T93" fmla="*/ 33 h 51"/>
                <a:gd name="T94" fmla="*/ 4 w 101"/>
                <a:gd name="T95" fmla="*/ 37 h 51"/>
                <a:gd name="T96" fmla="*/ 7 w 101"/>
                <a:gd name="T97" fmla="*/ 39 h 51"/>
                <a:gd name="T98" fmla="*/ 10 w 101"/>
                <a:gd name="T99" fmla="*/ 41 h 51"/>
                <a:gd name="T100" fmla="*/ 13 w 101"/>
                <a:gd name="T101" fmla="*/ 43 h 51"/>
                <a:gd name="T102" fmla="*/ 18 w 101"/>
                <a:gd name="T103" fmla="*/ 45 h 51"/>
                <a:gd name="T104" fmla="*/ 20 w 101"/>
                <a:gd name="T105" fmla="*/ 46 h 51"/>
                <a:gd name="T106" fmla="*/ 26 w 101"/>
                <a:gd name="T107" fmla="*/ 48 h 51"/>
                <a:gd name="T108" fmla="*/ 28 w 101"/>
                <a:gd name="T109" fmla="*/ 49 h 51"/>
                <a:gd name="T110" fmla="*/ 33 w 101"/>
                <a:gd name="T111" fmla="*/ 50 h 51"/>
                <a:gd name="T112" fmla="*/ 39 w 101"/>
                <a:gd name="T113" fmla="*/ 51 h 51"/>
                <a:gd name="T114" fmla="*/ 42 w 101"/>
                <a:gd name="T11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1" h="51">
                  <a:moveTo>
                    <a:pt x="44" y="51"/>
                  </a:moveTo>
                  <a:lnTo>
                    <a:pt x="47" y="51"/>
                  </a:lnTo>
                  <a:lnTo>
                    <a:pt x="49" y="51"/>
                  </a:lnTo>
                  <a:lnTo>
                    <a:pt x="52" y="51"/>
                  </a:lnTo>
                  <a:lnTo>
                    <a:pt x="55" y="51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60" y="51"/>
                  </a:lnTo>
                  <a:lnTo>
                    <a:pt x="63" y="51"/>
                  </a:lnTo>
                  <a:lnTo>
                    <a:pt x="65" y="50"/>
                  </a:lnTo>
                  <a:lnTo>
                    <a:pt x="68" y="50"/>
                  </a:lnTo>
                  <a:lnTo>
                    <a:pt x="70" y="49"/>
                  </a:lnTo>
                  <a:lnTo>
                    <a:pt x="73" y="49"/>
                  </a:lnTo>
                  <a:lnTo>
                    <a:pt x="75" y="48"/>
                  </a:lnTo>
                  <a:lnTo>
                    <a:pt x="76" y="48"/>
                  </a:lnTo>
                  <a:lnTo>
                    <a:pt x="78" y="47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4" y="45"/>
                  </a:lnTo>
                  <a:lnTo>
                    <a:pt x="86" y="44"/>
                  </a:lnTo>
                  <a:lnTo>
                    <a:pt x="88" y="43"/>
                  </a:lnTo>
                  <a:lnTo>
                    <a:pt x="89" y="43"/>
                  </a:lnTo>
                  <a:lnTo>
                    <a:pt x="92" y="41"/>
                  </a:lnTo>
                  <a:lnTo>
                    <a:pt x="92" y="40"/>
                  </a:lnTo>
                  <a:lnTo>
                    <a:pt x="94" y="39"/>
                  </a:lnTo>
                  <a:lnTo>
                    <a:pt x="96" y="38"/>
                  </a:lnTo>
                  <a:lnTo>
                    <a:pt x="97" y="37"/>
                  </a:lnTo>
                  <a:lnTo>
                    <a:pt x="98" y="35"/>
                  </a:lnTo>
                  <a:lnTo>
                    <a:pt x="99" y="33"/>
                  </a:lnTo>
                  <a:lnTo>
                    <a:pt x="100" y="32"/>
                  </a:lnTo>
                  <a:lnTo>
                    <a:pt x="101" y="30"/>
                  </a:lnTo>
                  <a:lnTo>
                    <a:pt x="101" y="27"/>
                  </a:lnTo>
                  <a:lnTo>
                    <a:pt x="101" y="24"/>
                  </a:lnTo>
                  <a:lnTo>
                    <a:pt x="101" y="22"/>
                  </a:lnTo>
                  <a:lnTo>
                    <a:pt x="100" y="19"/>
                  </a:lnTo>
                  <a:lnTo>
                    <a:pt x="99" y="19"/>
                  </a:lnTo>
                  <a:lnTo>
                    <a:pt x="98" y="17"/>
                  </a:lnTo>
                  <a:lnTo>
                    <a:pt x="97" y="15"/>
                  </a:lnTo>
                  <a:lnTo>
                    <a:pt x="96" y="14"/>
                  </a:lnTo>
                  <a:lnTo>
                    <a:pt x="94" y="13"/>
                  </a:lnTo>
                  <a:lnTo>
                    <a:pt x="92" y="11"/>
                  </a:lnTo>
                  <a:lnTo>
                    <a:pt x="92" y="11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8"/>
                  </a:lnTo>
                  <a:lnTo>
                    <a:pt x="84" y="6"/>
                  </a:lnTo>
                  <a:lnTo>
                    <a:pt x="83" y="6"/>
                  </a:lnTo>
                  <a:lnTo>
                    <a:pt x="81" y="5"/>
                  </a:lnTo>
                  <a:lnTo>
                    <a:pt x="78" y="4"/>
                  </a:lnTo>
                  <a:lnTo>
                    <a:pt x="76" y="4"/>
                  </a:lnTo>
                  <a:lnTo>
                    <a:pt x="75" y="3"/>
                  </a:lnTo>
                  <a:lnTo>
                    <a:pt x="73" y="3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57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4" y="1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9" y="1"/>
                  </a:lnTo>
                  <a:lnTo>
                    <a:pt x="36" y="1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6" y="4"/>
                  </a:lnTo>
                  <a:lnTo>
                    <a:pt x="23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5" y="8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4" y="15"/>
                  </a:lnTo>
                  <a:lnTo>
                    <a:pt x="3" y="17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2" y="33"/>
                  </a:lnTo>
                  <a:lnTo>
                    <a:pt x="3" y="35"/>
                  </a:lnTo>
                  <a:lnTo>
                    <a:pt x="4" y="37"/>
                  </a:lnTo>
                  <a:lnTo>
                    <a:pt x="6" y="38"/>
                  </a:lnTo>
                  <a:lnTo>
                    <a:pt x="7" y="39"/>
                  </a:lnTo>
                  <a:lnTo>
                    <a:pt x="9" y="40"/>
                  </a:lnTo>
                  <a:lnTo>
                    <a:pt x="10" y="41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4"/>
                  </a:lnTo>
                  <a:lnTo>
                    <a:pt x="18" y="45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3" y="47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50"/>
                  </a:lnTo>
                  <a:lnTo>
                    <a:pt x="36" y="50"/>
                  </a:lnTo>
                  <a:lnTo>
                    <a:pt x="39" y="51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4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3" name="Freeform 516"/>
            <p:cNvSpPr>
              <a:spLocks/>
            </p:cNvSpPr>
            <p:nvPr/>
          </p:nvSpPr>
          <p:spPr bwMode="auto">
            <a:xfrm>
              <a:off x="2310" y="2222"/>
              <a:ext cx="503" cy="253"/>
            </a:xfrm>
            <a:custGeom>
              <a:avLst/>
              <a:gdLst>
                <a:gd name="T0" fmla="*/ 159 w 503"/>
                <a:gd name="T1" fmla="*/ 240 h 253"/>
                <a:gd name="T2" fmla="*/ 191 w 503"/>
                <a:gd name="T3" fmla="*/ 247 h 253"/>
                <a:gd name="T4" fmla="*/ 229 w 503"/>
                <a:gd name="T5" fmla="*/ 247 h 253"/>
                <a:gd name="T6" fmla="*/ 261 w 503"/>
                <a:gd name="T7" fmla="*/ 253 h 253"/>
                <a:gd name="T8" fmla="*/ 293 w 503"/>
                <a:gd name="T9" fmla="*/ 247 h 253"/>
                <a:gd name="T10" fmla="*/ 331 w 503"/>
                <a:gd name="T11" fmla="*/ 247 h 253"/>
                <a:gd name="T12" fmla="*/ 363 w 503"/>
                <a:gd name="T13" fmla="*/ 240 h 253"/>
                <a:gd name="T14" fmla="*/ 376 w 503"/>
                <a:gd name="T15" fmla="*/ 234 h 253"/>
                <a:gd name="T16" fmla="*/ 414 w 503"/>
                <a:gd name="T17" fmla="*/ 221 h 253"/>
                <a:gd name="T18" fmla="*/ 427 w 503"/>
                <a:gd name="T19" fmla="*/ 215 h 253"/>
                <a:gd name="T20" fmla="*/ 452 w 503"/>
                <a:gd name="T21" fmla="*/ 202 h 253"/>
                <a:gd name="T22" fmla="*/ 471 w 503"/>
                <a:gd name="T23" fmla="*/ 184 h 253"/>
                <a:gd name="T24" fmla="*/ 490 w 503"/>
                <a:gd name="T25" fmla="*/ 165 h 253"/>
                <a:gd name="T26" fmla="*/ 497 w 503"/>
                <a:gd name="T27" fmla="*/ 152 h 253"/>
                <a:gd name="T28" fmla="*/ 503 w 503"/>
                <a:gd name="T29" fmla="*/ 114 h 253"/>
                <a:gd name="T30" fmla="*/ 497 w 503"/>
                <a:gd name="T31" fmla="*/ 95 h 253"/>
                <a:gd name="T32" fmla="*/ 478 w 503"/>
                <a:gd name="T33" fmla="*/ 70 h 253"/>
                <a:gd name="T34" fmla="*/ 465 w 503"/>
                <a:gd name="T35" fmla="*/ 57 h 253"/>
                <a:gd name="T36" fmla="*/ 446 w 503"/>
                <a:gd name="T37" fmla="*/ 45 h 253"/>
                <a:gd name="T38" fmla="*/ 420 w 503"/>
                <a:gd name="T39" fmla="*/ 32 h 253"/>
                <a:gd name="T40" fmla="*/ 395 w 503"/>
                <a:gd name="T41" fmla="*/ 26 h 253"/>
                <a:gd name="T42" fmla="*/ 376 w 503"/>
                <a:gd name="T43" fmla="*/ 19 h 253"/>
                <a:gd name="T44" fmla="*/ 344 w 503"/>
                <a:gd name="T45" fmla="*/ 7 h 253"/>
                <a:gd name="T46" fmla="*/ 312 w 503"/>
                <a:gd name="T47" fmla="*/ 7 h 253"/>
                <a:gd name="T48" fmla="*/ 280 w 503"/>
                <a:gd name="T49" fmla="*/ 0 h 253"/>
                <a:gd name="T50" fmla="*/ 242 w 503"/>
                <a:gd name="T51" fmla="*/ 0 h 253"/>
                <a:gd name="T52" fmla="*/ 210 w 503"/>
                <a:gd name="T53" fmla="*/ 0 h 253"/>
                <a:gd name="T54" fmla="*/ 178 w 503"/>
                <a:gd name="T55" fmla="*/ 7 h 253"/>
                <a:gd name="T56" fmla="*/ 140 w 503"/>
                <a:gd name="T57" fmla="*/ 13 h 253"/>
                <a:gd name="T58" fmla="*/ 127 w 503"/>
                <a:gd name="T59" fmla="*/ 19 h 253"/>
                <a:gd name="T60" fmla="*/ 95 w 503"/>
                <a:gd name="T61" fmla="*/ 32 h 253"/>
                <a:gd name="T62" fmla="*/ 76 w 503"/>
                <a:gd name="T63" fmla="*/ 38 h 253"/>
                <a:gd name="T64" fmla="*/ 51 w 503"/>
                <a:gd name="T65" fmla="*/ 51 h 253"/>
                <a:gd name="T66" fmla="*/ 31 w 503"/>
                <a:gd name="T67" fmla="*/ 70 h 253"/>
                <a:gd name="T68" fmla="*/ 12 w 503"/>
                <a:gd name="T69" fmla="*/ 82 h 253"/>
                <a:gd name="T70" fmla="*/ 6 w 503"/>
                <a:gd name="T71" fmla="*/ 101 h 253"/>
                <a:gd name="T72" fmla="*/ 0 w 503"/>
                <a:gd name="T73" fmla="*/ 133 h 253"/>
                <a:gd name="T74" fmla="*/ 6 w 503"/>
                <a:gd name="T75" fmla="*/ 158 h 253"/>
                <a:gd name="T76" fmla="*/ 25 w 503"/>
                <a:gd name="T77" fmla="*/ 177 h 253"/>
                <a:gd name="T78" fmla="*/ 44 w 503"/>
                <a:gd name="T79" fmla="*/ 196 h 253"/>
                <a:gd name="T80" fmla="*/ 57 w 503"/>
                <a:gd name="T81" fmla="*/ 202 h 253"/>
                <a:gd name="T82" fmla="*/ 82 w 503"/>
                <a:gd name="T83" fmla="*/ 215 h 253"/>
                <a:gd name="T84" fmla="*/ 108 w 503"/>
                <a:gd name="T85" fmla="*/ 228 h 253"/>
                <a:gd name="T86" fmla="*/ 127 w 503"/>
                <a:gd name="T87" fmla="*/ 2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3" h="253">
                  <a:moveTo>
                    <a:pt x="140" y="240"/>
                  </a:moveTo>
                  <a:lnTo>
                    <a:pt x="159" y="240"/>
                  </a:lnTo>
                  <a:lnTo>
                    <a:pt x="178" y="247"/>
                  </a:lnTo>
                  <a:lnTo>
                    <a:pt x="191" y="247"/>
                  </a:lnTo>
                  <a:lnTo>
                    <a:pt x="210" y="247"/>
                  </a:lnTo>
                  <a:lnTo>
                    <a:pt x="229" y="247"/>
                  </a:lnTo>
                  <a:lnTo>
                    <a:pt x="242" y="253"/>
                  </a:lnTo>
                  <a:lnTo>
                    <a:pt x="261" y="253"/>
                  </a:lnTo>
                  <a:lnTo>
                    <a:pt x="280" y="247"/>
                  </a:lnTo>
                  <a:lnTo>
                    <a:pt x="293" y="247"/>
                  </a:lnTo>
                  <a:lnTo>
                    <a:pt x="312" y="247"/>
                  </a:lnTo>
                  <a:lnTo>
                    <a:pt x="331" y="247"/>
                  </a:lnTo>
                  <a:lnTo>
                    <a:pt x="344" y="240"/>
                  </a:lnTo>
                  <a:lnTo>
                    <a:pt x="363" y="240"/>
                  </a:lnTo>
                  <a:lnTo>
                    <a:pt x="376" y="234"/>
                  </a:lnTo>
                  <a:lnTo>
                    <a:pt x="376" y="234"/>
                  </a:lnTo>
                  <a:lnTo>
                    <a:pt x="395" y="228"/>
                  </a:lnTo>
                  <a:lnTo>
                    <a:pt x="414" y="221"/>
                  </a:lnTo>
                  <a:lnTo>
                    <a:pt x="420" y="215"/>
                  </a:lnTo>
                  <a:lnTo>
                    <a:pt x="427" y="215"/>
                  </a:lnTo>
                  <a:lnTo>
                    <a:pt x="446" y="202"/>
                  </a:lnTo>
                  <a:lnTo>
                    <a:pt x="452" y="202"/>
                  </a:lnTo>
                  <a:lnTo>
                    <a:pt x="465" y="196"/>
                  </a:lnTo>
                  <a:lnTo>
                    <a:pt x="471" y="184"/>
                  </a:lnTo>
                  <a:lnTo>
                    <a:pt x="478" y="177"/>
                  </a:lnTo>
                  <a:lnTo>
                    <a:pt x="490" y="165"/>
                  </a:lnTo>
                  <a:lnTo>
                    <a:pt x="497" y="158"/>
                  </a:lnTo>
                  <a:lnTo>
                    <a:pt x="497" y="152"/>
                  </a:lnTo>
                  <a:lnTo>
                    <a:pt x="503" y="133"/>
                  </a:lnTo>
                  <a:lnTo>
                    <a:pt x="503" y="114"/>
                  </a:lnTo>
                  <a:lnTo>
                    <a:pt x="497" y="101"/>
                  </a:lnTo>
                  <a:lnTo>
                    <a:pt x="497" y="95"/>
                  </a:lnTo>
                  <a:lnTo>
                    <a:pt x="490" y="82"/>
                  </a:lnTo>
                  <a:lnTo>
                    <a:pt x="478" y="70"/>
                  </a:lnTo>
                  <a:lnTo>
                    <a:pt x="471" y="70"/>
                  </a:lnTo>
                  <a:lnTo>
                    <a:pt x="465" y="57"/>
                  </a:lnTo>
                  <a:lnTo>
                    <a:pt x="452" y="51"/>
                  </a:lnTo>
                  <a:lnTo>
                    <a:pt x="446" y="45"/>
                  </a:lnTo>
                  <a:lnTo>
                    <a:pt x="427" y="38"/>
                  </a:lnTo>
                  <a:lnTo>
                    <a:pt x="420" y="32"/>
                  </a:lnTo>
                  <a:lnTo>
                    <a:pt x="414" y="32"/>
                  </a:lnTo>
                  <a:lnTo>
                    <a:pt x="395" y="26"/>
                  </a:lnTo>
                  <a:lnTo>
                    <a:pt x="376" y="19"/>
                  </a:lnTo>
                  <a:lnTo>
                    <a:pt x="376" y="19"/>
                  </a:lnTo>
                  <a:lnTo>
                    <a:pt x="363" y="13"/>
                  </a:lnTo>
                  <a:lnTo>
                    <a:pt x="344" y="7"/>
                  </a:lnTo>
                  <a:lnTo>
                    <a:pt x="331" y="7"/>
                  </a:lnTo>
                  <a:lnTo>
                    <a:pt x="312" y="7"/>
                  </a:lnTo>
                  <a:lnTo>
                    <a:pt x="293" y="0"/>
                  </a:lnTo>
                  <a:lnTo>
                    <a:pt x="280" y="0"/>
                  </a:lnTo>
                  <a:lnTo>
                    <a:pt x="261" y="0"/>
                  </a:lnTo>
                  <a:lnTo>
                    <a:pt x="242" y="0"/>
                  </a:lnTo>
                  <a:lnTo>
                    <a:pt x="229" y="0"/>
                  </a:lnTo>
                  <a:lnTo>
                    <a:pt x="210" y="0"/>
                  </a:lnTo>
                  <a:lnTo>
                    <a:pt x="191" y="7"/>
                  </a:lnTo>
                  <a:lnTo>
                    <a:pt x="178" y="7"/>
                  </a:lnTo>
                  <a:lnTo>
                    <a:pt x="159" y="7"/>
                  </a:lnTo>
                  <a:lnTo>
                    <a:pt x="140" y="13"/>
                  </a:lnTo>
                  <a:lnTo>
                    <a:pt x="127" y="19"/>
                  </a:lnTo>
                  <a:lnTo>
                    <a:pt x="127" y="19"/>
                  </a:lnTo>
                  <a:lnTo>
                    <a:pt x="108" y="26"/>
                  </a:lnTo>
                  <a:lnTo>
                    <a:pt x="95" y="32"/>
                  </a:lnTo>
                  <a:lnTo>
                    <a:pt x="82" y="32"/>
                  </a:lnTo>
                  <a:lnTo>
                    <a:pt x="76" y="38"/>
                  </a:lnTo>
                  <a:lnTo>
                    <a:pt x="57" y="45"/>
                  </a:lnTo>
                  <a:lnTo>
                    <a:pt x="51" y="51"/>
                  </a:lnTo>
                  <a:lnTo>
                    <a:pt x="44" y="57"/>
                  </a:lnTo>
                  <a:lnTo>
                    <a:pt x="31" y="70"/>
                  </a:lnTo>
                  <a:lnTo>
                    <a:pt x="25" y="70"/>
                  </a:lnTo>
                  <a:lnTo>
                    <a:pt x="12" y="82"/>
                  </a:lnTo>
                  <a:lnTo>
                    <a:pt x="6" y="95"/>
                  </a:lnTo>
                  <a:lnTo>
                    <a:pt x="6" y="101"/>
                  </a:lnTo>
                  <a:lnTo>
                    <a:pt x="0" y="114"/>
                  </a:lnTo>
                  <a:lnTo>
                    <a:pt x="0" y="133"/>
                  </a:lnTo>
                  <a:lnTo>
                    <a:pt x="6" y="152"/>
                  </a:lnTo>
                  <a:lnTo>
                    <a:pt x="6" y="158"/>
                  </a:lnTo>
                  <a:lnTo>
                    <a:pt x="12" y="165"/>
                  </a:lnTo>
                  <a:lnTo>
                    <a:pt x="25" y="177"/>
                  </a:lnTo>
                  <a:lnTo>
                    <a:pt x="31" y="184"/>
                  </a:lnTo>
                  <a:lnTo>
                    <a:pt x="44" y="196"/>
                  </a:lnTo>
                  <a:lnTo>
                    <a:pt x="51" y="202"/>
                  </a:lnTo>
                  <a:lnTo>
                    <a:pt x="57" y="202"/>
                  </a:lnTo>
                  <a:lnTo>
                    <a:pt x="76" y="215"/>
                  </a:lnTo>
                  <a:lnTo>
                    <a:pt x="82" y="215"/>
                  </a:lnTo>
                  <a:lnTo>
                    <a:pt x="95" y="221"/>
                  </a:lnTo>
                  <a:lnTo>
                    <a:pt x="108" y="228"/>
                  </a:lnTo>
                  <a:lnTo>
                    <a:pt x="127" y="234"/>
                  </a:lnTo>
                  <a:lnTo>
                    <a:pt x="127" y="234"/>
                  </a:lnTo>
                  <a:lnTo>
                    <a:pt x="140" y="24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4" name="Freeform 517"/>
            <p:cNvSpPr>
              <a:spLocks/>
            </p:cNvSpPr>
            <p:nvPr/>
          </p:nvSpPr>
          <p:spPr bwMode="auto">
            <a:xfrm>
              <a:off x="2310" y="2222"/>
              <a:ext cx="503" cy="253"/>
            </a:xfrm>
            <a:custGeom>
              <a:avLst/>
              <a:gdLst>
                <a:gd name="T0" fmla="*/ 25 w 79"/>
                <a:gd name="T1" fmla="*/ 38 h 40"/>
                <a:gd name="T2" fmla="*/ 30 w 79"/>
                <a:gd name="T3" fmla="*/ 39 h 40"/>
                <a:gd name="T4" fmla="*/ 36 w 79"/>
                <a:gd name="T5" fmla="*/ 39 h 40"/>
                <a:gd name="T6" fmla="*/ 41 w 79"/>
                <a:gd name="T7" fmla="*/ 40 h 40"/>
                <a:gd name="T8" fmla="*/ 46 w 79"/>
                <a:gd name="T9" fmla="*/ 39 h 40"/>
                <a:gd name="T10" fmla="*/ 52 w 79"/>
                <a:gd name="T11" fmla="*/ 39 h 40"/>
                <a:gd name="T12" fmla="*/ 57 w 79"/>
                <a:gd name="T13" fmla="*/ 38 h 40"/>
                <a:gd name="T14" fmla="*/ 59 w 79"/>
                <a:gd name="T15" fmla="*/ 37 h 40"/>
                <a:gd name="T16" fmla="*/ 65 w 79"/>
                <a:gd name="T17" fmla="*/ 35 h 40"/>
                <a:gd name="T18" fmla="*/ 67 w 79"/>
                <a:gd name="T19" fmla="*/ 34 h 40"/>
                <a:gd name="T20" fmla="*/ 71 w 79"/>
                <a:gd name="T21" fmla="*/ 32 h 40"/>
                <a:gd name="T22" fmla="*/ 74 w 79"/>
                <a:gd name="T23" fmla="*/ 29 h 40"/>
                <a:gd name="T24" fmla="*/ 77 w 79"/>
                <a:gd name="T25" fmla="*/ 26 h 40"/>
                <a:gd name="T26" fmla="*/ 78 w 79"/>
                <a:gd name="T27" fmla="*/ 24 h 40"/>
                <a:gd name="T28" fmla="*/ 79 w 79"/>
                <a:gd name="T29" fmla="*/ 18 h 40"/>
                <a:gd name="T30" fmla="*/ 78 w 79"/>
                <a:gd name="T31" fmla="*/ 15 h 40"/>
                <a:gd name="T32" fmla="*/ 75 w 79"/>
                <a:gd name="T33" fmla="*/ 11 h 40"/>
                <a:gd name="T34" fmla="*/ 73 w 79"/>
                <a:gd name="T35" fmla="*/ 9 h 40"/>
                <a:gd name="T36" fmla="*/ 70 w 79"/>
                <a:gd name="T37" fmla="*/ 7 h 40"/>
                <a:gd name="T38" fmla="*/ 66 w 79"/>
                <a:gd name="T39" fmla="*/ 5 h 40"/>
                <a:gd name="T40" fmla="*/ 62 w 79"/>
                <a:gd name="T41" fmla="*/ 4 h 40"/>
                <a:gd name="T42" fmla="*/ 59 w 79"/>
                <a:gd name="T43" fmla="*/ 3 h 40"/>
                <a:gd name="T44" fmla="*/ 54 w 79"/>
                <a:gd name="T45" fmla="*/ 1 h 40"/>
                <a:gd name="T46" fmla="*/ 49 w 79"/>
                <a:gd name="T47" fmla="*/ 1 h 40"/>
                <a:gd name="T48" fmla="*/ 44 w 79"/>
                <a:gd name="T49" fmla="*/ 0 h 40"/>
                <a:gd name="T50" fmla="*/ 38 w 79"/>
                <a:gd name="T51" fmla="*/ 0 h 40"/>
                <a:gd name="T52" fmla="*/ 33 w 79"/>
                <a:gd name="T53" fmla="*/ 0 h 40"/>
                <a:gd name="T54" fmla="*/ 28 w 79"/>
                <a:gd name="T55" fmla="*/ 1 h 40"/>
                <a:gd name="T56" fmla="*/ 22 w 79"/>
                <a:gd name="T57" fmla="*/ 2 h 40"/>
                <a:gd name="T58" fmla="*/ 20 w 79"/>
                <a:gd name="T59" fmla="*/ 3 h 40"/>
                <a:gd name="T60" fmla="*/ 15 w 79"/>
                <a:gd name="T61" fmla="*/ 5 h 40"/>
                <a:gd name="T62" fmla="*/ 12 w 79"/>
                <a:gd name="T63" fmla="*/ 6 h 40"/>
                <a:gd name="T64" fmla="*/ 8 w 79"/>
                <a:gd name="T65" fmla="*/ 8 h 40"/>
                <a:gd name="T66" fmla="*/ 5 w 79"/>
                <a:gd name="T67" fmla="*/ 11 h 40"/>
                <a:gd name="T68" fmla="*/ 2 w 79"/>
                <a:gd name="T69" fmla="*/ 13 h 40"/>
                <a:gd name="T70" fmla="*/ 1 w 79"/>
                <a:gd name="T71" fmla="*/ 16 h 40"/>
                <a:gd name="T72" fmla="*/ 0 w 79"/>
                <a:gd name="T73" fmla="*/ 21 h 40"/>
                <a:gd name="T74" fmla="*/ 1 w 79"/>
                <a:gd name="T75" fmla="*/ 25 h 40"/>
                <a:gd name="T76" fmla="*/ 4 w 79"/>
                <a:gd name="T77" fmla="*/ 28 h 40"/>
                <a:gd name="T78" fmla="*/ 7 w 79"/>
                <a:gd name="T79" fmla="*/ 31 h 40"/>
                <a:gd name="T80" fmla="*/ 9 w 79"/>
                <a:gd name="T81" fmla="*/ 32 h 40"/>
                <a:gd name="T82" fmla="*/ 13 w 79"/>
                <a:gd name="T83" fmla="*/ 34 h 40"/>
                <a:gd name="T84" fmla="*/ 17 w 79"/>
                <a:gd name="T85" fmla="*/ 36 h 40"/>
                <a:gd name="T86" fmla="*/ 20 w 79"/>
                <a:gd name="T87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9" h="40">
                  <a:moveTo>
                    <a:pt x="22" y="38"/>
                  </a:moveTo>
                  <a:lnTo>
                    <a:pt x="25" y="38"/>
                  </a:lnTo>
                  <a:lnTo>
                    <a:pt x="28" y="39"/>
                  </a:lnTo>
                  <a:lnTo>
                    <a:pt x="30" y="39"/>
                  </a:lnTo>
                  <a:lnTo>
                    <a:pt x="33" y="39"/>
                  </a:lnTo>
                  <a:lnTo>
                    <a:pt x="36" y="39"/>
                  </a:lnTo>
                  <a:lnTo>
                    <a:pt x="38" y="40"/>
                  </a:lnTo>
                  <a:lnTo>
                    <a:pt x="41" y="40"/>
                  </a:lnTo>
                  <a:lnTo>
                    <a:pt x="44" y="39"/>
                  </a:lnTo>
                  <a:lnTo>
                    <a:pt x="46" y="39"/>
                  </a:lnTo>
                  <a:lnTo>
                    <a:pt x="49" y="39"/>
                  </a:lnTo>
                  <a:lnTo>
                    <a:pt x="52" y="39"/>
                  </a:lnTo>
                  <a:lnTo>
                    <a:pt x="54" y="38"/>
                  </a:lnTo>
                  <a:lnTo>
                    <a:pt x="57" y="38"/>
                  </a:lnTo>
                  <a:lnTo>
                    <a:pt x="59" y="37"/>
                  </a:lnTo>
                  <a:lnTo>
                    <a:pt x="59" y="37"/>
                  </a:lnTo>
                  <a:lnTo>
                    <a:pt x="62" y="36"/>
                  </a:lnTo>
                  <a:lnTo>
                    <a:pt x="65" y="35"/>
                  </a:lnTo>
                  <a:lnTo>
                    <a:pt x="66" y="34"/>
                  </a:lnTo>
                  <a:lnTo>
                    <a:pt x="67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3" y="31"/>
                  </a:lnTo>
                  <a:lnTo>
                    <a:pt x="74" y="29"/>
                  </a:lnTo>
                  <a:lnTo>
                    <a:pt x="75" y="28"/>
                  </a:lnTo>
                  <a:lnTo>
                    <a:pt x="77" y="26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9" y="21"/>
                  </a:lnTo>
                  <a:lnTo>
                    <a:pt x="79" y="18"/>
                  </a:lnTo>
                  <a:lnTo>
                    <a:pt x="78" y="16"/>
                  </a:lnTo>
                  <a:lnTo>
                    <a:pt x="78" y="15"/>
                  </a:lnTo>
                  <a:lnTo>
                    <a:pt x="77" y="13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3" y="9"/>
                  </a:lnTo>
                  <a:lnTo>
                    <a:pt x="71" y="8"/>
                  </a:lnTo>
                  <a:lnTo>
                    <a:pt x="70" y="7"/>
                  </a:lnTo>
                  <a:lnTo>
                    <a:pt x="67" y="6"/>
                  </a:lnTo>
                  <a:lnTo>
                    <a:pt x="66" y="5"/>
                  </a:lnTo>
                  <a:lnTo>
                    <a:pt x="65" y="5"/>
                  </a:lnTo>
                  <a:lnTo>
                    <a:pt x="62" y="4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7" y="2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2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4"/>
                  </a:lnTo>
                  <a:lnTo>
                    <a:pt x="15" y="5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9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6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5" y="35"/>
                  </a:lnTo>
                  <a:lnTo>
                    <a:pt x="17" y="36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2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5" name="Freeform 518"/>
            <p:cNvSpPr>
              <a:spLocks/>
            </p:cNvSpPr>
            <p:nvPr/>
          </p:nvSpPr>
          <p:spPr bwMode="auto">
            <a:xfrm>
              <a:off x="2405" y="2267"/>
              <a:ext cx="319" cy="157"/>
            </a:xfrm>
            <a:custGeom>
              <a:avLst/>
              <a:gdLst>
                <a:gd name="T0" fmla="*/ 115 w 319"/>
                <a:gd name="T1" fmla="*/ 157 h 157"/>
                <a:gd name="T2" fmla="*/ 134 w 319"/>
                <a:gd name="T3" fmla="*/ 157 h 157"/>
                <a:gd name="T4" fmla="*/ 147 w 319"/>
                <a:gd name="T5" fmla="*/ 157 h 157"/>
                <a:gd name="T6" fmla="*/ 166 w 319"/>
                <a:gd name="T7" fmla="*/ 157 h 157"/>
                <a:gd name="T8" fmla="*/ 185 w 319"/>
                <a:gd name="T9" fmla="*/ 157 h 157"/>
                <a:gd name="T10" fmla="*/ 198 w 319"/>
                <a:gd name="T11" fmla="*/ 157 h 157"/>
                <a:gd name="T12" fmla="*/ 211 w 319"/>
                <a:gd name="T13" fmla="*/ 157 h 157"/>
                <a:gd name="T14" fmla="*/ 217 w 319"/>
                <a:gd name="T15" fmla="*/ 151 h 157"/>
                <a:gd name="T16" fmla="*/ 236 w 319"/>
                <a:gd name="T17" fmla="*/ 151 h 157"/>
                <a:gd name="T18" fmla="*/ 249 w 319"/>
                <a:gd name="T19" fmla="*/ 145 h 157"/>
                <a:gd name="T20" fmla="*/ 268 w 319"/>
                <a:gd name="T21" fmla="*/ 139 h 157"/>
                <a:gd name="T22" fmla="*/ 268 w 319"/>
                <a:gd name="T23" fmla="*/ 139 h 157"/>
                <a:gd name="T24" fmla="*/ 281 w 319"/>
                <a:gd name="T25" fmla="*/ 132 h 157"/>
                <a:gd name="T26" fmla="*/ 293 w 319"/>
                <a:gd name="T27" fmla="*/ 120 h 157"/>
                <a:gd name="T28" fmla="*/ 300 w 319"/>
                <a:gd name="T29" fmla="*/ 120 h 157"/>
                <a:gd name="T30" fmla="*/ 306 w 319"/>
                <a:gd name="T31" fmla="*/ 107 h 157"/>
                <a:gd name="T32" fmla="*/ 319 w 319"/>
                <a:gd name="T33" fmla="*/ 88 h 157"/>
                <a:gd name="T34" fmla="*/ 319 w 319"/>
                <a:gd name="T35" fmla="*/ 69 h 157"/>
                <a:gd name="T36" fmla="*/ 306 w 319"/>
                <a:gd name="T37" fmla="*/ 56 h 157"/>
                <a:gd name="T38" fmla="*/ 300 w 319"/>
                <a:gd name="T39" fmla="*/ 44 h 157"/>
                <a:gd name="T40" fmla="*/ 293 w 319"/>
                <a:gd name="T41" fmla="*/ 37 h 157"/>
                <a:gd name="T42" fmla="*/ 281 w 319"/>
                <a:gd name="T43" fmla="*/ 31 h 157"/>
                <a:gd name="T44" fmla="*/ 268 w 319"/>
                <a:gd name="T45" fmla="*/ 25 h 157"/>
                <a:gd name="T46" fmla="*/ 268 w 319"/>
                <a:gd name="T47" fmla="*/ 25 h 157"/>
                <a:gd name="T48" fmla="*/ 249 w 319"/>
                <a:gd name="T49" fmla="*/ 18 h 157"/>
                <a:gd name="T50" fmla="*/ 236 w 319"/>
                <a:gd name="T51" fmla="*/ 12 h 157"/>
                <a:gd name="T52" fmla="*/ 217 w 319"/>
                <a:gd name="T53" fmla="*/ 6 h 157"/>
                <a:gd name="T54" fmla="*/ 211 w 319"/>
                <a:gd name="T55" fmla="*/ 6 h 157"/>
                <a:gd name="T56" fmla="*/ 198 w 319"/>
                <a:gd name="T57" fmla="*/ 6 h 157"/>
                <a:gd name="T58" fmla="*/ 185 w 319"/>
                <a:gd name="T59" fmla="*/ 0 h 157"/>
                <a:gd name="T60" fmla="*/ 166 w 319"/>
                <a:gd name="T61" fmla="*/ 0 h 157"/>
                <a:gd name="T62" fmla="*/ 147 w 319"/>
                <a:gd name="T63" fmla="*/ 0 h 157"/>
                <a:gd name="T64" fmla="*/ 134 w 319"/>
                <a:gd name="T65" fmla="*/ 0 h 157"/>
                <a:gd name="T66" fmla="*/ 115 w 319"/>
                <a:gd name="T67" fmla="*/ 6 h 157"/>
                <a:gd name="T68" fmla="*/ 102 w 319"/>
                <a:gd name="T69" fmla="*/ 6 h 157"/>
                <a:gd name="T70" fmla="*/ 96 w 319"/>
                <a:gd name="T71" fmla="*/ 6 h 157"/>
                <a:gd name="T72" fmla="*/ 83 w 319"/>
                <a:gd name="T73" fmla="*/ 12 h 157"/>
                <a:gd name="T74" fmla="*/ 64 w 319"/>
                <a:gd name="T75" fmla="*/ 18 h 157"/>
                <a:gd name="T76" fmla="*/ 51 w 319"/>
                <a:gd name="T77" fmla="*/ 25 h 157"/>
                <a:gd name="T78" fmla="*/ 45 w 319"/>
                <a:gd name="T79" fmla="*/ 25 h 157"/>
                <a:gd name="T80" fmla="*/ 32 w 319"/>
                <a:gd name="T81" fmla="*/ 31 h 157"/>
                <a:gd name="T82" fmla="*/ 19 w 319"/>
                <a:gd name="T83" fmla="*/ 37 h 157"/>
                <a:gd name="T84" fmla="*/ 13 w 319"/>
                <a:gd name="T85" fmla="*/ 44 h 157"/>
                <a:gd name="T86" fmla="*/ 7 w 319"/>
                <a:gd name="T87" fmla="*/ 56 h 157"/>
                <a:gd name="T88" fmla="*/ 0 w 319"/>
                <a:gd name="T89" fmla="*/ 69 h 157"/>
                <a:gd name="T90" fmla="*/ 0 w 319"/>
                <a:gd name="T91" fmla="*/ 88 h 157"/>
                <a:gd name="T92" fmla="*/ 7 w 319"/>
                <a:gd name="T93" fmla="*/ 107 h 157"/>
                <a:gd name="T94" fmla="*/ 13 w 319"/>
                <a:gd name="T95" fmla="*/ 120 h 157"/>
                <a:gd name="T96" fmla="*/ 19 w 319"/>
                <a:gd name="T97" fmla="*/ 120 h 157"/>
                <a:gd name="T98" fmla="*/ 32 w 319"/>
                <a:gd name="T99" fmla="*/ 132 h 157"/>
                <a:gd name="T100" fmla="*/ 45 w 319"/>
                <a:gd name="T101" fmla="*/ 139 h 157"/>
                <a:gd name="T102" fmla="*/ 51 w 319"/>
                <a:gd name="T103" fmla="*/ 139 h 157"/>
                <a:gd name="T104" fmla="*/ 64 w 319"/>
                <a:gd name="T105" fmla="*/ 145 h 157"/>
                <a:gd name="T106" fmla="*/ 83 w 319"/>
                <a:gd name="T107" fmla="*/ 151 h 157"/>
                <a:gd name="T108" fmla="*/ 96 w 319"/>
                <a:gd name="T109" fmla="*/ 151 h 157"/>
                <a:gd name="T110" fmla="*/ 102 w 319"/>
                <a:gd name="T111" fmla="*/ 157 h 157"/>
                <a:gd name="T112" fmla="*/ 115 w 319"/>
                <a:gd name="T113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9" h="157">
                  <a:moveTo>
                    <a:pt x="115" y="157"/>
                  </a:moveTo>
                  <a:lnTo>
                    <a:pt x="134" y="157"/>
                  </a:lnTo>
                  <a:lnTo>
                    <a:pt x="147" y="157"/>
                  </a:lnTo>
                  <a:lnTo>
                    <a:pt x="166" y="157"/>
                  </a:lnTo>
                  <a:lnTo>
                    <a:pt x="185" y="157"/>
                  </a:lnTo>
                  <a:lnTo>
                    <a:pt x="198" y="157"/>
                  </a:lnTo>
                  <a:lnTo>
                    <a:pt x="211" y="157"/>
                  </a:lnTo>
                  <a:lnTo>
                    <a:pt x="217" y="151"/>
                  </a:lnTo>
                  <a:lnTo>
                    <a:pt x="236" y="151"/>
                  </a:lnTo>
                  <a:lnTo>
                    <a:pt x="249" y="145"/>
                  </a:lnTo>
                  <a:lnTo>
                    <a:pt x="268" y="139"/>
                  </a:lnTo>
                  <a:lnTo>
                    <a:pt x="268" y="139"/>
                  </a:lnTo>
                  <a:lnTo>
                    <a:pt x="281" y="132"/>
                  </a:lnTo>
                  <a:lnTo>
                    <a:pt x="293" y="120"/>
                  </a:lnTo>
                  <a:lnTo>
                    <a:pt x="300" y="120"/>
                  </a:lnTo>
                  <a:lnTo>
                    <a:pt x="306" y="107"/>
                  </a:lnTo>
                  <a:lnTo>
                    <a:pt x="319" y="88"/>
                  </a:lnTo>
                  <a:lnTo>
                    <a:pt x="319" y="69"/>
                  </a:lnTo>
                  <a:lnTo>
                    <a:pt x="306" y="56"/>
                  </a:lnTo>
                  <a:lnTo>
                    <a:pt x="300" y="44"/>
                  </a:lnTo>
                  <a:lnTo>
                    <a:pt x="293" y="37"/>
                  </a:lnTo>
                  <a:lnTo>
                    <a:pt x="281" y="31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49" y="18"/>
                  </a:lnTo>
                  <a:lnTo>
                    <a:pt x="236" y="12"/>
                  </a:lnTo>
                  <a:lnTo>
                    <a:pt x="217" y="6"/>
                  </a:lnTo>
                  <a:lnTo>
                    <a:pt x="211" y="6"/>
                  </a:lnTo>
                  <a:lnTo>
                    <a:pt x="198" y="6"/>
                  </a:lnTo>
                  <a:lnTo>
                    <a:pt x="185" y="0"/>
                  </a:lnTo>
                  <a:lnTo>
                    <a:pt x="166" y="0"/>
                  </a:lnTo>
                  <a:lnTo>
                    <a:pt x="147" y="0"/>
                  </a:lnTo>
                  <a:lnTo>
                    <a:pt x="134" y="0"/>
                  </a:lnTo>
                  <a:lnTo>
                    <a:pt x="115" y="6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3" y="12"/>
                  </a:lnTo>
                  <a:lnTo>
                    <a:pt x="64" y="18"/>
                  </a:lnTo>
                  <a:lnTo>
                    <a:pt x="51" y="25"/>
                  </a:lnTo>
                  <a:lnTo>
                    <a:pt x="45" y="25"/>
                  </a:lnTo>
                  <a:lnTo>
                    <a:pt x="32" y="31"/>
                  </a:lnTo>
                  <a:lnTo>
                    <a:pt x="19" y="37"/>
                  </a:lnTo>
                  <a:lnTo>
                    <a:pt x="13" y="44"/>
                  </a:lnTo>
                  <a:lnTo>
                    <a:pt x="7" y="56"/>
                  </a:lnTo>
                  <a:lnTo>
                    <a:pt x="0" y="69"/>
                  </a:lnTo>
                  <a:lnTo>
                    <a:pt x="0" y="88"/>
                  </a:lnTo>
                  <a:lnTo>
                    <a:pt x="7" y="107"/>
                  </a:lnTo>
                  <a:lnTo>
                    <a:pt x="13" y="120"/>
                  </a:lnTo>
                  <a:lnTo>
                    <a:pt x="19" y="120"/>
                  </a:lnTo>
                  <a:lnTo>
                    <a:pt x="32" y="132"/>
                  </a:lnTo>
                  <a:lnTo>
                    <a:pt x="45" y="139"/>
                  </a:lnTo>
                  <a:lnTo>
                    <a:pt x="51" y="139"/>
                  </a:lnTo>
                  <a:lnTo>
                    <a:pt x="64" y="145"/>
                  </a:lnTo>
                  <a:lnTo>
                    <a:pt x="83" y="151"/>
                  </a:lnTo>
                  <a:lnTo>
                    <a:pt x="96" y="151"/>
                  </a:lnTo>
                  <a:lnTo>
                    <a:pt x="102" y="157"/>
                  </a:lnTo>
                  <a:lnTo>
                    <a:pt x="115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76" name="Freeform 519"/>
            <p:cNvSpPr>
              <a:spLocks/>
            </p:cNvSpPr>
            <p:nvPr/>
          </p:nvSpPr>
          <p:spPr bwMode="auto">
            <a:xfrm>
              <a:off x="2405" y="2267"/>
              <a:ext cx="319" cy="157"/>
            </a:xfrm>
            <a:custGeom>
              <a:avLst/>
              <a:gdLst>
                <a:gd name="T0" fmla="*/ 18 w 50"/>
                <a:gd name="T1" fmla="*/ 25 h 25"/>
                <a:gd name="T2" fmla="*/ 21 w 50"/>
                <a:gd name="T3" fmla="*/ 25 h 25"/>
                <a:gd name="T4" fmla="*/ 23 w 50"/>
                <a:gd name="T5" fmla="*/ 25 h 25"/>
                <a:gd name="T6" fmla="*/ 26 w 50"/>
                <a:gd name="T7" fmla="*/ 25 h 25"/>
                <a:gd name="T8" fmla="*/ 29 w 50"/>
                <a:gd name="T9" fmla="*/ 25 h 25"/>
                <a:gd name="T10" fmla="*/ 31 w 50"/>
                <a:gd name="T11" fmla="*/ 25 h 25"/>
                <a:gd name="T12" fmla="*/ 33 w 50"/>
                <a:gd name="T13" fmla="*/ 25 h 25"/>
                <a:gd name="T14" fmla="*/ 34 w 50"/>
                <a:gd name="T15" fmla="*/ 24 h 25"/>
                <a:gd name="T16" fmla="*/ 37 w 50"/>
                <a:gd name="T17" fmla="*/ 24 h 25"/>
                <a:gd name="T18" fmla="*/ 39 w 50"/>
                <a:gd name="T19" fmla="*/ 23 h 25"/>
                <a:gd name="T20" fmla="*/ 42 w 50"/>
                <a:gd name="T21" fmla="*/ 22 h 25"/>
                <a:gd name="T22" fmla="*/ 42 w 50"/>
                <a:gd name="T23" fmla="*/ 22 h 25"/>
                <a:gd name="T24" fmla="*/ 44 w 50"/>
                <a:gd name="T25" fmla="*/ 21 h 25"/>
                <a:gd name="T26" fmla="*/ 46 w 50"/>
                <a:gd name="T27" fmla="*/ 19 h 25"/>
                <a:gd name="T28" fmla="*/ 47 w 50"/>
                <a:gd name="T29" fmla="*/ 19 h 25"/>
                <a:gd name="T30" fmla="*/ 48 w 50"/>
                <a:gd name="T31" fmla="*/ 17 h 25"/>
                <a:gd name="T32" fmla="*/ 50 w 50"/>
                <a:gd name="T33" fmla="*/ 14 h 25"/>
                <a:gd name="T34" fmla="*/ 50 w 50"/>
                <a:gd name="T35" fmla="*/ 11 h 25"/>
                <a:gd name="T36" fmla="*/ 48 w 50"/>
                <a:gd name="T37" fmla="*/ 9 h 25"/>
                <a:gd name="T38" fmla="*/ 47 w 50"/>
                <a:gd name="T39" fmla="*/ 7 h 25"/>
                <a:gd name="T40" fmla="*/ 46 w 50"/>
                <a:gd name="T41" fmla="*/ 6 h 25"/>
                <a:gd name="T42" fmla="*/ 44 w 50"/>
                <a:gd name="T43" fmla="*/ 5 h 25"/>
                <a:gd name="T44" fmla="*/ 42 w 50"/>
                <a:gd name="T45" fmla="*/ 4 h 25"/>
                <a:gd name="T46" fmla="*/ 42 w 50"/>
                <a:gd name="T47" fmla="*/ 4 h 25"/>
                <a:gd name="T48" fmla="*/ 39 w 50"/>
                <a:gd name="T49" fmla="*/ 3 h 25"/>
                <a:gd name="T50" fmla="*/ 37 w 50"/>
                <a:gd name="T51" fmla="*/ 2 h 25"/>
                <a:gd name="T52" fmla="*/ 34 w 50"/>
                <a:gd name="T53" fmla="*/ 1 h 25"/>
                <a:gd name="T54" fmla="*/ 33 w 50"/>
                <a:gd name="T55" fmla="*/ 1 h 25"/>
                <a:gd name="T56" fmla="*/ 31 w 50"/>
                <a:gd name="T57" fmla="*/ 1 h 25"/>
                <a:gd name="T58" fmla="*/ 29 w 50"/>
                <a:gd name="T59" fmla="*/ 0 h 25"/>
                <a:gd name="T60" fmla="*/ 26 w 50"/>
                <a:gd name="T61" fmla="*/ 0 h 25"/>
                <a:gd name="T62" fmla="*/ 23 w 50"/>
                <a:gd name="T63" fmla="*/ 0 h 25"/>
                <a:gd name="T64" fmla="*/ 21 w 50"/>
                <a:gd name="T65" fmla="*/ 0 h 25"/>
                <a:gd name="T66" fmla="*/ 18 w 50"/>
                <a:gd name="T67" fmla="*/ 1 h 25"/>
                <a:gd name="T68" fmla="*/ 16 w 50"/>
                <a:gd name="T69" fmla="*/ 1 h 25"/>
                <a:gd name="T70" fmla="*/ 15 w 50"/>
                <a:gd name="T71" fmla="*/ 1 h 25"/>
                <a:gd name="T72" fmla="*/ 13 w 50"/>
                <a:gd name="T73" fmla="*/ 2 h 25"/>
                <a:gd name="T74" fmla="*/ 10 w 50"/>
                <a:gd name="T75" fmla="*/ 3 h 25"/>
                <a:gd name="T76" fmla="*/ 8 w 50"/>
                <a:gd name="T77" fmla="*/ 4 h 25"/>
                <a:gd name="T78" fmla="*/ 7 w 50"/>
                <a:gd name="T79" fmla="*/ 4 h 25"/>
                <a:gd name="T80" fmla="*/ 5 w 50"/>
                <a:gd name="T81" fmla="*/ 5 h 25"/>
                <a:gd name="T82" fmla="*/ 3 w 50"/>
                <a:gd name="T83" fmla="*/ 6 h 25"/>
                <a:gd name="T84" fmla="*/ 2 w 50"/>
                <a:gd name="T85" fmla="*/ 7 h 25"/>
                <a:gd name="T86" fmla="*/ 1 w 50"/>
                <a:gd name="T87" fmla="*/ 9 h 25"/>
                <a:gd name="T88" fmla="*/ 0 w 50"/>
                <a:gd name="T89" fmla="*/ 11 h 25"/>
                <a:gd name="T90" fmla="*/ 0 w 50"/>
                <a:gd name="T91" fmla="*/ 14 h 25"/>
                <a:gd name="T92" fmla="*/ 1 w 50"/>
                <a:gd name="T93" fmla="*/ 17 h 25"/>
                <a:gd name="T94" fmla="*/ 2 w 50"/>
                <a:gd name="T95" fmla="*/ 19 h 25"/>
                <a:gd name="T96" fmla="*/ 3 w 50"/>
                <a:gd name="T97" fmla="*/ 19 h 25"/>
                <a:gd name="T98" fmla="*/ 5 w 50"/>
                <a:gd name="T99" fmla="*/ 21 h 25"/>
                <a:gd name="T100" fmla="*/ 7 w 50"/>
                <a:gd name="T101" fmla="*/ 22 h 25"/>
                <a:gd name="T102" fmla="*/ 8 w 50"/>
                <a:gd name="T103" fmla="*/ 22 h 25"/>
                <a:gd name="T104" fmla="*/ 10 w 50"/>
                <a:gd name="T105" fmla="*/ 23 h 25"/>
                <a:gd name="T106" fmla="*/ 13 w 50"/>
                <a:gd name="T107" fmla="*/ 24 h 25"/>
                <a:gd name="T108" fmla="*/ 15 w 50"/>
                <a:gd name="T109" fmla="*/ 24 h 25"/>
                <a:gd name="T110" fmla="*/ 16 w 50"/>
                <a:gd name="T111" fmla="*/ 25 h 25"/>
                <a:gd name="T112" fmla="*/ 18 w 50"/>
                <a:gd name="T1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" h="25">
                  <a:moveTo>
                    <a:pt x="18" y="25"/>
                  </a:moveTo>
                  <a:lnTo>
                    <a:pt x="21" y="25"/>
                  </a:lnTo>
                  <a:lnTo>
                    <a:pt x="23" y="25"/>
                  </a:lnTo>
                  <a:lnTo>
                    <a:pt x="26" y="25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4"/>
                  </a:lnTo>
                  <a:lnTo>
                    <a:pt x="39" y="23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8" y="17"/>
                  </a:lnTo>
                  <a:lnTo>
                    <a:pt x="50" y="14"/>
                  </a:lnTo>
                  <a:lnTo>
                    <a:pt x="50" y="11"/>
                  </a:lnTo>
                  <a:lnTo>
                    <a:pt x="48" y="9"/>
                  </a:lnTo>
                  <a:lnTo>
                    <a:pt x="47" y="7"/>
                  </a:lnTo>
                  <a:lnTo>
                    <a:pt x="46" y="6"/>
                  </a:lnTo>
                  <a:lnTo>
                    <a:pt x="44" y="5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39" y="3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2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3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5"/>
                  </a:lnTo>
                  <a:lnTo>
                    <a:pt x="18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Rectangle 521"/>
          <p:cNvSpPr>
            <a:spLocks noChangeArrowheads="1"/>
          </p:cNvSpPr>
          <p:nvPr/>
        </p:nvSpPr>
        <p:spPr bwMode="auto">
          <a:xfrm>
            <a:off x="3709988" y="5372100"/>
            <a:ext cx="5715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522"/>
          <p:cNvSpPr>
            <a:spLocks noChangeArrowheads="1"/>
          </p:cNvSpPr>
          <p:nvPr/>
        </p:nvSpPr>
        <p:spPr bwMode="auto">
          <a:xfrm>
            <a:off x="7061201" y="5386388"/>
            <a:ext cx="5715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Time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523"/>
          <p:cNvSpPr>
            <a:spLocks noChangeArrowheads="1"/>
          </p:cNvSpPr>
          <p:nvPr/>
        </p:nvSpPr>
        <p:spPr bwMode="auto">
          <a:xfrm rot="16200000">
            <a:off x="5275263" y="3255963"/>
            <a:ext cx="105727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Frequency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524"/>
          <p:cNvSpPr>
            <a:spLocks noChangeArrowheads="1"/>
          </p:cNvSpPr>
          <p:nvPr/>
        </p:nvSpPr>
        <p:spPr bwMode="auto">
          <a:xfrm rot="16200000">
            <a:off x="1939926" y="3541713"/>
            <a:ext cx="105727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Frequency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3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wig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474788"/>
            <a:ext cx="7315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756026" y="1066800"/>
            <a:ext cx="930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Gaussian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823076" y="1055688"/>
            <a:ext cx="1636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Chirped Gaussian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167314" y="196850"/>
            <a:ext cx="1831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Wigner Distribution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pic>
        <p:nvPicPr>
          <p:cNvPr id="106504" name="Picture 8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5173664"/>
            <a:ext cx="5245100" cy="155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207000" y="7635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Second moments</a:t>
            </a:r>
          </a:p>
        </p:txBody>
      </p:sp>
    </p:spTree>
    <p:extLst>
      <p:ext uri="{BB962C8B-B14F-4D97-AF65-F5344CB8AC3E}">
        <p14:creationId xmlns:p14="http://schemas.microsoft.com/office/powerpoint/2010/main" val="272811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5384800" y="193675"/>
            <a:ext cx="3206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 If it is not “</a:t>
            </a:r>
            <a:r>
              <a:rPr lang="en-US" altLang="en-US" sz="2400" b="1" i="1" u="sng">
                <a:latin typeface="Times New Roman" panose="02020603050405020304" pitchFamily="18" charset="0"/>
              </a:rPr>
              <a:t>quantum</a:t>
            </a:r>
            <a:r>
              <a:rPr lang="en-US" altLang="en-US" sz="1600">
                <a:latin typeface="Times New Roman" panose="02020603050405020304" pitchFamily="18" charset="0"/>
              </a:rPr>
              <a:t>”, forget it.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4884739" y="768350"/>
            <a:ext cx="31702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Today, everything is quantum, even:</a:t>
            </a:r>
          </a:p>
        </p:txBody>
      </p:sp>
      <p:grpSp>
        <p:nvGrpSpPr>
          <p:cNvPr id="95238" name="Group 6"/>
          <p:cNvGrpSpPr>
            <a:grpSpLocks/>
          </p:cNvGrpSpPr>
          <p:nvPr/>
        </p:nvGrpSpPr>
        <p:grpSpPr bwMode="auto">
          <a:xfrm>
            <a:off x="6280150" y="1201738"/>
            <a:ext cx="4051300" cy="1314450"/>
            <a:chOff x="855" y="1228"/>
            <a:chExt cx="2552" cy="828"/>
          </a:xfrm>
        </p:grpSpPr>
        <p:pic>
          <p:nvPicPr>
            <p:cNvPr id="24603" name="Picture 7" descr="up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" y="1228"/>
              <a:ext cx="828" cy="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604" name="Rectangle 8"/>
            <p:cNvSpPr>
              <a:spLocks noChangeArrowheads="1"/>
            </p:cNvSpPr>
            <p:nvPr/>
          </p:nvSpPr>
          <p:spPr bwMode="auto">
            <a:xfrm>
              <a:off x="1712" y="1470"/>
              <a:ext cx="16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latin typeface="Times New Roman" panose="02020603050405020304" pitchFamily="18" charset="0"/>
                </a:rPr>
                <a:t>UPS Quantum View</a:t>
              </a:r>
              <a:endParaRPr lang="en-US" altLang="en-US" sz="2400"/>
            </a:p>
          </p:txBody>
        </p:sp>
      </p:grpSp>
      <p:grpSp>
        <p:nvGrpSpPr>
          <p:cNvPr id="95241" name="Group 9"/>
          <p:cNvGrpSpPr>
            <a:grpSpLocks/>
          </p:cNvGrpSpPr>
          <p:nvPr/>
        </p:nvGrpSpPr>
        <p:grpSpPr bwMode="auto">
          <a:xfrm>
            <a:off x="8197850" y="2163764"/>
            <a:ext cx="2222500" cy="763587"/>
            <a:chOff x="3639" y="1415"/>
            <a:chExt cx="1400" cy="481"/>
          </a:xfrm>
        </p:grpSpPr>
        <p:sp>
          <p:nvSpPr>
            <p:cNvPr id="24590" name="Rectangle 10"/>
            <p:cNvSpPr>
              <a:spLocks noChangeArrowheads="1"/>
            </p:cNvSpPr>
            <p:nvPr/>
          </p:nvSpPr>
          <p:spPr bwMode="auto">
            <a:xfrm>
              <a:off x="3641" y="1752"/>
              <a:ext cx="616" cy="144"/>
            </a:xfrm>
            <a:prstGeom prst="rect">
              <a:avLst/>
            </a:prstGeom>
            <a:solidFill>
              <a:srgbClr val="E8E8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ctr">
                <a:spcBef>
                  <a:spcPct val="0"/>
                </a:spcBef>
                <a:buFontTx/>
                <a:buNone/>
              </a:pPr>
              <a:r>
                <a:rPr lang="en-US" altLang="en-US" sz="900" b="1">
                  <a:solidFill>
                    <a:srgbClr val="363636"/>
                  </a:solidFill>
                  <a:latin typeface="Merriweather Sans"/>
                </a:rPr>
                <a:t>Delivery Date: </a:t>
              </a:r>
              <a:endParaRPr lang="en-US" altLang="en-US" sz="1800"/>
            </a:p>
          </p:txBody>
        </p:sp>
        <p:sp>
          <p:nvSpPr>
            <p:cNvPr id="24591" name="Rectangle 11"/>
            <p:cNvSpPr>
              <a:spLocks noChangeArrowheads="1"/>
            </p:cNvSpPr>
            <p:nvPr/>
          </p:nvSpPr>
          <p:spPr bwMode="auto">
            <a:xfrm>
              <a:off x="3641" y="1752"/>
              <a:ext cx="772" cy="144"/>
            </a:xfrm>
            <a:prstGeom prst="rect">
              <a:avLst/>
            </a:prstGeom>
            <a:solidFill>
              <a:srgbClr val="E8E8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ctr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363636"/>
                  </a:solidFill>
                  <a:latin typeface="Merriweather Sans"/>
                </a:rPr>
                <a:t>Monday, 06/17/2019</a:t>
              </a:r>
              <a:endParaRPr lang="en-US" altLang="en-US" sz="1800"/>
            </a:p>
          </p:txBody>
        </p:sp>
        <p:sp>
          <p:nvSpPr>
            <p:cNvPr id="24592" name="Rectangle 12"/>
            <p:cNvSpPr>
              <a:spLocks noChangeArrowheads="1"/>
            </p:cNvSpPr>
            <p:nvPr/>
          </p:nvSpPr>
          <p:spPr bwMode="auto">
            <a:xfrm>
              <a:off x="3639" y="1415"/>
              <a:ext cx="1400" cy="153"/>
            </a:xfrm>
            <a:prstGeom prst="rect">
              <a:avLst/>
            </a:prstGeom>
            <a:solidFill>
              <a:srgbClr val="E8E8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b="1">
                  <a:solidFill>
                    <a:srgbClr val="363636"/>
                  </a:solidFill>
                  <a:latin typeface="Merriweather Sans"/>
                </a:rPr>
                <a:t>Your package has been delivered.</a:t>
              </a:r>
              <a:r>
                <a:rPr lang="en-US" altLang="en-US" sz="1000">
                  <a:solidFill>
                    <a:srgbClr val="363636"/>
                  </a:solidFill>
                  <a:latin typeface="Merriweather Sans"/>
                </a:rPr>
                <a:t> </a:t>
              </a:r>
              <a:endParaRPr lang="en-US" altLang="en-US" sz="1800"/>
            </a:p>
          </p:txBody>
        </p:sp>
        <p:sp>
          <p:nvSpPr>
            <p:cNvPr id="24593" name="Line 13"/>
            <p:cNvSpPr>
              <a:spLocks noChangeShapeType="1"/>
            </p:cNvSpPr>
            <p:nvPr/>
          </p:nvSpPr>
          <p:spPr bwMode="auto">
            <a:xfrm>
              <a:off x="3639" y="1415"/>
              <a:ext cx="14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Line 14"/>
            <p:cNvSpPr>
              <a:spLocks noChangeShapeType="1"/>
            </p:cNvSpPr>
            <p:nvPr/>
          </p:nvSpPr>
          <p:spPr bwMode="auto">
            <a:xfrm>
              <a:off x="3639" y="1568"/>
              <a:ext cx="14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Line 15"/>
            <p:cNvSpPr>
              <a:spLocks noChangeShapeType="1"/>
            </p:cNvSpPr>
            <p:nvPr/>
          </p:nvSpPr>
          <p:spPr bwMode="auto">
            <a:xfrm>
              <a:off x="3639" y="1415"/>
              <a:ext cx="0" cy="15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6" name="Line 16"/>
            <p:cNvSpPr>
              <a:spLocks noChangeShapeType="1"/>
            </p:cNvSpPr>
            <p:nvPr/>
          </p:nvSpPr>
          <p:spPr bwMode="auto">
            <a:xfrm>
              <a:off x="5039" y="1415"/>
              <a:ext cx="0" cy="15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7" name="Rectangle 17"/>
            <p:cNvSpPr>
              <a:spLocks noChangeArrowheads="1"/>
            </p:cNvSpPr>
            <p:nvPr/>
          </p:nvSpPr>
          <p:spPr bwMode="auto">
            <a:xfrm>
              <a:off x="4470" y="1595"/>
              <a:ext cx="533" cy="143"/>
            </a:xfrm>
            <a:prstGeom prst="rect">
              <a:avLst/>
            </a:prstGeom>
            <a:solidFill>
              <a:srgbClr val="E8E8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ctr">
                <a:spcBef>
                  <a:spcPct val="0"/>
                </a:spcBef>
                <a:buFontTx/>
                <a:buNone/>
              </a:pPr>
              <a:r>
                <a:rPr lang="en-US" altLang="en-US" sz="900">
                  <a:solidFill>
                    <a:srgbClr val="363636"/>
                  </a:solidFill>
                  <a:latin typeface="Merriweather Sans"/>
                </a:rPr>
                <a:t>09:39 AM</a:t>
              </a:r>
              <a:endParaRPr lang="en-US" altLang="en-US" sz="1800"/>
            </a:p>
          </p:txBody>
        </p:sp>
        <p:sp>
          <p:nvSpPr>
            <p:cNvPr id="24598" name="Rectangle 18"/>
            <p:cNvSpPr>
              <a:spLocks noChangeArrowheads="1"/>
            </p:cNvSpPr>
            <p:nvPr/>
          </p:nvSpPr>
          <p:spPr bwMode="auto">
            <a:xfrm>
              <a:off x="3680" y="1595"/>
              <a:ext cx="790" cy="143"/>
            </a:xfrm>
            <a:prstGeom prst="rect">
              <a:avLst/>
            </a:prstGeom>
            <a:solidFill>
              <a:srgbClr val="E8E8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ctr">
                <a:spcBef>
                  <a:spcPct val="0"/>
                </a:spcBef>
                <a:buFontTx/>
                <a:buNone/>
              </a:pPr>
              <a:r>
                <a:rPr lang="en-US" altLang="en-US" sz="900" b="1">
                  <a:solidFill>
                    <a:srgbClr val="363636"/>
                  </a:solidFill>
                  <a:latin typeface="Merriweather Sans"/>
                </a:rPr>
                <a:t>Delivery Time: </a:t>
              </a:r>
              <a:endParaRPr lang="en-US" altLang="en-US" sz="1800"/>
            </a:p>
          </p:txBody>
        </p:sp>
        <p:sp>
          <p:nvSpPr>
            <p:cNvPr id="24599" name="Line 19"/>
            <p:cNvSpPr>
              <a:spLocks noChangeShapeType="1"/>
            </p:cNvSpPr>
            <p:nvPr/>
          </p:nvSpPr>
          <p:spPr bwMode="auto">
            <a:xfrm>
              <a:off x="3680" y="1595"/>
              <a:ext cx="1323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20"/>
            <p:cNvSpPr>
              <a:spLocks noChangeShapeType="1"/>
            </p:cNvSpPr>
            <p:nvPr/>
          </p:nvSpPr>
          <p:spPr bwMode="auto">
            <a:xfrm>
              <a:off x="3680" y="1738"/>
              <a:ext cx="1323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21"/>
            <p:cNvSpPr>
              <a:spLocks noChangeShapeType="1"/>
            </p:cNvSpPr>
            <p:nvPr/>
          </p:nvSpPr>
          <p:spPr bwMode="auto">
            <a:xfrm>
              <a:off x="3680" y="1595"/>
              <a:ext cx="0" cy="14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Line 22"/>
            <p:cNvSpPr>
              <a:spLocks noChangeShapeType="1"/>
            </p:cNvSpPr>
            <p:nvPr/>
          </p:nvSpPr>
          <p:spPr bwMode="auto">
            <a:xfrm>
              <a:off x="5003" y="1595"/>
              <a:ext cx="0" cy="143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5255" name="Picture 23" descr="Finish - Quantum - 68ct - Dishwasher Detergent - Powerball - Ultimate Clean &amp; Shine - Dishwashing Tablets - Dish Tab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"/>
            <a:ext cx="338772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56" name="Text Box 24"/>
          <p:cNvSpPr txBox="1">
            <a:spLocks noChangeArrowheads="1"/>
          </p:cNvSpPr>
          <p:nvPr/>
        </p:nvSpPr>
        <p:spPr bwMode="auto">
          <a:xfrm>
            <a:off x="4886326" y="2832100"/>
            <a:ext cx="3338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Even dishwashing soap is “Quantum”!</a:t>
            </a:r>
          </a:p>
        </p:txBody>
      </p:sp>
      <p:sp>
        <p:nvSpPr>
          <p:cNvPr id="95257" name="Oval 25"/>
          <p:cNvSpPr>
            <a:spLocks noChangeArrowheads="1"/>
          </p:cNvSpPr>
          <p:nvPr/>
        </p:nvSpPr>
        <p:spPr bwMode="auto">
          <a:xfrm>
            <a:off x="2100263" y="1490664"/>
            <a:ext cx="2093912" cy="466725"/>
          </a:xfrm>
          <a:prstGeom prst="ellips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259" name="Text Box 27"/>
          <p:cNvSpPr txBox="1">
            <a:spLocks noChangeArrowheads="1"/>
          </p:cNvSpPr>
          <p:nvPr/>
        </p:nvSpPr>
        <p:spPr bwMode="auto">
          <a:xfrm>
            <a:off x="5167313" y="3179763"/>
            <a:ext cx="5168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…and they do not even satisfy Schroedinger equation!</a:t>
            </a:r>
          </a:p>
        </p:txBody>
      </p:sp>
      <p:sp>
        <p:nvSpPr>
          <p:cNvPr id="95261" name="Text Box 29"/>
          <p:cNvSpPr txBox="1">
            <a:spLocks noChangeArrowheads="1"/>
          </p:cNvSpPr>
          <p:nvPr/>
        </p:nvSpPr>
        <p:spPr bwMode="auto">
          <a:xfrm>
            <a:off x="2368549" y="4176713"/>
            <a:ext cx="7048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Fortunately, physicists are rational people and do not fall for the “fashion”.</a:t>
            </a:r>
          </a:p>
        </p:txBody>
      </p:sp>
      <p:sp>
        <p:nvSpPr>
          <p:cNvPr id="95262" name="Text Box 30"/>
          <p:cNvSpPr txBox="1">
            <a:spLocks noChangeArrowheads="1"/>
          </p:cNvSpPr>
          <p:nvPr/>
        </p:nvSpPr>
        <p:spPr bwMode="auto">
          <a:xfrm>
            <a:off x="5384800" y="5084924"/>
            <a:ext cx="15859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Times New Roman" panose="02020603050405020304" pitchFamily="18" charset="0"/>
              </a:rPr>
              <a:t>THINK AGAIN!</a:t>
            </a:r>
          </a:p>
        </p:txBody>
      </p:sp>
    </p:spTree>
    <p:extLst>
      <p:ext uri="{BB962C8B-B14F-4D97-AF65-F5344CB8AC3E}">
        <p14:creationId xmlns:p14="http://schemas.microsoft.com/office/powerpoint/2010/main" val="213138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5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9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/>
      <p:bldP spid="95256" grpId="0"/>
      <p:bldP spid="95257" grpId="0" animBg="1"/>
      <p:bldP spid="95259" grpId="0"/>
      <p:bldP spid="95261" grpId="0"/>
      <p:bldP spid="9526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5167314" y="196850"/>
            <a:ext cx="1831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Wigner Distribution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5207000" y="7635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Second moments</a:t>
            </a:r>
          </a:p>
        </p:txBody>
      </p:sp>
      <p:pic>
        <p:nvPicPr>
          <p:cNvPr id="57348" name="Picture 5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1360488"/>
            <a:ext cx="61722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9" name="Line 6"/>
          <p:cNvSpPr>
            <a:spLocks noChangeShapeType="1"/>
          </p:cNvSpPr>
          <p:nvPr/>
        </p:nvSpPr>
        <p:spPr bwMode="auto">
          <a:xfrm>
            <a:off x="1524000" y="32527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0" name="Text Box 7"/>
          <p:cNvSpPr txBox="1">
            <a:spLocks noChangeArrowheads="1"/>
          </p:cNvSpPr>
          <p:nvPr/>
        </p:nvSpPr>
        <p:spPr bwMode="auto">
          <a:xfrm>
            <a:off x="1951039" y="3322638"/>
            <a:ext cx="82629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Instantaneous frequency:   is it the derivative of the phase, or the center of gravity of the spectrum?</a:t>
            </a:r>
          </a:p>
        </p:txBody>
      </p:sp>
      <p:pic>
        <p:nvPicPr>
          <p:cNvPr id="57351" name="Picture 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4" y="3719514"/>
            <a:ext cx="2351087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2" name="Picture 11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9" y="4354514"/>
            <a:ext cx="361632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53" name="Text Box 12"/>
          <p:cNvSpPr txBox="1">
            <a:spLocks noChangeArrowheads="1"/>
          </p:cNvSpPr>
          <p:nvPr/>
        </p:nvSpPr>
        <p:spPr bwMode="auto">
          <a:xfrm>
            <a:off x="5853113" y="5475288"/>
            <a:ext cx="2406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where we used the fact that</a:t>
            </a:r>
          </a:p>
        </p:txBody>
      </p:sp>
      <p:pic>
        <p:nvPicPr>
          <p:cNvPr id="57354" name="Picture 14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5537201"/>
            <a:ext cx="2038350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458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50685" y="2743786"/>
            <a:ext cx="4379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 to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Schroedinger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90968" y="3729038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LASER-MATTER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1628400" y="4517221"/>
            <a:ext cx="2045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Bloch Vector Model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1608137" y="4941322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propagation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9" name="TextBox 9"/>
          <p:cNvSpPr txBox="1">
            <a:spLocks noChangeArrowheads="1"/>
          </p:cNvSpPr>
          <p:nvPr/>
        </p:nvSpPr>
        <p:spPr bwMode="auto">
          <a:xfrm>
            <a:off x="1703901" y="6153607"/>
            <a:ext cx="2789369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transients to steady state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1628400" y="5358055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transients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95468" y="5194737"/>
            <a:ext cx="587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 Echoes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induction decay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3021" y="2004568"/>
            <a:ext cx="3733940" cy="23489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 flipH="1">
            <a:off x="5482242" y="2628653"/>
            <a:ext cx="587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wave duality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</a:t>
            </a:r>
          </a:p>
          <a:p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double slit experiment</a:t>
            </a:r>
          </a:p>
          <a:p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8" name="Picture 17" descr="\documentclass{article}&#10;\usepackage{amsmath}&#10;\usepackage{color}&#10;\pagestyle{empty}&#10;\begin{document}&#10;\textcolor{blue}{Schr\&quot;odinger 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925" y="3208645"/>
            <a:ext cx="1852952" cy="1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4"/>
          <p:cNvSpPr txBox="1">
            <a:spLocks noChangeArrowheads="1"/>
          </p:cNvSpPr>
          <p:nvPr/>
        </p:nvSpPr>
        <p:spPr bwMode="auto">
          <a:xfrm>
            <a:off x="4508500" y="742951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  <a:latin typeface="Times New Roman" panose="02020603050405020304" pitchFamily="18" charset="0"/>
              </a:rPr>
              <a:t>Pulse duration, Spectral width</a:t>
            </a:r>
            <a:endParaRPr lang="fr-FR" altLang="en-US" sz="18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1882775" y="225426"/>
            <a:ext cx="2317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  <a:latin typeface="Times New Roman" panose="02020603050405020304" pitchFamily="18" charset="0"/>
              </a:rPr>
              <a:t>TIME-FREQUENCY</a:t>
            </a:r>
            <a:endParaRPr lang="fr-FR" altLang="en-US" sz="18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2098675" y="1352551"/>
            <a:ext cx="767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Can a measurement provide a two-D representation of the field (Wigner function)</a:t>
            </a:r>
            <a:endParaRPr lang="fr-FR" altLang="en-US" sz="1800">
              <a:latin typeface="Times New Roman" panose="02020603050405020304" pitchFamily="18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5026026" y="2343151"/>
            <a:ext cx="16478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fr-FR" altLang="en-US" sz="2400" b="1">
                <a:solidFill>
                  <a:srgbClr val="1B0696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The FROG</a:t>
            </a:r>
          </a:p>
        </p:txBody>
      </p:sp>
      <p:sp>
        <p:nvSpPr>
          <p:cNvPr id="48134" name="Text Box 19"/>
          <p:cNvSpPr txBox="1">
            <a:spLocks noChangeArrowheads="1"/>
          </p:cNvSpPr>
          <p:nvPr/>
        </p:nvSpPr>
        <p:spPr bwMode="auto">
          <a:xfrm>
            <a:off x="3683000" y="3014664"/>
            <a:ext cx="3881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  <a:ea typeface="MS PGothic" panose="020B0600070205080204" pitchFamily="34" charset="-128"/>
              </a:rPr>
              <a:t>F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requency </a:t>
            </a:r>
            <a:r>
              <a:rPr lang="en-US" altLang="en-US" sz="2000" b="1">
                <a:latin typeface="Times New Roman" panose="02020603050405020304" pitchFamily="18" charset="0"/>
                <a:ea typeface="MS PGothic" panose="020B0600070205080204" pitchFamily="34" charset="-128"/>
              </a:rPr>
              <a:t>R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esolved </a:t>
            </a:r>
            <a:r>
              <a:rPr lang="en-US" altLang="en-US" sz="2000" b="1">
                <a:latin typeface="Times New Roman" panose="02020603050405020304" pitchFamily="18" charset="0"/>
                <a:ea typeface="MS PGothic" panose="020B0600070205080204" pitchFamily="34" charset="-128"/>
              </a:rPr>
              <a:t>O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ptical </a:t>
            </a:r>
            <a:r>
              <a:rPr lang="en-US" altLang="en-US" sz="2000" b="1">
                <a:latin typeface="Times New Roman" panose="02020603050405020304" pitchFamily="18" charset="0"/>
                <a:ea typeface="MS PGothic" panose="020B0600070205080204" pitchFamily="34" charset="-128"/>
              </a:rPr>
              <a:t>G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ating</a:t>
            </a:r>
            <a:endParaRPr lang="fr-FR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6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756026" y="171451"/>
            <a:ext cx="164782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fr-FR" altLang="en-US" sz="2400" b="1">
                <a:solidFill>
                  <a:srgbClr val="1B0696"/>
                </a:solidFill>
                <a:ea typeface="MS PGothic" panose="020B0600070205080204" pitchFamily="34" charset="-128"/>
              </a:rPr>
              <a:t>The FROG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212975" y="642939"/>
            <a:ext cx="3881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>
                <a:ea typeface="MS PGothic" panose="020B0600070205080204" pitchFamily="34" charset="-128"/>
              </a:rPr>
              <a:t>F</a:t>
            </a:r>
            <a:r>
              <a:rPr lang="en-US" altLang="en-US" sz="2000">
                <a:ea typeface="MS PGothic" panose="020B0600070205080204" pitchFamily="34" charset="-128"/>
              </a:rPr>
              <a:t>requency </a:t>
            </a:r>
            <a:r>
              <a:rPr lang="en-US" altLang="en-US" sz="2000" b="1">
                <a:ea typeface="MS PGothic" panose="020B0600070205080204" pitchFamily="34" charset="-128"/>
              </a:rPr>
              <a:t>R</a:t>
            </a:r>
            <a:r>
              <a:rPr lang="en-US" altLang="en-US" sz="2000">
                <a:ea typeface="MS PGothic" panose="020B0600070205080204" pitchFamily="34" charset="-128"/>
              </a:rPr>
              <a:t>esolved </a:t>
            </a:r>
            <a:r>
              <a:rPr lang="en-US" altLang="en-US" sz="2000" b="1">
                <a:ea typeface="MS PGothic" panose="020B0600070205080204" pitchFamily="34" charset="-128"/>
              </a:rPr>
              <a:t>O</a:t>
            </a:r>
            <a:r>
              <a:rPr lang="en-US" altLang="en-US" sz="2000">
                <a:ea typeface="MS PGothic" panose="020B0600070205080204" pitchFamily="34" charset="-128"/>
              </a:rPr>
              <a:t>ptical </a:t>
            </a:r>
            <a:r>
              <a:rPr lang="en-US" altLang="en-US" sz="2000" b="1">
                <a:ea typeface="MS PGothic" panose="020B0600070205080204" pitchFamily="34" charset="-128"/>
              </a:rPr>
              <a:t>G</a:t>
            </a:r>
            <a:r>
              <a:rPr lang="en-US" altLang="en-US" sz="2000">
                <a:ea typeface="MS PGothic" panose="020B0600070205080204" pitchFamily="34" charset="-128"/>
              </a:rPr>
              <a:t>ating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1908175" y="1290639"/>
            <a:ext cx="5892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It is a time gated spectrum, measuring a two D function: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  <p:pic>
        <p:nvPicPr>
          <p:cNvPr id="118789" name="Picture 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1824038"/>
            <a:ext cx="6286500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90" name="Picture 6" descr="mus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3" y="3641726"/>
            <a:ext cx="621665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1774826" y="2757489"/>
            <a:ext cx="1452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 b="1">
                <a:ea typeface="MS PGothic" panose="020B0600070205080204" pitchFamily="34" charset="-128"/>
              </a:rPr>
              <a:t>References:</a:t>
            </a:r>
            <a:endParaRPr lang="fr-FR" altLang="en-US" sz="2000" b="1">
              <a:ea typeface="MS PGothic" panose="020B0600070205080204" pitchFamily="34" charset="-128"/>
            </a:endParaRPr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1812926" y="3538539"/>
            <a:ext cx="1793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FROG Trebino,</a:t>
            </a:r>
          </a:p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Kluwer, 2002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  <p:sp>
        <p:nvSpPr>
          <p:cNvPr id="118793" name="Text Box 9"/>
          <p:cNvSpPr txBox="1">
            <a:spLocks noChangeArrowheads="1"/>
          </p:cNvSpPr>
          <p:nvPr/>
        </p:nvSpPr>
        <p:spPr bwMode="auto">
          <a:xfrm>
            <a:off x="1524000" y="4567239"/>
            <a:ext cx="2325688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Adam S. Wyat</a:t>
            </a:r>
          </a:p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PhD Thesis</a:t>
            </a:r>
          </a:p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University of Oxford</a:t>
            </a:r>
          </a:p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 (2007)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  <p:sp>
        <p:nvSpPr>
          <p:cNvPr id="118794" name="Text Box 10"/>
          <p:cNvSpPr txBox="1">
            <a:spLocks noChangeArrowheads="1"/>
          </p:cNvSpPr>
          <p:nvPr/>
        </p:nvSpPr>
        <p:spPr bwMode="auto">
          <a:xfrm>
            <a:off x="4422776" y="2738439"/>
            <a:ext cx="5318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Advantage: the raw data give a nice representation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  <p:sp>
        <p:nvSpPr>
          <p:cNvPr id="118795" name="Text Box 11"/>
          <p:cNvSpPr txBox="1">
            <a:spLocks noChangeArrowheads="1"/>
          </p:cNvSpPr>
          <p:nvPr/>
        </p:nvSpPr>
        <p:spPr bwMode="auto">
          <a:xfrm>
            <a:off x="4537076" y="3233739"/>
            <a:ext cx="3984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ea typeface="MS PGothic" panose="020B0600070205080204" pitchFamily="34" charset="-128"/>
              </a:rPr>
              <a:t>Disadvantage: considerable iterations</a:t>
            </a:r>
            <a:endParaRPr lang="fr-FR" altLang="en-US" sz="200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233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35" dur="2000" fill="hold"/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1" grpId="0"/>
      <p:bldP spid="118792" grpId="0"/>
      <p:bldP spid="118793" grpId="0"/>
      <p:bldP spid="118793" grpId="1"/>
      <p:bldP spid="118794" grpId="0"/>
      <p:bldP spid="11879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2089150" y="5875339"/>
            <a:ext cx="82756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Like a musical score, the spectrogram visually displays the frequency vs. time (and the intensity, too).</a:t>
            </a:r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2247901" y="1222376"/>
            <a:ext cx="7693025" cy="42211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5018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6" b="15135"/>
          <a:stretch>
            <a:fillRect/>
          </a:stretch>
        </p:blipFill>
        <p:spPr bwMode="auto">
          <a:xfrm>
            <a:off x="2128838" y="1633539"/>
            <a:ext cx="81915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Rectangle 6"/>
          <p:cNvSpPr>
            <a:spLocks noChangeArrowheads="1"/>
          </p:cNvSpPr>
          <p:nvPr/>
        </p:nvSpPr>
        <p:spPr bwMode="auto">
          <a:xfrm>
            <a:off x="5157788" y="3697289"/>
            <a:ext cx="36512" cy="11699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50182" name="Text Box 7"/>
          <p:cNvSpPr txBox="1">
            <a:spLocks noChangeArrowheads="1"/>
          </p:cNvSpPr>
          <p:nvPr/>
        </p:nvSpPr>
        <p:spPr bwMode="auto">
          <a:xfrm rot="-5400000">
            <a:off x="2038936" y="4173022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Frequency</a:t>
            </a:r>
          </a:p>
        </p:txBody>
      </p:sp>
      <p:sp>
        <p:nvSpPr>
          <p:cNvPr id="50183" name="Text Box 8"/>
          <p:cNvSpPr txBox="1">
            <a:spLocks noChangeArrowheads="1"/>
          </p:cNvSpPr>
          <p:nvPr/>
        </p:nvSpPr>
        <p:spPr bwMode="auto">
          <a:xfrm rot="-5400000">
            <a:off x="2042111" y="2264847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Frequency</a:t>
            </a:r>
          </a:p>
        </p:txBody>
      </p:sp>
      <p:sp>
        <p:nvSpPr>
          <p:cNvPr id="50184" name="Text Box 9"/>
          <p:cNvSpPr txBox="1">
            <a:spLocks noChangeArrowheads="1"/>
          </p:cNvSpPr>
          <p:nvPr/>
        </p:nvSpPr>
        <p:spPr bwMode="auto">
          <a:xfrm>
            <a:off x="5843588" y="3062288"/>
            <a:ext cx="6638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Time</a:t>
            </a:r>
          </a:p>
        </p:txBody>
      </p:sp>
      <p:sp>
        <p:nvSpPr>
          <p:cNvPr id="50185" name="Text Box 10"/>
          <p:cNvSpPr txBox="1">
            <a:spLocks noChangeArrowheads="1"/>
          </p:cNvSpPr>
          <p:nvPr/>
        </p:nvSpPr>
        <p:spPr bwMode="auto">
          <a:xfrm>
            <a:off x="5837239" y="4953000"/>
            <a:ext cx="7360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Delay</a:t>
            </a:r>
          </a:p>
        </p:txBody>
      </p:sp>
      <p:sp>
        <p:nvSpPr>
          <p:cNvPr id="50186" name="Text Box 11"/>
          <p:cNvSpPr txBox="1">
            <a:spLocks noChangeArrowheads="1"/>
          </p:cNvSpPr>
          <p:nvPr/>
        </p:nvSpPr>
        <p:spPr bwMode="auto">
          <a:xfrm>
            <a:off x="2843214" y="1381126"/>
            <a:ext cx="6923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Negatively chirped            Unchirped              Positively chirped</a:t>
            </a:r>
          </a:p>
        </p:txBody>
      </p:sp>
      <p:sp>
        <p:nvSpPr>
          <p:cNvPr id="50187" name="Line 12"/>
          <p:cNvSpPr>
            <a:spLocks noChangeShapeType="1"/>
          </p:cNvSpPr>
          <p:nvPr/>
        </p:nvSpPr>
        <p:spPr bwMode="auto">
          <a:xfrm>
            <a:off x="3054350" y="2025650"/>
            <a:ext cx="1606550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8" name="Line 13"/>
          <p:cNvSpPr>
            <a:spLocks noChangeShapeType="1"/>
          </p:cNvSpPr>
          <p:nvPr/>
        </p:nvSpPr>
        <p:spPr bwMode="auto">
          <a:xfrm flipH="1">
            <a:off x="7650163" y="2016125"/>
            <a:ext cx="1606550" cy="781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9" name="Line 14"/>
          <p:cNvSpPr>
            <a:spLocks noChangeShapeType="1"/>
          </p:cNvSpPr>
          <p:nvPr/>
        </p:nvSpPr>
        <p:spPr bwMode="auto">
          <a:xfrm>
            <a:off x="5305426" y="2414588"/>
            <a:ext cx="16668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0" name="Text Box 15"/>
          <p:cNvSpPr txBox="1">
            <a:spLocks noChangeArrowheads="1"/>
          </p:cNvSpPr>
          <p:nvPr/>
        </p:nvSpPr>
        <p:spPr bwMode="auto">
          <a:xfrm>
            <a:off x="4067175" y="404813"/>
            <a:ext cx="4324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Spectrograms for Linearly Chirped Pulses</a:t>
            </a:r>
          </a:p>
        </p:txBody>
      </p:sp>
    </p:spTree>
    <p:extLst>
      <p:ext uri="{BB962C8B-B14F-4D97-AF65-F5344CB8AC3E}">
        <p14:creationId xmlns:p14="http://schemas.microsoft.com/office/powerpoint/2010/main" val="33562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965326" y="1273175"/>
            <a:ext cx="86010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Algorithms exist to retrieve 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E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(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t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) from its spectrogram.</a:t>
            </a:r>
          </a:p>
          <a:p>
            <a:pPr eaLnBrk="1" hangingPunct="1">
              <a:lnSpc>
                <a:spcPct val="60000"/>
              </a:lnSpc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The spectrogram essentially uniquely determines the waveform intensity, 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I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(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t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), and phase, </a:t>
            </a:r>
            <a:r>
              <a:rPr lang="en-US" altLang="en-US" sz="2000" i="1">
                <a:latin typeface="Symbol" panose="05050102010706020507" pitchFamily="18" charset="2"/>
                <a:ea typeface="MS PGothic" panose="020B0600070205080204" pitchFamily="34" charset="-128"/>
              </a:rPr>
              <a:t>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(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t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).</a:t>
            </a:r>
          </a:p>
          <a:p>
            <a:pPr eaLnBrk="1" hangingPunct="1">
              <a:lnSpc>
                <a:spcPct val="30000"/>
              </a:lnSpc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	There are a few ambiguities, but they’re “trivial.”</a:t>
            </a: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60000"/>
              </a:lnSpc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The gate need not be—and should not be—much shorter than 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E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(</a:t>
            </a:r>
            <a:r>
              <a:rPr lang="en-US" altLang="en-US" sz="2000" i="1">
                <a:latin typeface="Times New Roman" panose="02020603050405020304" pitchFamily="18" charset="0"/>
                <a:ea typeface="MS PGothic" panose="020B0600070205080204" pitchFamily="34" charset="-128"/>
              </a:rPr>
              <a:t>t</a:t>
            </a: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</a:rPr>
              <a:t>).</a:t>
            </a:r>
          </a:p>
          <a:p>
            <a:pPr eaLnBrk="1" hangingPunct="1">
              <a:lnSpc>
                <a:spcPct val="30000"/>
              </a:lnSpc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ea typeface="MS PGothic" panose="020B0600070205080204" pitchFamily="34" charset="-128"/>
              </a:rPr>
              <a:t>	Suppose we use a delta-function gate pulse:</a:t>
            </a:r>
          </a:p>
        </p:txBody>
      </p:sp>
      <p:grpSp>
        <p:nvGrpSpPr>
          <p:cNvPr id="52227" name="Group 6"/>
          <p:cNvGrpSpPr>
            <a:grpSpLocks/>
          </p:cNvGrpSpPr>
          <p:nvPr/>
        </p:nvGrpSpPr>
        <p:grpSpPr bwMode="auto">
          <a:xfrm>
            <a:off x="2716214" y="3917951"/>
            <a:ext cx="6416675" cy="1330325"/>
            <a:chOff x="1199" y="2771"/>
            <a:chExt cx="4042" cy="838"/>
          </a:xfrm>
        </p:grpSpPr>
        <p:graphicFrame>
          <p:nvGraphicFramePr>
            <p:cNvPr id="52231" name="Object 2"/>
            <p:cNvGraphicFramePr>
              <a:graphicFrameLocks noChangeAspect="1"/>
            </p:cNvGraphicFramePr>
            <p:nvPr/>
          </p:nvGraphicFramePr>
          <p:xfrm>
            <a:off x="1199" y="2771"/>
            <a:ext cx="4042" cy="5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8" name="Equation" r:id="rId4" imgW="3505200" imgH="482600" progId="Equation.DSMT4">
                    <p:embed/>
                  </p:oleObj>
                </mc:Choice>
                <mc:Fallback>
                  <p:oleObj name="Equation" r:id="rId4" imgW="3505200" imgH="482600" progId="Equation.DSMT4">
                    <p:embed/>
                    <p:pic>
                      <p:nvPicPr>
                        <p:cNvPr id="52231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9" y="2771"/>
                          <a:ext cx="4042" cy="5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32" name="Object 3"/>
            <p:cNvGraphicFramePr>
              <a:graphicFrameLocks noChangeAspect="1"/>
            </p:cNvGraphicFramePr>
            <p:nvPr/>
          </p:nvGraphicFramePr>
          <p:xfrm>
            <a:off x="3690" y="3288"/>
            <a:ext cx="805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9" name="Equation" r:id="rId6" imgW="698500" imgH="279400" progId="Equation.DSMT4">
                    <p:embed/>
                  </p:oleObj>
                </mc:Choice>
                <mc:Fallback>
                  <p:oleObj name="Equation" r:id="rId6" imgW="698500" imgH="279400" progId="Equation.DSMT4">
                    <p:embed/>
                    <p:pic>
                      <p:nvPicPr>
                        <p:cNvPr id="52232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0" y="3288"/>
                          <a:ext cx="805" cy="3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228" name="Text Box 9"/>
          <p:cNvSpPr txBox="1">
            <a:spLocks noChangeArrowheads="1"/>
          </p:cNvSpPr>
          <p:nvPr/>
        </p:nvSpPr>
        <p:spPr bwMode="auto">
          <a:xfrm>
            <a:off x="7334250" y="4846638"/>
            <a:ext cx="2274982" cy="72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         = The Intensity.</a:t>
            </a:r>
          </a:p>
          <a:p>
            <a:pPr eaLnBrk="1" hangingPunct="1">
              <a:lnSpc>
                <a:spcPct val="30000"/>
              </a:lnSpc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hlink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No phase information!</a:t>
            </a:r>
          </a:p>
        </p:txBody>
      </p:sp>
      <p:sp>
        <p:nvSpPr>
          <p:cNvPr id="52229" name="Line 10"/>
          <p:cNvSpPr>
            <a:spLocks noChangeShapeType="1"/>
          </p:cNvSpPr>
          <p:nvPr/>
        </p:nvSpPr>
        <p:spPr bwMode="auto">
          <a:xfrm flipH="1">
            <a:off x="4486276" y="3725864"/>
            <a:ext cx="519113" cy="485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TextBox 9"/>
          <p:cNvSpPr txBox="1">
            <a:spLocks noChangeArrowheads="1"/>
          </p:cNvSpPr>
          <p:nvPr/>
        </p:nvSpPr>
        <p:spPr bwMode="auto">
          <a:xfrm>
            <a:off x="1819275" y="431801"/>
            <a:ext cx="8528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ea typeface="MS PGothic" panose="020B0600070205080204" pitchFamily="34" charset="-128"/>
              </a:rPr>
              <a:t>As in all measurements,  there is competition between accuracy in amplitude or phase</a:t>
            </a:r>
          </a:p>
        </p:txBody>
      </p:sp>
    </p:spTree>
    <p:extLst>
      <p:ext uri="{BB962C8B-B14F-4D97-AF65-F5344CB8AC3E}">
        <p14:creationId xmlns:p14="http://schemas.microsoft.com/office/powerpoint/2010/main" val="188400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50685" y="2743786"/>
            <a:ext cx="4379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 to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Schroedinger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90968" y="3729038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LASER-MATTER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1628400" y="4517221"/>
            <a:ext cx="2045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Bloch Vector Model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1608137" y="4941322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propagation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9" name="TextBox 9"/>
          <p:cNvSpPr txBox="1">
            <a:spLocks noChangeArrowheads="1"/>
          </p:cNvSpPr>
          <p:nvPr/>
        </p:nvSpPr>
        <p:spPr bwMode="auto">
          <a:xfrm>
            <a:off x="1703901" y="6153607"/>
            <a:ext cx="2789369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transients to steady state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1628400" y="5358055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transients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95468" y="5194737"/>
            <a:ext cx="587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 Echoes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 induction decay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3021" y="2252218"/>
            <a:ext cx="2606179" cy="23489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 flipH="1">
            <a:off x="5482242" y="2628653"/>
            <a:ext cx="587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wave duality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</a:t>
            </a:r>
          </a:p>
          <a:p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double slit experiment</a:t>
            </a:r>
          </a:p>
          <a:p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0" name="Picture 19" descr="\documentclass{article}&#10;\usepackage{amsmath}&#10;\usepackage{color}&#10;\pagestyle{empty}&#10;\begin{document}&#10;\textcolor{blue}{Schr\&quot;odinger 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925" y="3208645"/>
            <a:ext cx="1852952" cy="1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5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5"/>
          <p:cNvSpPr>
            <a:spLocks noChangeAspect="1" noChangeArrowheads="1" noTextEdit="1"/>
          </p:cNvSpPr>
          <p:nvPr/>
        </p:nvSpPr>
        <p:spPr bwMode="auto">
          <a:xfrm>
            <a:off x="4356100" y="976313"/>
            <a:ext cx="7315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Rectangle 264"/>
          <p:cNvSpPr>
            <a:spLocks noChangeArrowheads="1"/>
          </p:cNvSpPr>
          <p:nvPr/>
        </p:nvSpPr>
        <p:spPr bwMode="auto">
          <a:xfrm>
            <a:off x="5829301" y="3630613"/>
            <a:ext cx="50436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012" name="Group 522"/>
          <p:cNvGrpSpPr>
            <a:grpSpLocks/>
          </p:cNvGrpSpPr>
          <p:nvPr/>
        </p:nvGrpSpPr>
        <p:grpSpPr bwMode="auto">
          <a:xfrm>
            <a:off x="2462214" y="5272088"/>
            <a:ext cx="7242175" cy="1222468"/>
            <a:chOff x="759" y="998"/>
            <a:chExt cx="2008" cy="2182"/>
          </a:xfrm>
        </p:grpSpPr>
        <p:sp>
          <p:nvSpPr>
            <p:cNvPr id="43019" name="Rectangle 398"/>
            <p:cNvSpPr>
              <a:spLocks noChangeArrowheads="1"/>
            </p:cNvSpPr>
            <p:nvPr/>
          </p:nvSpPr>
          <p:spPr bwMode="auto">
            <a:xfrm>
              <a:off x="759" y="998"/>
              <a:ext cx="2008" cy="1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0" name="Rectangle 399"/>
            <p:cNvSpPr>
              <a:spLocks noChangeArrowheads="1"/>
            </p:cNvSpPr>
            <p:nvPr/>
          </p:nvSpPr>
          <p:spPr bwMode="auto">
            <a:xfrm>
              <a:off x="759" y="998"/>
              <a:ext cx="2008" cy="1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1" name="Rectangle 400"/>
            <p:cNvSpPr>
              <a:spLocks noChangeArrowheads="1"/>
            </p:cNvSpPr>
            <p:nvPr/>
          </p:nvSpPr>
          <p:spPr bwMode="auto">
            <a:xfrm>
              <a:off x="759" y="998"/>
              <a:ext cx="2008" cy="19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2" name="Line 401"/>
            <p:cNvSpPr>
              <a:spLocks noChangeShapeType="1"/>
            </p:cNvSpPr>
            <p:nvPr/>
          </p:nvSpPr>
          <p:spPr bwMode="auto">
            <a:xfrm flipV="1">
              <a:off x="899" y="287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3" name="Rectangle 402"/>
            <p:cNvSpPr>
              <a:spLocks noChangeArrowheads="1"/>
            </p:cNvSpPr>
            <p:nvPr/>
          </p:nvSpPr>
          <p:spPr bwMode="auto">
            <a:xfrm>
              <a:off x="864" y="2905"/>
              <a:ext cx="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-2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4" name="Line 403"/>
            <p:cNvSpPr>
              <a:spLocks noChangeShapeType="1"/>
            </p:cNvSpPr>
            <p:nvPr/>
          </p:nvSpPr>
          <p:spPr bwMode="auto">
            <a:xfrm flipV="1">
              <a:off x="1352" y="287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5" name="Rectangle 404"/>
            <p:cNvSpPr>
              <a:spLocks noChangeArrowheads="1"/>
            </p:cNvSpPr>
            <p:nvPr/>
          </p:nvSpPr>
          <p:spPr bwMode="auto">
            <a:xfrm>
              <a:off x="1317" y="2905"/>
              <a:ext cx="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-1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6" name="Line 405"/>
            <p:cNvSpPr>
              <a:spLocks noChangeShapeType="1"/>
            </p:cNvSpPr>
            <p:nvPr/>
          </p:nvSpPr>
          <p:spPr bwMode="auto">
            <a:xfrm flipV="1">
              <a:off x="1812" y="287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7" name="Rectangle 406"/>
            <p:cNvSpPr>
              <a:spLocks noChangeArrowheads="1"/>
            </p:cNvSpPr>
            <p:nvPr/>
          </p:nvSpPr>
          <p:spPr bwMode="auto">
            <a:xfrm>
              <a:off x="1791" y="2905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0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28" name="Line 407"/>
            <p:cNvSpPr>
              <a:spLocks noChangeShapeType="1"/>
            </p:cNvSpPr>
            <p:nvPr/>
          </p:nvSpPr>
          <p:spPr bwMode="auto">
            <a:xfrm flipV="1">
              <a:off x="2265" y="287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9" name="Rectangle 408"/>
            <p:cNvSpPr>
              <a:spLocks noChangeArrowheads="1"/>
            </p:cNvSpPr>
            <p:nvPr/>
          </p:nvSpPr>
          <p:spPr bwMode="auto">
            <a:xfrm>
              <a:off x="2244" y="2905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1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30" name="Line 409"/>
            <p:cNvSpPr>
              <a:spLocks noChangeShapeType="1"/>
            </p:cNvSpPr>
            <p:nvPr/>
          </p:nvSpPr>
          <p:spPr bwMode="auto">
            <a:xfrm flipV="1">
              <a:off x="2718" y="2871"/>
              <a:ext cx="0" cy="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1" name="Rectangle 410"/>
            <p:cNvSpPr>
              <a:spLocks noChangeArrowheads="1"/>
            </p:cNvSpPr>
            <p:nvPr/>
          </p:nvSpPr>
          <p:spPr bwMode="auto">
            <a:xfrm>
              <a:off x="2704" y="2905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2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32" name="Line 411"/>
            <p:cNvSpPr>
              <a:spLocks noChangeShapeType="1"/>
            </p:cNvSpPr>
            <p:nvPr/>
          </p:nvSpPr>
          <p:spPr bwMode="auto">
            <a:xfrm flipV="1">
              <a:off x="989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3" name="Line 412"/>
            <p:cNvSpPr>
              <a:spLocks noChangeShapeType="1"/>
            </p:cNvSpPr>
            <p:nvPr/>
          </p:nvSpPr>
          <p:spPr bwMode="auto">
            <a:xfrm flipV="1">
              <a:off x="1080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4" name="Line 413"/>
            <p:cNvSpPr>
              <a:spLocks noChangeShapeType="1"/>
            </p:cNvSpPr>
            <p:nvPr/>
          </p:nvSpPr>
          <p:spPr bwMode="auto">
            <a:xfrm flipV="1">
              <a:off x="1171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5" name="Line 414"/>
            <p:cNvSpPr>
              <a:spLocks noChangeShapeType="1"/>
            </p:cNvSpPr>
            <p:nvPr/>
          </p:nvSpPr>
          <p:spPr bwMode="auto">
            <a:xfrm flipV="1">
              <a:off x="1261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415"/>
            <p:cNvSpPr>
              <a:spLocks noChangeShapeType="1"/>
            </p:cNvSpPr>
            <p:nvPr/>
          </p:nvSpPr>
          <p:spPr bwMode="auto">
            <a:xfrm flipV="1">
              <a:off x="1442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7" name="Line 416"/>
            <p:cNvSpPr>
              <a:spLocks noChangeShapeType="1"/>
            </p:cNvSpPr>
            <p:nvPr/>
          </p:nvSpPr>
          <p:spPr bwMode="auto">
            <a:xfrm flipV="1">
              <a:off x="1533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417"/>
            <p:cNvSpPr>
              <a:spLocks noChangeShapeType="1"/>
            </p:cNvSpPr>
            <p:nvPr/>
          </p:nvSpPr>
          <p:spPr bwMode="auto">
            <a:xfrm flipV="1">
              <a:off x="1631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418"/>
            <p:cNvSpPr>
              <a:spLocks noChangeShapeType="1"/>
            </p:cNvSpPr>
            <p:nvPr/>
          </p:nvSpPr>
          <p:spPr bwMode="auto">
            <a:xfrm flipV="1">
              <a:off x="1721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Line 419"/>
            <p:cNvSpPr>
              <a:spLocks noChangeShapeType="1"/>
            </p:cNvSpPr>
            <p:nvPr/>
          </p:nvSpPr>
          <p:spPr bwMode="auto">
            <a:xfrm flipV="1">
              <a:off x="1903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1" name="Line 420"/>
            <p:cNvSpPr>
              <a:spLocks noChangeShapeType="1"/>
            </p:cNvSpPr>
            <p:nvPr/>
          </p:nvSpPr>
          <p:spPr bwMode="auto">
            <a:xfrm flipV="1">
              <a:off x="1993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2" name="Line 421"/>
            <p:cNvSpPr>
              <a:spLocks noChangeShapeType="1"/>
            </p:cNvSpPr>
            <p:nvPr/>
          </p:nvSpPr>
          <p:spPr bwMode="auto">
            <a:xfrm flipV="1">
              <a:off x="2084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3" name="Line 422"/>
            <p:cNvSpPr>
              <a:spLocks noChangeShapeType="1"/>
            </p:cNvSpPr>
            <p:nvPr/>
          </p:nvSpPr>
          <p:spPr bwMode="auto">
            <a:xfrm flipV="1">
              <a:off x="2174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4" name="Line 423"/>
            <p:cNvSpPr>
              <a:spLocks noChangeShapeType="1"/>
            </p:cNvSpPr>
            <p:nvPr/>
          </p:nvSpPr>
          <p:spPr bwMode="auto">
            <a:xfrm flipV="1">
              <a:off x="2356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5" name="Line 424"/>
            <p:cNvSpPr>
              <a:spLocks noChangeShapeType="1"/>
            </p:cNvSpPr>
            <p:nvPr/>
          </p:nvSpPr>
          <p:spPr bwMode="auto">
            <a:xfrm flipV="1">
              <a:off x="2446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6" name="Line 425"/>
            <p:cNvSpPr>
              <a:spLocks noChangeShapeType="1"/>
            </p:cNvSpPr>
            <p:nvPr/>
          </p:nvSpPr>
          <p:spPr bwMode="auto">
            <a:xfrm flipV="1">
              <a:off x="2537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7" name="Line 426"/>
            <p:cNvSpPr>
              <a:spLocks noChangeShapeType="1"/>
            </p:cNvSpPr>
            <p:nvPr/>
          </p:nvSpPr>
          <p:spPr bwMode="auto">
            <a:xfrm flipV="1">
              <a:off x="2627" y="2877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8" name="Line 427"/>
            <p:cNvSpPr>
              <a:spLocks noChangeShapeType="1"/>
            </p:cNvSpPr>
            <p:nvPr/>
          </p:nvSpPr>
          <p:spPr bwMode="auto">
            <a:xfrm>
              <a:off x="864" y="2884"/>
              <a:ext cx="188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9" name="Line 428"/>
            <p:cNvSpPr>
              <a:spLocks noChangeShapeType="1"/>
            </p:cNvSpPr>
            <p:nvPr/>
          </p:nvSpPr>
          <p:spPr bwMode="auto">
            <a:xfrm>
              <a:off x="864" y="2843"/>
              <a:ext cx="1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0" name="Rectangle 429"/>
            <p:cNvSpPr>
              <a:spLocks noChangeArrowheads="1"/>
            </p:cNvSpPr>
            <p:nvPr/>
          </p:nvSpPr>
          <p:spPr bwMode="auto">
            <a:xfrm>
              <a:off x="773" y="2800"/>
              <a:ext cx="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-2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51" name="Line 430"/>
            <p:cNvSpPr>
              <a:spLocks noChangeShapeType="1"/>
            </p:cNvSpPr>
            <p:nvPr/>
          </p:nvSpPr>
          <p:spPr bwMode="auto">
            <a:xfrm>
              <a:off x="864" y="2394"/>
              <a:ext cx="1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2" name="Rectangle 431"/>
            <p:cNvSpPr>
              <a:spLocks noChangeArrowheads="1"/>
            </p:cNvSpPr>
            <p:nvPr/>
          </p:nvSpPr>
          <p:spPr bwMode="auto">
            <a:xfrm>
              <a:off x="773" y="2352"/>
              <a:ext cx="43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-1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53" name="Line 432"/>
            <p:cNvSpPr>
              <a:spLocks noChangeShapeType="1"/>
            </p:cNvSpPr>
            <p:nvPr/>
          </p:nvSpPr>
          <p:spPr bwMode="auto">
            <a:xfrm>
              <a:off x="864" y="1945"/>
              <a:ext cx="1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4" name="Rectangle 433"/>
            <p:cNvSpPr>
              <a:spLocks noChangeArrowheads="1"/>
            </p:cNvSpPr>
            <p:nvPr/>
          </p:nvSpPr>
          <p:spPr bwMode="auto">
            <a:xfrm>
              <a:off x="808" y="1902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0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55" name="Line 434"/>
            <p:cNvSpPr>
              <a:spLocks noChangeShapeType="1"/>
            </p:cNvSpPr>
            <p:nvPr/>
          </p:nvSpPr>
          <p:spPr bwMode="auto">
            <a:xfrm>
              <a:off x="864" y="1495"/>
              <a:ext cx="1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6" name="Rectangle 435"/>
            <p:cNvSpPr>
              <a:spLocks noChangeArrowheads="1"/>
            </p:cNvSpPr>
            <p:nvPr/>
          </p:nvSpPr>
          <p:spPr bwMode="auto">
            <a:xfrm>
              <a:off x="808" y="1454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1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57" name="Line 436"/>
            <p:cNvSpPr>
              <a:spLocks noChangeShapeType="1"/>
            </p:cNvSpPr>
            <p:nvPr/>
          </p:nvSpPr>
          <p:spPr bwMode="auto">
            <a:xfrm>
              <a:off x="864" y="1039"/>
              <a:ext cx="14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58" name="Rectangle 437"/>
            <p:cNvSpPr>
              <a:spLocks noChangeArrowheads="1"/>
            </p:cNvSpPr>
            <p:nvPr/>
          </p:nvSpPr>
          <p:spPr bwMode="auto">
            <a:xfrm>
              <a:off x="808" y="998"/>
              <a:ext cx="21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Courier New" panose="02070309020205020404" pitchFamily="49" charset="0"/>
                  <a:cs typeface="Times New Roman" panose="02020603050405020304" pitchFamily="18" charset="0"/>
                </a:rPr>
                <a:t>2</a:t>
              </a: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059" name="Line 438"/>
            <p:cNvSpPr>
              <a:spLocks noChangeShapeType="1"/>
            </p:cNvSpPr>
            <p:nvPr/>
          </p:nvSpPr>
          <p:spPr bwMode="auto">
            <a:xfrm>
              <a:off x="864" y="275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0" name="Line 439"/>
            <p:cNvSpPr>
              <a:spLocks noChangeShapeType="1"/>
            </p:cNvSpPr>
            <p:nvPr/>
          </p:nvSpPr>
          <p:spPr bwMode="auto">
            <a:xfrm>
              <a:off x="864" y="266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1" name="Line 440"/>
            <p:cNvSpPr>
              <a:spLocks noChangeShapeType="1"/>
            </p:cNvSpPr>
            <p:nvPr/>
          </p:nvSpPr>
          <p:spPr bwMode="auto">
            <a:xfrm>
              <a:off x="864" y="257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2" name="Line 441"/>
            <p:cNvSpPr>
              <a:spLocks noChangeShapeType="1"/>
            </p:cNvSpPr>
            <p:nvPr/>
          </p:nvSpPr>
          <p:spPr bwMode="auto">
            <a:xfrm>
              <a:off x="864" y="248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3" name="Line 442"/>
            <p:cNvSpPr>
              <a:spLocks noChangeShapeType="1"/>
            </p:cNvSpPr>
            <p:nvPr/>
          </p:nvSpPr>
          <p:spPr bwMode="auto">
            <a:xfrm>
              <a:off x="864" y="230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4" name="Line 443"/>
            <p:cNvSpPr>
              <a:spLocks noChangeShapeType="1"/>
            </p:cNvSpPr>
            <p:nvPr/>
          </p:nvSpPr>
          <p:spPr bwMode="auto">
            <a:xfrm>
              <a:off x="864" y="221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5" name="Line 444"/>
            <p:cNvSpPr>
              <a:spLocks noChangeShapeType="1"/>
            </p:cNvSpPr>
            <p:nvPr/>
          </p:nvSpPr>
          <p:spPr bwMode="auto">
            <a:xfrm>
              <a:off x="864" y="212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6" name="Line 445"/>
            <p:cNvSpPr>
              <a:spLocks noChangeShapeType="1"/>
            </p:cNvSpPr>
            <p:nvPr/>
          </p:nvSpPr>
          <p:spPr bwMode="auto">
            <a:xfrm>
              <a:off x="864" y="203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7" name="Line 446"/>
            <p:cNvSpPr>
              <a:spLocks noChangeShapeType="1"/>
            </p:cNvSpPr>
            <p:nvPr/>
          </p:nvSpPr>
          <p:spPr bwMode="auto">
            <a:xfrm>
              <a:off x="864" y="185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8" name="Line 447"/>
            <p:cNvSpPr>
              <a:spLocks noChangeShapeType="1"/>
            </p:cNvSpPr>
            <p:nvPr/>
          </p:nvSpPr>
          <p:spPr bwMode="auto">
            <a:xfrm>
              <a:off x="864" y="176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69" name="Line 448"/>
            <p:cNvSpPr>
              <a:spLocks noChangeShapeType="1"/>
            </p:cNvSpPr>
            <p:nvPr/>
          </p:nvSpPr>
          <p:spPr bwMode="auto">
            <a:xfrm>
              <a:off x="864" y="167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0" name="Line 449"/>
            <p:cNvSpPr>
              <a:spLocks noChangeShapeType="1"/>
            </p:cNvSpPr>
            <p:nvPr/>
          </p:nvSpPr>
          <p:spPr bwMode="auto">
            <a:xfrm>
              <a:off x="864" y="158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1" name="Line 450"/>
            <p:cNvSpPr>
              <a:spLocks noChangeShapeType="1"/>
            </p:cNvSpPr>
            <p:nvPr/>
          </p:nvSpPr>
          <p:spPr bwMode="auto">
            <a:xfrm>
              <a:off x="864" y="139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2" name="Line 451"/>
            <p:cNvSpPr>
              <a:spLocks noChangeShapeType="1"/>
            </p:cNvSpPr>
            <p:nvPr/>
          </p:nvSpPr>
          <p:spPr bwMode="auto">
            <a:xfrm>
              <a:off x="864" y="130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3" name="Line 452"/>
            <p:cNvSpPr>
              <a:spLocks noChangeShapeType="1"/>
            </p:cNvSpPr>
            <p:nvPr/>
          </p:nvSpPr>
          <p:spPr bwMode="auto">
            <a:xfrm>
              <a:off x="864" y="121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4" name="Line 453"/>
            <p:cNvSpPr>
              <a:spLocks noChangeShapeType="1"/>
            </p:cNvSpPr>
            <p:nvPr/>
          </p:nvSpPr>
          <p:spPr bwMode="auto">
            <a:xfrm>
              <a:off x="864" y="112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5" name="Line 454"/>
            <p:cNvSpPr>
              <a:spLocks noChangeShapeType="1"/>
            </p:cNvSpPr>
            <p:nvPr/>
          </p:nvSpPr>
          <p:spPr bwMode="auto">
            <a:xfrm flipV="1">
              <a:off x="864" y="1005"/>
              <a:ext cx="0" cy="18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6" name="Line 455"/>
            <p:cNvSpPr>
              <a:spLocks noChangeShapeType="1"/>
            </p:cNvSpPr>
            <p:nvPr/>
          </p:nvSpPr>
          <p:spPr bwMode="auto">
            <a:xfrm flipV="1">
              <a:off x="899" y="1005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7" name="Line 456"/>
            <p:cNvSpPr>
              <a:spLocks noChangeShapeType="1"/>
            </p:cNvSpPr>
            <p:nvPr/>
          </p:nvSpPr>
          <p:spPr bwMode="auto">
            <a:xfrm flipV="1">
              <a:off x="1352" y="1005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8" name="Line 457"/>
            <p:cNvSpPr>
              <a:spLocks noChangeShapeType="1"/>
            </p:cNvSpPr>
            <p:nvPr/>
          </p:nvSpPr>
          <p:spPr bwMode="auto">
            <a:xfrm flipV="1">
              <a:off x="1812" y="1005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79" name="Line 458"/>
            <p:cNvSpPr>
              <a:spLocks noChangeShapeType="1"/>
            </p:cNvSpPr>
            <p:nvPr/>
          </p:nvSpPr>
          <p:spPr bwMode="auto">
            <a:xfrm flipV="1">
              <a:off x="2265" y="1005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0" name="Line 459"/>
            <p:cNvSpPr>
              <a:spLocks noChangeShapeType="1"/>
            </p:cNvSpPr>
            <p:nvPr/>
          </p:nvSpPr>
          <p:spPr bwMode="auto">
            <a:xfrm flipV="1">
              <a:off x="2718" y="1005"/>
              <a:ext cx="0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1" name="Line 460"/>
            <p:cNvSpPr>
              <a:spLocks noChangeShapeType="1"/>
            </p:cNvSpPr>
            <p:nvPr/>
          </p:nvSpPr>
          <p:spPr bwMode="auto">
            <a:xfrm flipV="1">
              <a:off x="989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2" name="Line 461"/>
            <p:cNvSpPr>
              <a:spLocks noChangeShapeType="1"/>
            </p:cNvSpPr>
            <p:nvPr/>
          </p:nvSpPr>
          <p:spPr bwMode="auto">
            <a:xfrm flipV="1">
              <a:off x="1080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3" name="Line 462"/>
            <p:cNvSpPr>
              <a:spLocks noChangeShapeType="1"/>
            </p:cNvSpPr>
            <p:nvPr/>
          </p:nvSpPr>
          <p:spPr bwMode="auto">
            <a:xfrm flipV="1">
              <a:off x="1171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4" name="Line 463"/>
            <p:cNvSpPr>
              <a:spLocks noChangeShapeType="1"/>
            </p:cNvSpPr>
            <p:nvPr/>
          </p:nvSpPr>
          <p:spPr bwMode="auto">
            <a:xfrm flipV="1">
              <a:off x="1261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5" name="Line 464"/>
            <p:cNvSpPr>
              <a:spLocks noChangeShapeType="1"/>
            </p:cNvSpPr>
            <p:nvPr/>
          </p:nvSpPr>
          <p:spPr bwMode="auto">
            <a:xfrm flipV="1">
              <a:off x="1442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6" name="Line 465"/>
            <p:cNvSpPr>
              <a:spLocks noChangeShapeType="1"/>
            </p:cNvSpPr>
            <p:nvPr/>
          </p:nvSpPr>
          <p:spPr bwMode="auto">
            <a:xfrm flipV="1">
              <a:off x="1533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7" name="Line 466"/>
            <p:cNvSpPr>
              <a:spLocks noChangeShapeType="1"/>
            </p:cNvSpPr>
            <p:nvPr/>
          </p:nvSpPr>
          <p:spPr bwMode="auto">
            <a:xfrm flipV="1">
              <a:off x="1631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8" name="Line 467"/>
            <p:cNvSpPr>
              <a:spLocks noChangeShapeType="1"/>
            </p:cNvSpPr>
            <p:nvPr/>
          </p:nvSpPr>
          <p:spPr bwMode="auto">
            <a:xfrm flipV="1">
              <a:off x="1721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89" name="Line 468"/>
            <p:cNvSpPr>
              <a:spLocks noChangeShapeType="1"/>
            </p:cNvSpPr>
            <p:nvPr/>
          </p:nvSpPr>
          <p:spPr bwMode="auto">
            <a:xfrm flipV="1">
              <a:off x="1903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0" name="Line 469"/>
            <p:cNvSpPr>
              <a:spLocks noChangeShapeType="1"/>
            </p:cNvSpPr>
            <p:nvPr/>
          </p:nvSpPr>
          <p:spPr bwMode="auto">
            <a:xfrm flipV="1">
              <a:off x="1993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1" name="Line 470"/>
            <p:cNvSpPr>
              <a:spLocks noChangeShapeType="1"/>
            </p:cNvSpPr>
            <p:nvPr/>
          </p:nvSpPr>
          <p:spPr bwMode="auto">
            <a:xfrm flipV="1">
              <a:off x="2084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2" name="Line 471"/>
            <p:cNvSpPr>
              <a:spLocks noChangeShapeType="1"/>
            </p:cNvSpPr>
            <p:nvPr/>
          </p:nvSpPr>
          <p:spPr bwMode="auto">
            <a:xfrm flipV="1">
              <a:off x="2174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3" name="Line 472"/>
            <p:cNvSpPr>
              <a:spLocks noChangeShapeType="1"/>
            </p:cNvSpPr>
            <p:nvPr/>
          </p:nvSpPr>
          <p:spPr bwMode="auto">
            <a:xfrm flipV="1">
              <a:off x="2356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4" name="Line 473"/>
            <p:cNvSpPr>
              <a:spLocks noChangeShapeType="1"/>
            </p:cNvSpPr>
            <p:nvPr/>
          </p:nvSpPr>
          <p:spPr bwMode="auto">
            <a:xfrm flipV="1">
              <a:off x="2446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5" name="Line 474"/>
            <p:cNvSpPr>
              <a:spLocks noChangeShapeType="1"/>
            </p:cNvSpPr>
            <p:nvPr/>
          </p:nvSpPr>
          <p:spPr bwMode="auto">
            <a:xfrm flipV="1">
              <a:off x="2537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6" name="Line 475"/>
            <p:cNvSpPr>
              <a:spLocks noChangeShapeType="1"/>
            </p:cNvSpPr>
            <p:nvPr/>
          </p:nvSpPr>
          <p:spPr bwMode="auto">
            <a:xfrm flipV="1">
              <a:off x="2627" y="1005"/>
              <a:ext cx="0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7" name="Line 476"/>
            <p:cNvSpPr>
              <a:spLocks noChangeShapeType="1"/>
            </p:cNvSpPr>
            <p:nvPr/>
          </p:nvSpPr>
          <p:spPr bwMode="auto">
            <a:xfrm>
              <a:off x="864" y="1005"/>
              <a:ext cx="188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8" name="Line 477"/>
            <p:cNvSpPr>
              <a:spLocks noChangeShapeType="1"/>
            </p:cNvSpPr>
            <p:nvPr/>
          </p:nvSpPr>
          <p:spPr bwMode="auto">
            <a:xfrm>
              <a:off x="2746" y="284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99" name="Line 478"/>
            <p:cNvSpPr>
              <a:spLocks noChangeShapeType="1"/>
            </p:cNvSpPr>
            <p:nvPr/>
          </p:nvSpPr>
          <p:spPr bwMode="auto">
            <a:xfrm>
              <a:off x="2746" y="239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0" name="Line 479"/>
            <p:cNvSpPr>
              <a:spLocks noChangeShapeType="1"/>
            </p:cNvSpPr>
            <p:nvPr/>
          </p:nvSpPr>
          <p:spPr bwMode="auto">
            <a:xfrm>
              <a:off x="2746" y="194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1" name="Line 480"/>
            <p:cNvSpPr>
              <a:spLocks noChangeShapeType="1"/>
            </p:cNvSpPr>
            <p:nvPr/>
          </p:nvSpPr>
          <p:spPr bwMode="auto">
            <a:xfrm>
              <a:off x="2746" y="149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2" name="Line 481"/>
            <p:cNvSpPr>
              <a:spLocks noChangeShapeType="1"/>
            </p:cNvSpPr>
            <p:nvPr/>
          </p:nvSpPr>
          <p:spPr bwMode="auto">
            <a:xfrm>
              <a:off x="2746" y="103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3" name="Line 482"/>
            <p:cNvSpPr>
              <a:spLocks noChangeShapeType="1"/>
            </p:cNvSpPr>
            <p:nvPr/>
          </p:nvSpPr>
          <p:spPr bwMode="auto">
            <a:xfrm>
              <a:off x="2746" y="275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4" name="Line 483"/>
            <p:cNvSpPr>
              <a:spLocks noChangeShapeType="1"/>
            </p:cNvSpPr>
            <p:nvPr/>
          </p:nvSpPr>
          <p:spPr bwMode="auto">
            <a:xfrm>
              <a:off x="2746" y="266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5" name="Line 484"/>
            <p:cNvSpPr>
              <a:spLocks noChangeShapeType="1"/>
            </p:cNvSpPr>
            <p:nvPr/>
          </p:nvSpPr>
          <p:spPr bwMode="auto">
            <a:xfrm>
              <a:off x="2746" y="2573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6" name="Line 485"/>
            <p:cNvSpPr>
              <a:spLocks noChangeShapeType="1"/>
            </p:cNvSpPr>
            <p:nvPr/>
          </p:nvSpPr>
          <p:spPr bwMode="auto">
            <a:xfrm>
              <a:off x="2746" y="248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7" name="Line 486"/>
            <p:cNvSpPr>
              <a:spLocks noChangeShapeType="1"/>
            </p:cNvSpPr>
            <p:nvPr/>
          </p:nvSpPr>
          <p:spPr bwMode="auto">
            <a:xfrm>
              <a:off x="2746" y="230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8" name="Line 487"/>
            <p:cNvSpPr>
              <a:spLocks noChangeShapeType="1"/>
            </p:cNvSpPr>
            <p:nvPr/>
          </p:nvSpPr>
          <p:spPr bwMode="auto">
            <a:xfrm>
              <a:off x="2746" y="221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09" name="Line 488"/>
            <p:cNvSpPr>
              <a:spLocks noChangeShapeType="1"/>
            </p:cNvSpPr>
            <p:nvPr/>
          </p:nvSpPr>
          <p:spPr bwMode="auto">
            <a:xfrm>
              <a:off x="2746" y="212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0" name="Line 489"/>
            <p:cNvSpPr>
              <a:spLocks noChangeShapeType="1"/>
            </p:cNvSpPr>
            <p:nvPr/>
          </p:nvSpPr>
          <p:spPr bwMode="auto">
            <a:xfrm>
              <a:off x="2746" y="2034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1" name="Line 490"/>
            <p:cNvSpPr>
              <a:spLocks noChangeShapeType="1"/>
            </p:cNvSpPr>
            <p:nvPr/>
          </p:nvSpPr>
          <p:spPr bwMode="auto">
            <a:xfrm>
              <a:off x="2746" y="185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2" name="Line 491"/>
            <p:cNvSpPr>
              <a:spLocks noChangeShapeType="1"/>
            </p:cNvSpPr>
            <p:nvPr/>
          </p:nvSpPr>
          <p:spPr bwMode="auto">
            <a:xfrm>
              <a:off x="2746" y="176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3" name="Line 492"/>
            <p:cNvSpPr>
              <a:spLocks noChangeShapeType="1"/>
            </p:cNvSpPr>
            <p:nvPr/>
          </p:nvSpPr>
          <p:spPr bwMode="auto">
            <a:xfrm>
              <a:off x="2746" y="167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4" name="Line 493"/>
            <p:cNvSpPr>
              <a:spLocks noChangeShapeType="1"/>
            </p:cNvSpPr>
            <p:nvPr/>
          </p:nvSpPr>
          <p:spPr bwMode="auto">
            <a:xfrm>
              <a:off x="2746" y="1585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5" name="Line 494"/>
            <p:cNvSpPr>
              <a:spLocks noChangeShapeType="1"/>
            </p:cNvSpPr>
            <p:nvPr/>
          </p:nvSpPr>
          <p:spPr bwMode="auto">
            <a:xfrm>
              <a:off x="2746" y="139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6" name="Line 495"/>
            <p:cNvSpPr>
              <a:spLocks noChangeShapeType="1"/>
            </p:cNvSpPr>
            <p:nvPr/>
          </p:nvSpPr>
          <p:spPr bwMode="auto">
            <a:xfrm>
              <a:off x="2746" y="130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7" name="Line 496"/>
            <p:cNvSpPr>
              <a:spLocks noChangeShapeType="1"/>
            </p:cNvSpPr>
            <p:nvPr/>
          </p:nvSpPr>
          <p:spPr bwMode="auto">
            <a:xfrm>
              <a:off x="2746" y="121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8" name="Line 497"/>
            <p:cNvSpPr>
              <a:spLocks noChangeShapeType="1"/>
            </p:cNvSpPr>
            <p:nvPr/>
          </p:nvSpPr>
          <p:spPr bwMode="auto">
            <a:xfrm>
              <a:off x="2746" y="1129"/>
              <a:ext cx="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19" name="Line 498"/>
            <p:cNvSpPr>
              <a:spLocks noChangeShapeType="1"/>
            </p:cNvSpPr>
            <p:nvPr/>
          </p:nvSpPr>
          <p:spPr bwMode="auto">
            <a:xfrm flipV="1">
              <a:off x="2753" y="1005"/>
              <a:ext cx="0" cy="18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0" name="Rectangle 499"/>
            <p:cNvSpPr>
              <a:spLocks noChangeArrowheads="1"/>
            </p:cNvSpPr>
            <p:nvPr/>
          </p:nvSpPr>
          <p:spPr bwMode="auto">
            <a:xfrm>
              <a:off x="899" y="1039"/>
              <a:ext cx="1819" cy="180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121" name="Freeform 500"/>
            <p:cNvSpPr>
              <a:spLocks/>
            </p:cNvSpPr>
            <p:nvPr/>
          </p:nvSpPr>
          <p:spPr bwMode="auto">
            <a:xfrm>
              <a:off x="899" y="1039"/>
              <a:ext cx="1819" cy="1424"/>
            </a:xfrm>
            <a:custGeom>
              <a:avLst/>
              <a:gdLst>
                <a:gd name="T0" fmla="*/ 21 w 1819"/>
                <a:gd name="T1" fmla="*/ 1175 h 1424"/>
                <a:gd name="T2" fmla="*/ 56 w 1819"/>
                <a:gd name="T3" fmla="*/ 1203 h 1424"/>
                <a:gd name="T4" fmla="*/ 83 w 1819"/>
                <a:gd name="T5" fmla="*/ 1223 h 1424"/>
                <a:gd name="T6" fmla="*/ 111 w 1819"/>
                <a:gd name="T7" fmla="*/ 1244 h 1424"/>
                <a:gd name="T8" fmla="*/ 146 w 1819"/>
                <a:gd name="T9" fmla="*/ 1258 h 1424"/>
                <a:gd name="T10" fmla="*/ 181 w 1819"/>
                <a:gd name="T11" fmla="*/ 1279 h 1424"/>
                <a:gd name="T12" fmla="*/ 223 w 1819"/>
                <a:gd name="T13" fmla="*/ 1293 h 1424"/>
                <a:gd name="T14" fmla="*/ 265 w 1819"/>
                <a:gd name="T15" fmla="*/ 1313 h 1424"/>
                <a:gd name="T16" fmla="*/ 313 w 1819"/>
                <a:gd name="T17" fmla="*/ 1334 h 1424"/>
                <a:gd name="T18" fmla="*/ 348 w 1819"/>
                <a:gd name="T19" fmla="*/ 1341 h 1424"/>
                <a:gd name="T20" fmla="*/ 383 w 1819"/>
                <a:gd name="T21" fmla="*/ 1355 h 1424"/>
                <a:gd name="T22" fmla="*/ 439 w 1819"/>
                <a:gd name="T23" fmla="*/ 1369 h 1424"/>
                <a:gd name="T24" fmla="*/ 481 w 1819"/>
                <a:gd name="T25" fmla="*/ 1375 h 1424"/>
                <a:gd name="T26" fmla="*/ 523 w 1819"/>
                <a:gd name="T27" fmla="*/ 1389 h 1424"/>
                <a:gd name="T28" fmla="*/ 571 w 1819"/>
                <a:gd name="T29" fmla="*/ 1396 h 1424"/>
                <a:gd name="T30" fmla="*/ 627 w 1819"/>
                <a:gd name="T31" fmla="*/ 1403 h 1424"/>
                <a:gd name="T32" fmla="*/ 662 w 1819"/>
                <a:gd name="T33" fmla="*/ 1410 h 1424"/>
                <a:gd name="T34" fmla="*/ 718 w 1819"/>
                <a:gd name="T35" fmla="*/ 1417 h 1424"/>
                <a:gd name="T36" fmla="*/ 774 w 1819"/>
                <a:gd name="T37" fmla="*/ 1417 h 1424"/>
                <a:gd name="T38" fmla="*/ 829 w 1819"/>
                <a:gd name="T39" fmla="*/ 1424 h 1424"/>
                <a:gd name="T40" fmla="*/ 885 w 1819"/>
                <a:gd name="T41" fmla="*/ 1424 h 1424"/>
                <a:gd name="T42" fmla="*/ 920 w 1819"/>
                <a:gd name="T43" fmla="*/ 1424 h 1424"/>
                <a:gd name="T44" fmla="*/ 955 w 1819"/>
                <a:gd name="T45" fmla="*/ 1424 h 1424"/>
                <a:gd name="T46" fmla="*/ 1010 w 1819"/>
                <a:gd name="T47" fmla="*/ 1424 h 1424"/>
                <a:gd name="T48" fmla="*/ 1066 w 1819"/>
                <a:gd name="T49" fmla="*/ 1417 h 1424"/>
                <a:gd name="T50" fmla="*/ 1122 w 1819"/>
                <a:gd name="T51" fmla="*/ 1410 h 1424"/>
                <a:gd name="T52" fmla="*/ 1178 w 1819"/>
                <a:gd name="T53" fmla="*/ 1403 h 1424"/>
                <a:gd name="T54" fmla="*/ 1213 w 1819"/>
                <a:gd name="T55" fmla="*/ 1403 h 1424"/>
                <a:gd name="T56" fmla="*/ 1268 w 1819"/>
                <a:gd name="T57" fmla="*/ 1389 h 1424"/>
                <a:gd name="T58" fmla="*/ 1303 w 1819"/>
                <a:gd name="T59" fmla="*/ 1382 h 1424"/>
                <a:gd name="T60" fmla="*/ 1359 w 1819"/>
                <a:gd name="T61" fmla="*/ 1375 h 1424"/>
                <a:gd name="T62" fmla="*/ 1401 w 1819"/>
                <a:gd name="T63" fmla="*/ 1362 h 1424"/>
                <a:gd name="T64" fmla="*/ 1443 w 1819"/>
                <a:gd name="T65" fmla="*/ 1348 h 1424"/>
                <a:gd name="T66" fmla="*/ 1491 w 1819"/>
                <a:gd name="T67" fmla="*/ 1334 h 1424"/>
                <a:gd name="T68" fmla="*/ 1526 w 1819"/>
                <a:gd name="T69" fmla="*/ 1327 h 1424"/>
                <a:gd name="T70" fmla="*/ 1561 w 1819"/>
                <a:gd name="T71" fmla="*/ 1313 h 1424"/>
                <a:gd name="T72" fmla="*/ 1603 w 1819"/>
                <a:gd name="T73" fmla="*/ 1293 h 1424"/>
                <a:gd name="T74" fmla="*/ 1638 w 1819"/>
                <a:gd name="T75" fmla="*/ 1279 h 1424"/>
                <a:gd name="T76" fmla="*/ 1673 w 1819"/>
                <a:gd name="T77" fmla="*/ 1258 h 1424"/>
                <a:gd name="T78" fmla="*/ 1708 w 1819"/>
                <a:gd name="T79" fmla="*/ 1237 h 1424"/>
                <a:gd name="T80" fmla="*/ 1749 w 1819"/>
                <a:gd name="T81" fmla="*/ 1217 h 1424"/>
                <a:gd name="T82" fmla="*/ 1784 w 1819"/>
                <a:gd name="T83" fmla="*/ 1189 h 1424"/>
                <a:gd name="T84" fmla="*/ 1812 w 1819"/>
                <a:gd name="T85" fmla="*/ 1168 h 1424"/>
                <a:gd name="T86" fmla="*/ 0 w 1819"/>
                <a:gd name="T87" fmla="*/ 0 h 14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19" h="1424">
                  <a:moveTo>
                    <a:pt x="0" y="1161"/>
                  </a:moveTo>
                  <a:lnTo>
                    <a:pt x="7" y="1168"/>
                  </a:lnTo>
                  <a:lnTo>
                    <a:pt x="21" y="1175"/>
                  </a:lnTo>
                  <a:lnTo>
                    <a:pt x="28" y="1189"/>
                  </a:lnTo>
                  <a:lnTo>
                    <a:pt x="35" y="1189"/>
                  </a:lnTo>
                  <a:lnTo>
                    <a:pt x="56" y="1203"/>
                  </a:lnTo>
                  <a:lnTo>
                    <a:pt x="76" y="1217"/>
                  </a:lnTo>
                  <a:lnTo>
                    <a:pt x="83" y="1223"/>
                  </a:lnTo>
                  <a:lnTo>
                    <a:pt x="90" y="1230"/>
                  </a:lnTo>
                  <a:lnTo>
                    <a:pt x="111" y="1237"/>
                  </a:lnTo>
                  <a:lnTo>
                    <a:pt x="111" y="1244"/>
                  </a:lnTo>
                  <a:lnTo>
                    <a:pt x="132" y="1251"/>
                  </a:lnTo>
                  <a:lnTo>
                    <a:pt x="146" y="1258"/>
                  </a:lnTo>
                  <a:lnTo>
                    <a:pt x="167" y="1272"/>
                  </a:lnTo>
                  <a:lnTo>
                    <a:pt x="181" y="1279"/>
                  </a:lnTo>
                  <a:lnTo>
                    <a:pt x="202" y="1286"/>
                  </a:lnTo>
                  <a:lnTo>
                    <a:pt x="223" y="1293"/>
                  </a:lnTo>
                  <a:lnTo>
                    <a:pt x="237" y="1306"/>
                  </a:lnTo>
                  <a:lnTo>
                    <a:pt x="258" y="1313"/>
                  </a:lnTo>
                  <a:lnTo>
                    <a:pt x="265" y="1313"/>
                  </a:lnTo>
                  <a:lnTo>
                    <a:pt x="279" y="1320"/>
                  </a:lnTo>
                  <a:lnTo>
                    <a:pt x="293" y="1327"/>
                  </a:lnTo>
                  <a:lnTo>
                    <a:pt x="313" y="1334"/>
                  </a:lnTo>
                  <a:lnTo>
                    <a:pt x="320" y="1334"/>
                  </a:lnTo>
                  <a:lnTo>
                    <a:pt x="334" y="1334"/>
                  </a:lnTo>
                  <a:lnTo>
                    <a:pt x="348" y="1341"/>
                  </a:lnTo>
                  <a:lnTo>
                    <a:pt x="369" y="1348"/>
                  </a:lnTo>
                  <a:lnTo>
                    <a:pt x="376" y="1348"/>
                  </a:lnTo>
                  <a:lnTo>
                    <a:pt x="383" y="1355"/>
                  </a:lnTo>
                  <a:lnTo>
                    <a:pt x="404" y="1362"/>
                  </a:lnTo>
                  <a:lnTo>
                    <a:pt x="425" y="1362"/>
                  </a:lnTo>
                  <a:lnTo>
                    <a:pt x="439" y="1369"/>
                  </a:lnTo>
                  <a:lnTo>
                    <a:pt x="460" y="1375"/>
                  </a:lnTo>
                  <a:lnTo>
                    <a:pt x="481" y="1375"/>
                  </a:lnTo>
                  <a:lnTo>
                    <a:pt x="495" y="1382"/>
                  </a:lnTo>
                  <a:lnTo>
                    <a:pt x="516" y="1382"/>
                  </a:lnTo>
                  <a:lnTo>
                    <a:pt x="523" y="1389"/>
                  </a:lnTo>
                  <a:lnTo>
                    <a:pt x="537" y="1389"/>
                  </a:lnTo>
                  <a:lnTo>
                    <a:pt x="550" y="1389"/>
                  </a:lnTo>
                  <a:lnTo>
                    <a:pt x="571" y="1396"/>
                  </a:lnTo>
                  <a:lnTo>
                    <a:pt x="585" y="1396"/>
                  </a:lnTo>
                  <a:lnTo>
                    <a:pt x="606" y="1403"/>
                  </a:lnTo>
                  <a:lnTo>
                    <a:pt x="627" y="1403"/>
                  </a:lnTo>
                  <a:lnTo>
                    <a:pt x="634" y="1403"/>
                  </a:lnTo>
                  <a:lnTo>
                    <a:pt x="641" y="1403"/>
                  </a:lnTo>
                  <a:lnTo>
                    <a:pt x="662" y="1410"/>
                  </a:lnTo>
                  <a:lnTo>
                    <a:pt x="683" y="1410"/>
                  </a:lnTo>
                  <a:lnTo>
                    <a:pt x="697" y="1410"/>
                  </a:lnTo>
                  <a:lnTo>
                    <a:pt x="718" y="1417"/>
                  </a:lnTo>
                  <a:lnTo>
                    <a:pt x="739" y="1417"/>
                  </a:lnTo>
                  <a:lnTo>
                    <a:pt x="753" y="1417"/>
                  </a:lnTo>
                  <a:lnTo>
                    <a:pt x="774" y="1417"/>
                  </a:lnTo>
                  <a:lnTo>
                    <a:pt x="787" y="1417"/>
                  </a:lnTo>
                  <a:lnTo>
                    <a:pt x="808" y="1424"/>
                  </a:lnTo>
                  <a:lnTo>
                    <a:pt x="829" y="1424"/>
                  </a:lnTo>
                  <a:lnTo>
                    <a:pt x="843" y="1424"/>
                  </a:lnTo>
                  <a:lnTo>
                    <a:pt x="864" y="1424"/>
                  </a:lnTo>
                  <a:lnTo>
                    <a:pt x="885" y="1424"/>
                  </a:lnTo>
                  <a:lnTo>
                    <a:pt x="899" y="1424"/>
                  </a:lnTo>
                  <a:lnTo>
                    <a:pt x="920" y="1424"/>
                  </a:lnTo>
                  <a:lnTo>
                    <a:pt x="934" y="1424"/>
                  </a:lnTo>
                  <a:lnTo>
                    <a:pt x="941" y="1424"/>
                  </a:lnTo>
                  <a:lnTo>
                    <a:pt x="955" y="1424"/>
                  </a:lnTo>
                  <a:lnTo>
                    <a:pt x="976" y="1424"/>
                  </a:lnTo>
                  <a:lnTo>
                    <a:pt x="997" y="1424"/>
                  </a:lnTo>
                  <a:lnTo>
                    <a:pt x="1010" y="1424"/>
                  </a:lnTo>
                  <a:lnTo>
                    <a:pt x="1031" y="1417"/>
                  </a:lnTo>
                  <a:lnTo>
                    <a:pt x="1045" y="1417"/>
                  </a:lnTo>
                  <a:lnTo>
                    <a:pt x="1066" y="1417"/>
                  </a:lnTo>
                  <a:lnTo>
                    <a:pt x="1087" y="1417"/>
                  </a:lnTo>
                  <a:lnTo>
                    <a:pt x="1101" y="1417"/>
                  </a:lnTo>
                  <a:lnTo>
                    <a:pt x="1122" y="1410"/>
                  </a:lnTo>
                  <a:lnTo>
                    <a:pt x="1143" y="1410"/>
                  </a:lnTo>
                  <a:lnTo>
                    <a:pt x="1157" y="1410"/>
                  </a:lnTo>
                  <a:lnTo>
                    <a:pt x="1178" y="1403"/>
                  </a:lnTo>
                  <a:lnTo>
                    <a:pt x="1185" y="1403"/>
                  </a:lnTo>
                  <a:lnTo>
                    <a:pt x="1199" y="1403"/>
                  </a:lnTo>
                  <a:lnTo>
                    <a:pt x="1213" y="1403"/>
                  </a:lnTo>
                  <a:lnTo>
                    <a:pt x="1234" y="1396"/>
                  </a:lnTo>
                  <a:lnTo>
                    <a:pt x="1247" y="1396"/>
                  </a:lnTo>
                  <a:lnTo>
                    <a:pt x="1268" y="1389"/>
                  </a:lnTo>
                  <a:lnTo>
                    <a:pt x="1289" y="1389"/>
                  </a:lnTo>
                  <a:lnTo>
                    <a:pt x="1296" y="1389"/>
                  </a:lnTo>
                  <a:lnTo>
                    <a:pt x="1303" y="1382"/>
                  </a:lnTo>
                  <a:lnTo>
                    <a:pt x="1324" y="1382"/>
                  </a:lnTo>
                  <a:lnTo>
                    <a:pt x="1345" y="1375"/>
                  </a:lnTo>
                  <a:lnTo>
                    <a:pt x="1359" y="1375"/>
                  </a:lnTo>
                  <a:lnTo>
                    <a:pt x="1380" y="1369"/>
                  </a:lnTo>
                  <a:lnTo>
                    <a:pt x="1401" y="1362"/>
                  </a:lnTo>
                  <a:lnTo>
                    <a:pt x="1415" y="1362"/>
                  </a:lnTo>
                  <a:lnTo>
                    <a:pt x="1436" y="1355"/>
                  </a:lnTo>
                  <a:lnTo>
                    <a:pt x="1443" y="1348"/>
                  </a:lnTo>
                  <a:lnTo>
                    <a:pt x="1450" y="1348"/>
                  </a:lnTo>
                  <a:lnTo>
                    <a:pt x="1471" y="1341"/>
                  </a:lnTo>
                  <a:lnTo>
                    <a:pt x="1491" y="1334"/>
                  </a:lnTo>
                  <a:lnTo>
                    <a:pt x="1505" y="1334"/>
                  </a:lnTo>
                  <a:lnTo>
                    <a:pt x="1526" y="1327"/>
                  </a:lnTo>
                  <a:lnTo>
                    <a:pt x="1547" y="1320"/>
                  </a:lnTo>
                  <a:lnTo>
                    <a:pt x="1554" y="1313"/>
                  </a:lnTo>
                  <a:lnTo>
                    <a:pt x="1561" y="1313"/>
                  </a:lnTo>
                  <a:lnTo>
                    <a:pt x="1582" y="1306"/>
                  </a:lnTo>
                  <a:lnTo>
                    <a:pt x="1596" y="1293"/>
                  </a:lnTo>
                  <a:lnTo>
                    <a:pt x="1603" y="1293"/>
                  </a:lnTo>
                  <a:lnTo>
                    <a:pt x="1617" y="1286"/>
                  </a:lnTo>
                  <a:lnTo>
                    <a:pt x="1638" y="1279"/>
                  </a:lnTo>
                  <a:lnTo>
                    <a:pt x="1652" y="1272"/>
                  </a:lnTo>
                  <a:lnTo>
                    <a:pt x="1673" y="1258"/>
                  </a:lnTo>
                  <a:lnTo>
                    <a:pt x="1694" y="1251"/>
                  </a:lnTo>
                  <a:lnTo>
                    <a:pt x="1708" y="1244"/>
                  </a:lnTo>
                  <a:lnTo>
                    <a:pt x="1708" y="1237"/>
                  </a:lnTo>
                  <a:lnTo>
                    <a:pt x="1728" y="1230"/>
                  </a:lnTo>
                  <a:lnTo>
                    <a:pt x="1735" y="1223"/>
                  </a:lnTo>
                  <a:lnTo>
                    <a:pt x="1749" y="1217"/>
                  </a:lnTo>
                  <a:lnTo>
                    <a:pt x="1763" y="1203"/>
                  </a:lnTo>
                  <a:lnTo>
                    <a:pt x="1784" y="1189"/>
                  </a:lnTo>
                  <a:lnTo>
                    <a:pt x="1791" y="1189"/>
                  </a:lnTo>
                  <a:lnTo>
                    <a:pt x="1805" y="1175"/>
                  </a:lnTo>
                  <a:lnTo>
                    <a:pt x="1812" y="1168"/>
                  </a:lnTo>
                  <a:lnTo>
                    <a:pt x="1819" y="1161"/>
                  </a:lnTo>
                  <a:lnTo>
                    <a:pt x="1819" y="0"/>
                  </a:lnTo>
                  <a:lnTo>
                    <a:pt x="0" y="0"/>
                  </a:lnTo>
                  <a:lnTo>
                    <a:pt x="0" y="116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2" name="Freeform 501"/>
            <p:cNvSpPr>
              <a:spLocks/>
            </p:cNvSpPr>
            <p:nvPr/>
          </p:nvSpPr>
          <p:spPr bwMode="auto">
            <a:xfrm>
              <a:off x="899" y="2200"/>
              <a:ext cx="1819" cy="263"/>
            </a:xfrm>
            <a:custGeom>
              <a:avLst/>
              <a:gdLst>
                <a:gd name="T0" fmla="*/ 49 w 261"/>
                <a:gd name="T1" fmla="*/ 48 h 38"/>
                <a:gd name="T2" fmla="*/ 195 w 261"/>
                <a:gd name="T3" fmla="*/ 194 h 38"/>
                <a:gd name="T4" fmla="*/ 390 w 261"/>
                <a:gd name="T5" fmla="*/ 291 h 38"/>
                <a:gd name="T6" fmla="*/ 585 w 261"/>
                <a:gd name="T7" fmla="*/ 429 h 38"/>
                <a:gd name="T8" fmla="*/ 781 w 261"/>
                <a:gd name="T9" fmla="*/ 526 h 38"/>
                <a:gd name="T10" fmla="*/ 920 w 261"/>
                <a:gd name="T11" fmla="*/ 623 h 38"/>
                <a:gd name="T12" fmla="*/ 1018 w 261"/>
                <a:gd name="T13" fmla="*/ 671 h 38"/>
                <a:gd name="T14" fmla="*/ 1261 w 261"/>
                <a:gd name="T15" fmla="*/ 817 h 38"/>
                <a:gd name="T16" fmla="*/ 1408 w 261"/>
                <a:gd name="T17" fmla="*/ 865 h 38"/>
                <a:gd name="T18" fmla="*/ 1554 w 261"/>
                <a:gd name="T19" fmla="*/ 914 h 38"/>
                <a:gd name="T20" fmla="*/ 1798 w 261"/>
                <a:gd name="T21" fmla="*/ 1052 h 38"/>
                <a:gd name="T22" fmla="*/ 1944 w 261"/>
                <a:gd name="T23" fmla="*/ 1100 h 38"/>
                <a:gd name="T24" fmla="*/ 2188 w 261"/>
                <a:gd name="T25" fmla="*/ 1197 h 38"/>
                <a:gd name="T26" fmla="*/ 2335 w 261"/>
                <a:gd name="T27" fmla="*/ 1197 h 38"/>
                <a:gd name="T28" fmla="*/ 2572 w 261"/>
                <a:gd name="T29" fmla="*/ 1294 h 38"/>
                <a:gd name="T30" fmla="*/ 2669 w 261"/>
                <a:gd name="T31" fmla="*/ 1343 h 38"/>
                <a:gd name="T32" fmla="*/ 2962 w 261"/>
                <a:gd name="T33" fmla="*/ 1391 h 38"/>
                <a:gd name="T34" fmla="*/ 3206 w 261"/>
                <a:gd name="T35" fmla="*/ 1488 h 38"/>
                <a:gd name="T36" fmla="*/ 3450 w 261"/>
                <a:gd name="T37" fmla="*/ 1530 h 38"/>
                <a:gd name="T38" fmla="*/ 3645 w 261"/>
                <a:gd name="T39" fmla="*/ 1578 h 38"/>
                <a:gd name="T40" fmla="*/ 3840 w 261"/>
                <a:gd name="T41" fmla="*/ 1578 h 38"/>
                <a:gd name="T42" fmla="*/ 4077 w 261"/>
                <a:gd name="T43" fmla="*/ 1626 h 38"/>
                <a:gd name="T44" fmla="*/ 4370 w 261"/>
                <a:gd name="T45" fmla="*/ 1675 h 38"/>
                <a:gd name="T46" fmla="*/ 4467 w 261"/>
                <a:gd name="T47" fmla="*/ 1675 h 38"/>
                <a:gd name="T48" fmla="*/ 4760 w 261"/>
                <a:gd name="T49" fmla="*/ 1723 h 38"/>
                <a:gd name="T50" fmla="*/ 5004 w 261"/>
                <a:gd name="T51" fmla="*/ 1772 h 38"/>
                <a:gd name="T52" fmla="*/ 5248 w 261"/>
                <a:gd name="T53" fmla="*/ 1772 h 38"/>
                <a:gd name="T54" fmla="*/ 5492 w 261"/>
                <a:gd name="T55" fmla="*/ 1772 h 38"/>
                <a:gd name="T56" fmla="*/ 5778 w 261"/>
                <a:gd name="T57" fmla="*/ 1820 h 38"/>
                <a:gd name="T58" fmla="*/ 6022 w 261"/>
                <a:gd name="T59" fmla="*/ 1820 h 38"/>
                <a:gd name="T60" fmla="*/ 6168 w 261"/>
                <a:gd name="T61" fmla="*/ 1820 h 38"/>
                <a:gd name="T62" fmla="*/ 6412 w 261"/>
                <a:gd name="T63" fmla="*/ 1820 h 38"/>
                <a:gd name="T64" fmla="*/ 6558 w 261"/>
                <a:gd name="T65" fmla="*/ 1820 h 38"/>
                <a:gd name="T66" fmla="*/ 6802 w 261"/>
                <a:gd name="T67" fmla="*/ 1820 h 38"/>
                <a:gd name="T68" fmla="*/ 7046 w 261"/>
                <a:gd name="T69" fmla="*/ 1820 h 38"/>
                <a:gd name="T70" fmla="*/ 7283 w 261"/>
                <a:gd name="T71" fmla="*/ 1772 h 38"/>
                <a:gd name="T72" fmla="*/ 7576 w 261"/>
                <a:gd name="T73" fmla="*/ 1772 h 38"/>
                <a:gd name="T74" fmla="*/ 7820 w 261"/>
                <a:gd name="T75" fmla="*/ 1723 h 38"/>
                <a:gd name="T76" fmla="*/ 8064 w 261"/>
                <a:gd name="T77" fmla="*/ 1723 h 38"/>
                <a:gd name="T78" fmla="*/ 8259 w 261"/>
                <a:gd name="T79" fmla="*/ 1675 h 38"/>
                <a:gd name="T80" fmla="*/ 8454 w 261"/>
                <a:gd name="T81" fmla="*/ 1675 h 38"/>
                <a:gd name="T82" fmla="*/ 8698 w 261"/>
                <a:gd name="T83" fmla="*/ 1626 h 38"/>
                <a:gd name="T84" fmla="*/ 8983 w 261"/>
                <a:gd name="T85" fmla="*/ 1578 h 38"/>
                <a:gd name="T86" fmla="*/ 9081 w 261"/>
                <a:gd name="T87" fmla="*/ 1530 h 38"/>
                <a:gd name="T88" fmla="*/ 9374 w 261"/>
                <a:gd name="T89" fmla="*/ 1488 h 38"/>
                <a:gd name="T90" fmla="*/ 9618 w 261"/>
                <a:gd name="T91" fmla="*/ 1440 h 38"/>
                <a:gd name="T92" fmla="*/ 9862 w 261"/>
                <a:gd name="T93" fmla="*/ 1391 h 38"/>
                <a:gd name="T94" fmla="*/ 10057 w 261"/>
                <a:gd name="T95" fmla="*/ 1294 h 38"/>
                <a:gd name="T96" fmla="*/ 10252 w 261"/>
                <a:gd name="T97" fmla="*/ 1246 h 38"/>
                <a:gd name="T98" fmla="*/ 10489 w 261"/>
                <a:gd name="T99" fmla="*/ 1197 h 38"/>
                <a:gd name="T100" fmla="*/ 10635 w 261"/>
                <a:gd name="T101" fmla="*/ 1149 h 38"/>
                <a:gd name="T102" fmla="*/ 10830 w 261"/>
                <a:gd name="T103" fmla="*/ 1052 h 38"/>
                <a:gd name="T104" fmla="*/ 11026 w 261"/>
                <a:gd name="T105" fmla="*/ 1004 h 38"/>
                <a:gd name="T106" fmla="*/ 11172 w 261"/>
                <a:gd name="T107" fmla="*/ 914 h 38"/>
                <a:gd name="T108" fmla="*/ 11416 w 261"/>
                <a:gd name="T109" fmla="*/ 817 h 38"/>
                <a:gd name="T110" fmla="*/ 11513 w 261"/>
                <a:gd name="T111" fmla="*/ 768 h 38"/>
                <a:gd name="T112" fmla="*/ 11660 w 261"/>
                <a:gd name="T113" fmla="*/ 671 h 38"/>
                <a:gd name="T114" fmla="*/ 11897 w 261"/>
                <a:gd name="T115" fmla="*/ 574 h 38"/>
                <a:gd name="T116" fmla="*/ 12043 w 261"/>
                <a:gd name="T117" fmla="*/ 478 h 38"/>
                <a:gd name="T118" fmla="*/ 12189 w 261"/>
                <a:gd name="T119" fmla="*/ 381 h 38"/>
                <a:gd name="T120" fmla="*/ 12433 w 261"/>
                <a:gd name="T121" fmla="*/ 194 h 38"/>
                <a:gd name="T122" fmla="*/ 12580 w 261"/>
                <a:gd name="T123" fmla="*/ 97 h 38"/>
                <a:gd name="T124" fmla="*/ 12677 w 261"/>
                <a:gd name="T125" fmla="*/ 0 h 3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61" h="38">
                  <a:moveTo>
                    <a:pt x="0" y="0"/>
                  </a:moveTo>
                  <a:lnTo>
                    <a:pt x="1" y="1"/>
                  </a:lnTo>
                  <a:lnTo>
                    <a:pt x="3" y="2"/>
                  </a:lnTo>
                  <a:lnTo>
                    <a:pt x="4" y="4"/>
                  </a:lnTo>
                  <a:lnTo>
                    <a:pt x="5" y="4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9"/>
                  </a:lnTo>
                  <a:lnTo>
                    <a:pt x="13" y="10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9" y="13"/>
                  </a:lnTo>
                  <a:lnTo>
                    <a:pt x="21" y="14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9" y="18"/>
                  </a:lnTo>
                  <a:lnTo>
                    <a:pt x="32" y="19"/>
                  </a:lnTo>
                  <a:lnTo>
                    <a:pt x="34" y="21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40" y="23"/>
                  </a:lnTo>
                  <a:lnTo>
                    <a:pt x="42" y="24"/>
                  </a:lnTo>
                  <a:lnTo>
                    <a:pt x="45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5" y="28"/>
                  </a:lnTo>
                  <a:lnTo>
                    <a:pt x="58" y="29"/>
                  </a:lnTo>
                  <a:lnTo>
                    <a:pt x="61" y="29"/>
                  </a:lnTo>
                  <a:lnTo>
                    <a:pt x="63" y="30"/>
                  </a:lnTo>
                  <a:lnTo>
                    <a:pt x="66" y="31"/>
                  </a:lnTo>
                  <a:lnTo>
                    <a:pt x="69" y="31"/>
                  </a:lnTo>
                  <a:lnTo>
                    <a:pt x="71" y="32"/>
                  </a:lnTo>
                  <a:lnTo>
                    <a:pt x="74" y="32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9" y="33"/>
                  </a:lnTo>
                  <a:lnTo>
                    <a:pt x="82" y="34"/>
                  </a:lnTo>
                  <a:lnTo>
                    <a:pt x="84" y="34"/>
                  </a:lnTo>
                  <a:lnTo>
                    <a:pt x="87" y="35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92" y="35"/>
                  </a:lnTo>
                  <a:lnTo>
                    <a:pt x="95" y="36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103" y="37"/>
                  </a:lnTo>
                  <a:lnTo>
                    <a:pt x="106" y="37"/>
                  </a:lnTo>
                  <a:lnTo>
                    <a:pt x="108" y="37"/>
                  </a:lnTo>
                  <a:lnTo>
                    <a:pt x="111" y="37"/>
                  </a:lnTo>
                  <a:lnTo>
                    <a:pt x="113" y="37"/>
                  </a:lnTo>
                  <a:lnTo>
                    <a:pt x="116" y="38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4" y="38"/>
                  </a:lnTo>
                  <a:lnTo>
                    <a:pt x="127" y="38"/>
                  </a:lnTo>
                  <a:lnTo>
                    <a:pt x="129" y="38"/>
                  </a:lnTo>
                  <a:lnTo>
                    <a:pt x="132" y="38"/>
                  </a:lnTo>
                  <a:lnTo>
                    <a:pt x="134" y="38"/>
                  </a:lnTo>
                  <a:lnTo>
                    <a:pt x="135" y="38"/>
                  </a:lnTo>
                  <a:lnTo>
                    <a:pt x="137" y="38"/>
                  </a:lnTo>
                  <a:lnTo>
                    <a:pt x="140" y="38"/>
                  </a:lnTo>
                  <a:lnTo>
                    <a:pt x="143" y="38"/>
                  </a:lnTo>
                  <a:lnTo>
                    <a:pt x="145" y="38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3" y="37"/>
                  </a:lnTo>
                  <a:lnTo>
                    <a:pt x="156" y="37"/>
                  </a:lnTo>
                  <a:lnTo>
                    <a:pt x="158" y="37"/>
                  </a:lnTo>
                  <a:lnTo>
                    <a:pt x="161" y="36"/>
                  </a:lnTo>
                  <a:lnTo>
                    <a:pt x="164" y="36"/>
                  </a:lnTo>
                  <a:lnTo>
                    <a:pt x="166" y="36"/>
                  </a:lnTo>
                  <a:lnTo>
                    <a:pt x="169" y="35"/>
                  </a:lnTo>
                  <a:lnTo>
                    <a:pt x="170" y="35"/>
                  </a:lnTo>
                  <a:lnTo>
                    <a:pt x="172" y="35"/>
                  </a:lnTo>
                  <a:lnTo>
                    <a:pt x="174" y="35"/>
                  </a:lnTo>
                  <a:lnTo>
                    <a:pt x="177" y="34"/>
                  </a:lnTo>
                  <a:lnTo>
                    <a:pt x="179" y="34"/>
                  </a:lnTo>
                  <a:lnTo>
                    <a:pt x="182" y="33"/>
                  </a:lnTo>
                  <a:lnTo>
                    <a:pt x="185" y="33"/>
                  </a:lnTo>
                  <a:lnTo>
                    <a:pt x="186" y="33"/>
                  </a:lnTo>
                  <a:lnTo>
                    <a:pt x="187" y="32"/>
                  </a:lnTo>
                  <a:lnTo>
                    <a:pt x="190" y="32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0"/>
                  </a:lnTo>
                  <a:lnTo>
                    <a:pt x="201" y="29"/>
                  </a:lnTo>
                  <a:lnTo>
                    <a:pt x="203" y="29"/>
                  </a:lnTo>
                  <a:lnTo>
                    <a:pt x="206" y="28"/>
                  </a:lnTo>
                  <a:lnTo>
                    <a:pt x="207" y="27"/>
                  </a:lnTo>
                  <a:lnTo>
                    <a:pt x="208" y="27"/>
                  </a:lnTo>
                  <a:lnTo>
                    <a:pt x="211" y="26"/>
                  </a:lnTo>
                  <a:lnTo>
                    <a:pt x="214" y="25"/>
                  </a:lnTo>
                  <a:lnTo>
                    <a:pt x="216" y="25"/>
                  </a:lnTo>
                  <a:lnTo>
                    <a:pt x="219" y="24"/>
                  </a:lnTo>
                  <a:lnTo>
                    <a:pt x="222" y="23"/>
                  </a:lnTo>
                  <a:lnTo>
                    <a:pt x="223" y="22"/>
                  </a:lnTo>
                  <a:lnTo>
                    <a:pt x="224" y="22"/>
                  </a:lnTo>
                  <a:lnTo>
                    <a:pt x="227" y="21"/>
                  </a:lnTo>
                  <a:lnTo>
                    <a:pt x="229" y="19"/>
                  </a:lnTo>
                  <a:lnTo>
                    <a:pt x="230" y="19"/>
                  </a:lnTo>
                  <a:lnTo>
                    <a:pt x="232" y="18"/>
                  </a:lnTo>
                  <a:lnTo>
                    <a:pt x="235" y="17"/>
                  </a:lnTo>
                  <a:lnTo>
                    <a:pt x="237" y="16"/>
                  </a:lnTo>
                  <a:lnTo>
                    <a:pt x="240" y="14"/>
                  </a:lnTo>
                  <a:lnTo>
                    <a:pt x="243" y="13"/>
                  </a:lnTo>
                  <a:lnTo>
                    <a:pt x="245" y="12"/>
                  </a:lnTo>
                  <a:lnTo>
                    <a:pt x="245" y="11"/>
                  </a:lnTo>
                  <a:lnTo>
                    <a:pt x="248" y="10"/>
                  </a:lnTo>
                  <a:lnTo>
                    <a:pt x="249" y="9"/>
                  </a:lnTo>
                  <a:lnTo>
                    <a:pt x="251" y="8"/>
                  </a:lnTo>
                  <a:lnTo>
                    <a:pt x="253" y="6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59" y="2"/>
                  </a:lnTo>
                  <a:lnTo>
                    <a:pt x="260" y="1"/>
                  </a:lnTo>
                  <a:lnTo>
                    <a:pt x="26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3" name="Freeform 502"/>
            <p:cNvSpPr>
              <a:spLocks/>
            </p:cNvSpPr>
            <p:nvPr/>
          </p:nvSpPr>
          <p:spPr bwMode="auto">
            <a:xfrm>
              <a:off x="899" y="1039"/>
              <a:ext cx="1819" cy="650"/>
            </a:xfrm>
            <a:custGeom>
              <a:avLst/>
              <a:gdLst>
                <a:gd name="T0" fmla="*/ 21 w 1819"/>
                <a:gd name="T1" fmla="*/ 629 h 650"/>
                <a:gd name="T2" fmla="*/ 56 w 1819"/>
                <a:gd name="T3" fmla="*/ 601 h 650"/>
                <a:gd name="T4" fmla="*/ 83 w 1819"/>
                <a:gd name="T5" fmla="*/ 588 h 650"/>
                <a:gd name="T6" fmla="*/ 111 w 1819"/>
                <a:gd name="T7" fmla="*/ 567 h 650"/>
                <a:gd name="T8" fmla="*/ 146 w 1819"/>
                <a:gd name="T9" fmla="*/ 546 h 650"/>
                <a:gd name="T10" fmla="*/ 181 w 1819"/>
                <a:gd name="T11" fmla="*/ 532 h 650"/>
                <a:gd name="T12" fmla="*/ 223 w 1819"/>
                <a:gd name="T13" fmla="*/ 512 h 650"/>
                <a:gd name="T14" fmla="*/ 265 w 1819"/>
                <a:gd name="T15" fmla="*/ 491 h 650"/>
                <a:gd name="T16" fmla="*/ 313 w 1819"/>
                <a:gd name="T17" fmla="*/ 477 h 650"/>
                <a:gd name="T18" fmla="*/ 348 w 1819"/>
                <a:gd name="T19" fmla="*/ 463 h 650"/>
                <a:gd name="T20" fmla="*/ 383 w 1819"/>
                <a:gd name="T21" fmla="*/ 456 h 650"/>
                <a:gd name="T22" fmla="*/ 439 w 1819"/>
                <a:gd name="T23" fmla="*/ 443 h 650"/>
                <a:gd name="T24" fmla="*/ 481 w 1819"/>
                <a:gd name="T25" fmla="*/ 429 h 650"/>
                <a:gd name="T26" fmla="*/ 523 w 1819"/>
                <a:gd name="T27" fmla="*/ 422 h 650"/>
                <a:gd name="T28" fmla="*/ 571 w 1819"/>
                <a:gd name="T29" fmla="*/ 415 h 650"/>
                <a:gd name="T30" fmla="*/ 627 w 1819"/>
                <a:gd name="T31" fmla="*/ 401 h 650"/>
                <a:gd name="T32" fmla="*/ 662 w 1819"/>
                <a:gd name="T33" fmla="*/ 401 h 650"/>
                <a:gd name="T34" fmla="*/ 718 w 1819"/>
                <a:gd name="T35" fmla="*/ 394 h 650"/>
                <a:gd name="T36" fmla="*/ 774 w 1819"/>
                <a:gd name="T37" fmla="*/ 387 h 650"/>
                <a:gd name="T38" fmla="*/ 829 w 1819"/>
                <a:gd name="T39" fmla="*/ 387 h 650"/>
                <a:gd name="T40" fmla="*/ 885 w 1819"/>
                <a:gd name="T41" fmla="*/ 387 h 650"/>
                <a:gd name="T42" fmla="*/ 920 w 1819"/>
                <a:gd name="T43" fmla="*/ 387 h 650"/>
                <a:gd name="T44" fmla="*/ 955 w 1819"/>
                <a:gd name="T45" fmla="*/ 387 h 650"/>
                <a:gd name="T46" fmla="*/ 1010 w 1819"/>
                <a:gd name="T47" fmla="*/ 387 h 650"/>
                <a:gd name="T48" fmla="*/ 1066 w 1819"/>
                <a:gd name="T49" fmla="*/ 387 h 650"/>
                <a:gd name="T50" fmla="*/ 1122 w 1819"/>
                <a:gd name="T51" fmla="*/ 394 h 650"/>
                <a:gd name="T52" fmla="*/ 1178 w 1819"/>
                <a:gd name="T53" fmla="*/ 401 h 650"/>
                <a:gd name="T54" fmla="*/ 1213 w 1819"/>
                <a:gd name="T55" fmla="*/ 408 h 650"/>
                <a:gd name="T56" fmla="*/ 1268 w 1819"/>
                <a:gd name="T57" fmla="*/ 415 h 650"/>
                <a:gd name="T58" fmla="*/ 1303 w 1819"/>
                <a:gd name="T59" fmla="*/ 422 h 650"/>
                <a:gd name="T60" fmla="*/ 1359 w 1819"/>
                <a:gd name="T61" fmla="*/ 436 h 650"/>
                <a:gd name="T62" fmla="*/ 1401 w 1819"/>
                <a:gd name="T63" fmla="*/ 443 h 650"/>
                <a:gd name="T64" fmla="*/ 1443 w 1819"/>
                <a:gd name="T65" fmla="*/ 456 h 650"/>
                <a:gd name="T66" fmla="*/ 1491 w 1819"/>
                <a:gd name="T67" fmla="*/ 470 h 650"/>
                <a:gd name="T68" fmla="*/ 1526 w 1819"/>
                <a:gd name="T69" fmla="*/ 484 h 650"/>
                <a:gd name="T70" fmla="*/ 1561 w 1819"/>
                <a:gd name="T71" fmla="*/ 498 h 650"/>
                <a:gd name="T72" fmla="*/ 1603 w 1819"/>
                <a:gd name="T73" fmla="*/ 512 h 650"/>
                <a:gd name="T74" fmla="*/ 1638 w 1819"/>
                <a:gd name="T75" fmla="*/ 532 h 650"/>
                <a:gd name="T76" fmla="*/ 1673 w 1819"/>
                <a:gd name="T77" fmla="*/ 546 h 650"/>
                <a:gd name="T78" fmla="*/ 1708 w 1819"/>
                <a:gd name="T79" fmla="*/ 567 h 650"/>
                <a:gd name="T80" fmla="*/ 1749 w 1819"/>
                <a:gd name="T81" fmla="*/ 595 h 650"/>
                <a:gd name="T82" fmla="*/ 1784 w 1819"/>
                <a:gd name="T83" fmla="*/ 615 h 650"/>
                <a:gd name="T84" fmla="*/ 1812 w 1819"/>
                <a:gd name="T85" fmla="*/ 643 h 650"/>
                <a:gd name="T86" fmla="*/ 0 w 1819"/>
                <a:gd name="T87" fmla="*/ 0 h 6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819" h="650">
                  <a:moveTo>
                    <a:pt x="0" y="650"/>
                  </a:moveTo>
                  <a:lnTo>
                    <a:pt x="7" y="643"/>
                  </a:lnTo>
                  <a:lnTo>
                    <a:pt x="21" y="629"/>
                  </a:lnTo>
                  <a:lnTo>
                    <a:pt x="28" y="622"/>
                  </a:lnTo>
                  <a:lnTo>
                    <a:pt x="35" y="615"/>
                  </a:lnTo>
                  <a:lnTo>
                    <a:pt x="56" y="601"/>
                  </a:lnTo>
                  <a:lnTo>
                    <a:pt x="76" y="595"/>
                  </a:lnTo>
                  <a:lnTo>
                    <a:pt x="83" y="588"/>
                  </a:lnTo>
                  <a:lnTo>
                    <a:pt x="90" y="581"/>
                  </a:lnTo>
                  <a:lnTo>
                    <a:pt x="111" y="567"/>
                  </a:lnTo>
                  <a:lnTo>
                    <a:pt x="132" y="560"/>
                  </a:lnTo>
                  <a:lnTo>
                    <a:pt x="146" y="546"/>
                  </a:lnTo>
                  <a:lnTo>
                    <a:pt x="167" y="539"/>
                  </a:lnTo>
                  <a:lnTo>
                    <a:pt x="181" y="532"/>
                  </a:lnTo>
                  <a:lnTo>
                    <a:pt x="202" y="519"/>
                  </a:lnTo>
                  <a:lnTo>
                    <a:pt x="223" y="512"/>
                  </a:lnTo>
                  <a:lnTo>
                    <a:pt x="237" y="505"/>
                  </a:lnTo>
                  <a:lnTo>
                    <a:pt x="258" y="498"/>
                  </a:lnTo>
                  <a:lnTo>
                    <a:pt x="265" y="491"/>
                  </a:lnTo>
                  <a:lnTo>
                    <a:pt x="279" y="491"/>
                  </a:lnTo>
                  <a:lnTo>
                    <a:pt x="293" y="484"/>
                  </a:lnTo>
                  <a:lnTo>
                    <a:pt x="313" y="477"/>
                  </a:lnTo>
                  <a:lnTo>
                    <a:pt x="320" y="477"/>
                  </a:lnTo>
                  <a:lnTo>
                    <a:pt x="334" y="470"/>
                  </a:lnTo>
                  <a:lnTo>
                    <a:pt x="348" y="463"/>
                  </a:lnTo>
                  <a:lnTo>
                    <a:pt x="369" y="456"/>
                  </a:lnTo>
                  <a:lnTo>
                    <a:pt x="376" y="456"/>
                  </a:lnTo>
                  <a:lnTo>
                    <a:pt x="383" y="456"/>
                  </a:lnTo>
                  <a:lnTo>
                    <a:pt x="404" y="449"/>
                  </a:lnTo>
                  <a:lnTo>
                    <a:pt x="425" y="443"/>
                  </a:lnTo>
                  <a:lnTo>
                    <a:pt x="439" y="443"/>
                  </a:lnTo>
                  <a:lnTo>
                    <a:pt x="460" y="436"/>
                  </a:lnTo>
                  <a:lnTo>
                    <a:pt x="481" y="429"/>
                  </a:lnTo>
                  <a:lnTo>
                    <a:pt x="495" y="429"/>
                  </a:lnTo>
                  <a:lnTo>
                    <a:pt x="516" y="422"/>
                  </a:lnTo>
                  <a:lnTo>
                    <a:pt x="523" y="422"/>
                  </a:lnTo>
                  <a:lnTo>
                    <a:pt x="537" y="422"/>
                  </a:lnTo>
                  <a:lnTo>
                    <a:pt x="550" y="415"/>
                  </a:lnTo>
                  <a:lnTo>
                    <a:pt x="571" y="415"/>
                  </a:lnTo>
                  <a:lnTo>
                    <a:pt x="585" y="408"/>
                  </a:lnTo>
                  <a:lnTo>
                    <a:pt x="606" y="408"/>
                  </a:lnTo>
                  <a:lnTo>
                    <a:pt x="627" y="401"/>
                  </a:lnTo>
                  <a:lnTo>
                    <a:pt x="634" y="401"/>
                  </a:lnTo>
                  <a:lnTo>
                    <a:pt x="641" y="401"/>
                  </a:lnTo>
                  <a:lnTo>
                    <a:pt x="662" y="401"/>
                  </a:lnTo>
                  <a:lnTo>
                    <a:pt x="683" y="394"/>
                  </a:lnTo>
                  <a:lnTo>
                    <a:pt x="697" y="394"/>
                  </a:lnTo>
                  <a:lnTo>
                    <a:pt x="718" y="394"/>
                  </a:lnTo>
                  <a:lnTo>
                    <a:pt x="739" y="394"/>
                  </a:lnTo>
                  <a:lnTo>
                    <a:pt x="753" y="387"/>
                  </a:lnTo>
                  <a:lnTo>
                    <a:pt x="774" y="387"/>
                  </a:lnTo>
                  <a:lnTo>
                    <a:pt x="787" y="387"/>
                  </a:lnTo>
                  <a:lnTo>
                    <a:pt x="808" y="387"/>
                  </a:lnTo>
                  <a:lnTo>
                    <a:pt x="829" y="387"/>
                  </a:lnTo>
                  <a:lnTo>
                    <a:pt x="843" y="387"/>
                  </a:lnTo>
                  <a:lnTo>
                    <a:pt x="864" y="387"/>
                  </a:lnTo>
                  <a:lnTo>
                    <a:pt x="885" y="387"/>
                  </a:lnTo>
                  <a:lnTo>
                    <a:pt x="899" y="387"/>
                  </a:lnTo>
                  <a:lnTo>
                    <a:pt x="920" y="387"/>
                  </a:lnTo>
                  <a:lnTo>
                    <a:pt x="934" y="387"/>
                  </a:lnTo>
                  <a:lnTo>
                    <a:pt x="941" y="387"/>
                  </a:lnTo>
                  <a:lnTo>
                    <a:pt x="955" y="387"/>
                  </a:lnTo>
                  <a:lnTo>
                    <a:pt x="976" y="387"/>
                  </a:lnTo>
                  <a:lnTo>
                    <a:pt x="997" y="387"/>
                  </a:lnTo>
                  <a:lnTo>
                    <a:pt x="1010" y="387"/>
                  </a:lnTo>
                  <a:lnTo>
                    <a:pt x="1031" y="387"/>
                  </a:lnTo>
                  <a:lnTo>
                    <a:pt x="1045" y="387"/>
                  </a:lnTo>
                  <a:lnTo>
                    <a:pt x="1066" y="387"/>
                  </a:lnTo>
                  <a:lnTo>
                    <a:pt x="1087" y="394"/>
                  </a:lnTo>
                  <a:lnTo>
                    <a:pt x="1101" y="394"/>
                  </a:lnTo>
                  <a:lnTo>
                    <a:pt x="1122" y="394"/>
                  </a:lnTo>
                  <a:lnTo>
                    <a:pt x="1143" y="394"/>
                  </a:lnTo>
                  <a:lnTo>
                    <a:pt x="1157" y="401"/>
                  </a:lnTo>
                  <a:lnTo>
                    <a:pt x="1178" y="401"/>
                  </a:lnTo>
                  <a:lnTo>
                    <a:pt x="1185" y="401"/>
                  </a:lnTo>
                  <a:lnTo>
                    <a:pt x="1199" y="401"/>
                  </a:lnTo>
                  <a:lnTo>
                    <a:pt x="1213" y="408"/>
                  </a:lnTo>
                  <a:lnTo>
                    <a:pt x="1234" y="408"/>
                  </a:lnTo>
                  <a:lnTo>
                    <a:pt x="1247" y="415"/>
                  </a:lnTo>
                  <a:lnTo>
                    <a:pt x="1268" y="415"/>
                  </a:lnTo>
                  <a:lnTo>
                    <a:pt x="1289" y="422"/>
                  </a:lnTo>
                  <a:lnTo>
                    <a:pt x="1296" y="422"/>
                  </a:lnTo>
                  <a:lnTo>
                    <a:pt x="1303" y="422"/>
                  </a:lnTo>
                  <a:lnTo>
                    <a:pt x="1324" y="429"/>
                  </a:lnTo>
                  <a:lnTo>
                    <a:pt x="1345" y="429"/>
                  </a:lnTo>
                  <a:lnTo>
                    <a:pt x="1359" y="436"/>
                  </a:lnTo>
                  <a:lnTo>
                    <a:pt x="1380" y="443"/>
                  </a:lnTo>
                  <a:lnTo>
                    <a:pt x="1401" y="443"/>
                  </a:lnTo>
                  <a:lnTo>
                    <a:pt x="1415" y="449"/>
                  </a:lnTo>
                  <a:lnTo>
                    <a:pt x="1436" y="456"/>
                  </a:lnTo>
                  <a:lnTo>
                    <a:pt x="1443" y="456"/>
                  </a:lnTo>
                  <a:lnTo>
                    <a:pt x="1450" y="456"/>
                  </a:lnTo>
                  <a:lnTo>
                    <a:pt x="1471" y="463"/>
                  </a:lnTo>
                  <a:lnTo>
                    <a:pt x="1491" y="470"/>
                  </a:lnTo>
                  <a:lnTo>
                    <a:pt x="1505" y="477"/>
                  </a:lnTo>
                  <a:lnTo>
                    <a:pt x="1526" y="484"/>
                  </a:lnTo>
                  <a:lnTo>
                    <a:pt x="1547" y="491"/>
                  </a:lnTo>
                  <a:lnTo>
                    <a:pt x="1554" y="491"/>
                  </a:lnTo>
                  <a:lnTo>
                    <a:pt x="1561" y="498"/>
                  </a:lnTo>
                  <a:lnTo>
                    <a:pt x="1582" y="505"/>
                  </a:lnTo>
                  <a:lnTo>
                    <a:pt x="1596" y="512"/>
                  </a:lnTo>
                  <a:lnTo>
                    <a:pt x="1603" y="512"/>
                  </a:lnTo>
                  <a:lnTo>
                    <a:pt x="1617" y="519"/>
                  </a:lnTo>
                  <a:lnTo>
                    <a:pt x="1638" y="532"/>
                  </a:lnTo>
                  <a:lnTo>
                    <a:pt x="1652" y="539"/>
                  </a:lnTo>
                  <a:lnTo>
                    <a:pt x="1673" y="546"/>
                  </a:lnTo>
                  <a:lnTo>
                    <a:pt x="1694" y="560"/>
                  </a:lnTo>
                  <a:lnTo>
                    <a:pt x="1708" y="567"/>
                  </a:lnTo>
                  <a:lnTo>
                    <a:pt x="1728" y="581"/>
                  </a:lnTo>
                  <a:lnTo>
                    <a:pt x="1735" y="588"/>
                  </a:lnTo>
                  <a:lnTo>
                    <a:pt x="1749" y="595"/>
                  </a:lnTo>
                  <a:lnTo>
                    <a:pt x="1763" y="601"/>
                  </a:lnTo>
                  <a:lnTo>
                    <a:pt x="1784" y="615"/>
                  </a:lnTo>
                  <a:lnTo>
                    <a:pt x="1791" y="622"/>
                  </a:lnTo>
                  <a:lnTo>
                    <a:pt x="1805" y="629"/>
                  </a:lnTo>
                  <a:lnTo>
                    <a:pt x="1812" y="643"/>
                  </a:lnTo>
                  <a:lnTo>
                    <a:pt x="1819" y="650"/>
                  </a:lnTo>
                  <a:lnTo>
                    <a:pt x="1819" y="0"/>
                  </a:lnTo>
                  <a:lnTo>
                    <a:pt x="0" y="0"/>
                  </a:lnTo>
                  <a:lnTo>
                    <a:pt x="0" y="6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4" name="Freeform 503"/>
            <p:cNvSpPr>
              <a:spLocks/>
            </p:cNvSpPr>
            <p:nvPr/>
          </p:nvSpPr>
          <p:spPr bwMode="auto">
            <a:xfrm>
              <a:off x="899" y="1426"/>
              <a:ext cx="1819" cy="263"/>
            </a:xfrm>
            <a:custGeom>
              <a:avLst/>
              <a:gdLst>
                <a:gd name="T0" fmla="*/ 146 w 261"/>
                <a:gd name="T1" fmla="*/ 1675 h 38"/>
                <a:gd name="T2" fmla="*/ 390 w 261"/>
                <a:gd name="T3" fmla="*/ 1488 h 38"/>
                <a:gd name="T4" fmla="*/ 585 w 261"/>
                <a:gd name="T5" fmla="*/ 1391 h 38"/>
                <a:gd name="T6" fmla="*/ 781 w 261"/>
                <a:gd name="T7" fmla="*/ 1246 h 38"/>
                <a:gd name="T8" fmla="*/ 1018 w 261"/>
                <a:gd name="T9" fmla="*/ 1100 h 38"/>
                <a:gd name="T10" fmla="*/ 1261 w 261"/>
                <a:gd name="T11" fmla="*/ 1004 h 38"/>
                <a:gd name="T12" fmla="*/ 1554 w 261"/>
                <a:gd name="T13" fmla="*/ 865 h 38"/>
                <a:gd name="T14" fmla="*/ 1847 w 261"/>
                <a:gd name="T15" fmla="*/ 720 h 38"/>
                <a:gd name="T16" fmla="*/ 2188 w 261"/>
                <a:gd name="T17" fmla="*/ 623 h 38"/>
                <a:gd name="T18" fmla="*/ 2425 w 261"/>
                <a:gd name="T19" fmla="*/ 526 h 38"/>
                <a:gd name="T20" fmla="*/ 2669 w 261"/>
                <a:gd name="T21" fmla="*/ 478 h 38"/>
                <a:gd name="T22" fmla="*/ 3060 w 261"/>
                <a:gd name="T23" fmla="*/ 381 h 38"/>
                <a:gd name="T24" fmla="*/ 3450 w 261"/>
                <a:gd name="T25" fmla="*/ 291 h 38"/>
                <a:gd name="T26" fmla="*/ 3743 w 261"/>
                <a:gd name="T27" fmla="*/ 242 h 38"/>
                <a:gd name="T28" fmla="*/ 4077 w 261"/>
                <a:gd name="T29" fmla="*/ 145 h 38"/>
                <a:gd name="T30" fmla="*/ 4419 w 261"/>
                <a:gd name="T31" fmla="*/ 97 h 38"/>
                <a:gd name="T32" fmla="*/ 4760 w 261"/>
                <a:gd name="T33" fmla="*/ 48 h 38"/>
                <a:gd name="T34" fmla="*/ 5150 w 261"/>
                <a:gd name="T35" fmla="*/ 48 h 38"/>
                <a:gd name="T36" fmla="*/ 5492 w 261"/>
                <a:gd name="T37" fmla="*/ 0 h 38"/>
                <a:gd name="T38" fmla="*/ 5875 w 261"/>
                <a:gd name="T39" fmla="*/ 0 h 38"/>
                <a:gd name="T40" fmla="*/ 6168 w 261"/>
                <a:gd name="T41" fmla="*/ 0 h 38"/>
                <a:gd name="T42" fmla="*/ 6509 w 261"/>
                <a:gd name="T43" fmla="*/ 0 h 38"/>
                <a:gd name="T44" fmla="*/ 6802 w 261"/>
                <a:gd name="T45" fmla="*/ 0 h 38"/>
                <a:gd name="T46" fmla="*/ 7185 w 261"/>
                <a:gd name="T47" fmla="*/ 0 h 38"/>
                <a:gd name="T48" fmla="*/ 7576 w 261"/>
                <a:gd name="T49" fmla="*/ 48 h 38"/>
                <a:gd name="T50" fmla="*/ 7966 w 261"/>
                <a:gd name="T51" fmla="*/ 48 h 38"/>
                <a:gd name="T52" fmla="*/ 8259 w 261"/>
                <a:gd name="T53" fmla="*/ 97 h 38"/>
                <a:gd name="T54" fmla="*/ 8600 w 261"/>
                <a:gd name="T55" fmla="*/ 145 h 38"/>
                <a:gd name="T56" fmla="*/ 8983 w 261"/>
                <a:gd name="T57" fmla="*/ 242 h 38"/>
                <a:gd name="T58" fmla="*/ 9227 w 261"/>
                <a:gd name="T59" fmla="*/ 291 h 38"/>
                <a:gd name="T60" fmla="*/ 9618 w 261"/>
                <a:gd name="T61" fmla="*/ 381 h 38"/>
                <a:gd name="T62" fmla="*/ 10008 w 261"/>
                <a:gd name="T63" fmla="*/ 478 h 38"/>
                <a:gd name="T64" fmla="*/ 10252 w 261"/>
                <a:gd name="T65" fmla="*/ 526 h 38"/>
                <a:gd name="T66" fmla="*/ 10489 w 261"/>
                <a:gd name="T67" fmla="*/ 623 h 38"/>
                <a:gd name="T68" fmla="*/ 10830 w 261"/>
                <a:gd name="T69" fmla="*/ 720 h 38"/>
                <a:gd name="T70" fmla="*/ 11123 w 261"/>
                <a:gd name="T71" fmla="*/ 865 h 38"/>
                <a:gd name="T72" fmla="*/ 11416 w 261"/>
                <a:gd name="T73" fmla="*/ 1004 h 38"/>
                <a:gd name="T74" fmla="*/ 11660 w 261"/>
                <a:gd name="T75" fmla="*/ 1100 h 38"/>
                <a:gd name="T76" fmla="*/ 11897 w 261"/>
                <a:gd name="T77" fmla="*/ 1246 h 38"/>
                <a:gd name="T78" fmla="*/ 12092 w 261"/>
                <a:gd name="T79" fmla="*/ 1391 h 38"/>
                <a:gd name="T80" fmla="*/ 12287 w 261"/>
                <a:gd name="T81" fmla="*/ 1488 h 38"/>
                <a:gd name="T82" fmla="*/ 12580 w 261"/>
                <a:gd name="T83" fmla="*/ 1675 h 3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61" h="38">
                  <a:moveTo>
                    <a:pt x="0" y="38"/>
                  </a:moveTo>
                  <a:lnTo>
                    <a:pt x="1" y="37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5" y="33"/>
                  </a:lnTo>
                  <a:lnTo>
                    <a:pt x="8" y="31"/>
                  </a:lnTo>
                  <a:lnTo>
                    <a:pt x="11" y="30"/>
                  </a:lnTo>
                  <a:lnTo>
                    <a:pt x="12" y="29"/>
                  </a:lnTo>
                  <a:lnTo>
                    <a:pt x="13" y="28"/>
                  </a:lnTo>
                  <a:lnTo>
                    <a:pt x="16" y="26"/>
                  </a:lnTo>
                  <a:lnTo>
                    <a:pt x="19" y="25"/>
                  </a:lnTo>
                  <a:lnTo>
                    <a:pt x="21" y="23"/>
                  </a:lnTo>
                  <a:lnTo>
                    <a:pt x="24" y="22"/>
                  </a:lnTo>
                  <a:lnTo>
                    <a:pt x="26" y="21"/>
                  </a:lnTo>
                  <a:lnTo>
                    <a:pt x="29" y="19"/>
                  </a:lnTo>
                  <a:lnTo>
                    <a:pt x="32" y="18"/>
                  </a:lnTo>
                  <a:lnTo>
                    <a:pt x="34" y="17"/>
                  </a:lnTo>
                  <a:lnTo>
                    <a:pt x="37" y="16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2" y="14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48" y="12"/>
                  </a:lnTo>
                  <a:lnTo>
                    <a:pt x="50" y="11"/>
                  </a:lnTo>
                  <a:lnTo>
                    <a:pt x="53" y="10"/>
                  </a:lnTo>
                  <a:lnTo>
                    <a:pt x="54" y="10"/>
                  </a:lnTo>
                  <a:lnTo>
                    <a:pt x="55" y="10"/>
                  </a:lnTo>
                  <a:lnTo>
                    <a:pt x="58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6" y="7"/>
                  </a:lnTo>
                  <a:lnTo>
                    <a:pt x="69" y="6"/>
                  </a:lnTo>
                  <a:lnTo>
                    <a:pt x="71" y="6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7" y="5"/>
                  </a:lnTo>
                  <a:lnTo>
                    <a:pt x="79" y="4"/>
                  </a:lnTo>
                  <a:lnTo>
                    <a:pt x="82" y="4"/>
                  </a:lnTo>
                  <a:lnTo>
                    <a:pt x="84" y="3"/>
                  </a:lnTo>
                  <a:lnTo>
                    <a:pt x="87" y="3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5" y="2"/>
                  </a:lnTo>
                  <a:lnTo>
                    <a:pt x="98" y="1"/>
                  </a:lnTo>
                  <a:lnTo>
                    <a:pt x="100" y="1"/>
                  </a:lnTo>
                  <a:lnTo>
                    <a:pt x="103" y="1"/>
                  </a:lnTo>
                  <a:lnTo>
                    <a:pt x="106" y="1"/>
                  </a:lnTo>
                  <a:lnTo>
                    <a:pt x="108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24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5" y="0"/>
                  </a:lnTo>
                  <a:lnTo>
                    <a:pt x="137" y="0"/>
                  </a:lnTo>
                  <a:lnTo>
                    <a:pt x="140" y="0"/>
                  </a:lnTo>
                  <a:lnTo>
                    <a:pt x="143" y="0"/>
                  </a:lnTo>
                  <a:lnTo>
                    <a:pt x="145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3" y="0"/>
                  </a:lnTo>
                  <a:lnTo>
                    <a:pt x="156" y="1"/>
                  </a:lnTo>
                  <a:lnTo>
                    <a:pt x="158" y="1"/>
                  </a:lnTo>
                  <a:lnTo>
                    <a:pt x="161" y="1"/>
                  </a:lnTo>
                  <a:lnTo>
                    <a:pt x="164" y="1"/>
                  </a:lnTo>
                  <a:lnTo>
                    <a:pt x="166" y="2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4" y="3"/>
                  </a:lnTo>
                  <a:lnTo>
                    <a:pt x="177" y="3"/>
                  </a:lnTo>
                  <a:lnTo>
                    <a:pt x="179" y="4"/>
                  </a:lnTo>
                  <a:lnTo>
                    <a:pt x="182" y="4"/>
                  </a:lnTo>
                  <a:lnTo>
                    <a:pt x="185" y="5"/>
                  </a:lnTo>
                  <a:lnTo>
                    <a:pt x="186" y="5"/>
                  </a:lnTo>
                  <a:lnTo>
                    <a:pt x="187" y="5"/>
                  </a:lnTo>
                  <a:lnTo>
                    <a:pt x="190" y="6"/>
                  </a:lnTo>
                  <a:lnTo>
                    <a:pt x="193" y="6"/>
                  </a:lnTo>
                  <a:lnTo>
                    <a:pt x="195" y="7"/>
                  </a:lnTo>
                  <a:lnTo>
                    <a:pt x="198" y="8"/>
                  </a:lnTo>
                  <a:lnTo>
                    <a:pt x="201" y="8"/>
                  </a:lnTo>
                  <a:lnTo>
                    <a:pt x="203" y="9"/>
                  </a:lnTo>
                  <a:lnTo>
                    <a:pt x="206" y="10"/>
                  </a:lnTo>
                  <a:lnTo>
                    <a:pt x="207" y="10"/>
                  </a:lnTo>
                  <a:lnTo>
                    <a:pt x="208" y="10"/>
                  </a:lnTo>
                  <a:lnTo>
                    <a:pt x="211" y="11"/>
                  </a:lnTo>
                  <a:lnTo>
                    <a:pt x="214" y="12"/>
                  </a:lnTo>
                  <a:lnTo>
                    <a:pt x="216" y="13"/>
                  </a:lnTo>
                  <a:lnTo>
                    <a:pt x="219" y="14"/>
                  </a:lnTo>
                  <a:lnTo>
                    <a:pt x="222" y="15"/>
                  </a:lnTo>
                  <a:lnTo>
                    <a:pt x="223" y="15"/>
                  </a:lnTo>
                  <a:lnTo>
                    <a:pt x="224" y="16"/>
                  </a:lnTo>
                  <a:lnTo>
                    <a:pt x="227" y="17"/>
                  </a:lnTo>
                  <a:lnTo>
                    <a:pt x="229" y="18"/>
                  </a:lnTo>
                  <a:lnTo>
                    <a:pt x="230" y="18"/>
                  </a:lnTo>
                  <a:lnTo>
                    <a:pt x="232" y="19"/>
                  </a:lnTo>
                  <a:lnTo>
                    <a:pt x="235" y="21"/>
                  </a:lnTo>
                  <a:lnTo>
                    <a:pt x="237" y="22"/>
                  </a:lnTo>
                  <a:lnTo>
                    <a:pt x="240" y="23"/>
                  </a:lnTo>
                  <a:lnTo>
                    <a:pt x="243" y="25"/>
                  </a:lnTo>
                  <a:lnTo>
                    <a:pt x="245" y="26"/>
                  </a:lnTo>
                  <a:lnTo>
                    <a:pt x="248" y="28"/>
                  </a:lnTo>
                  <a:lnTo>
                    <a:pt x="249" y="29"/>
                  </a:lnTo>
                  <a:lnTo>
                    <a:pt x="251" y="30"/>
                  </a:lnTo>
                  <a:lnTo>
                    <a:pt x="253" y="31"/>
                  </a:lnTo>
                  <a:lnTo>
                    <a:pt x="256" y="33"/>
                  </a:lnTo>
                  <a:lnTo>
                    <a:pt x="257" y="34"/>
                  </a:lnTo>
                  <a:lnTo>
                    <a:pt x="259" y="35"/>
                  </a:lnTo>
                  <a:lnTo>
                    <a:pt x="260" y="37"/>
                  </a:lnTo>
                  <a:lnTo>
                    <a:pt x="261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5" name="Freeform 504"/>
            <p:cNvSpPr>
              <a:spLocks/>
            </p:cNvSpPr>
            <p:nvPr/>
          </p:nvSpPr>
          <p:spPr bwMode="auto">
            <a:xfrm>
              <a:off x="948" y="1516"/>
              <a:ext cx="1721" cy="857"/>
            </a:xfrm>
            <a:custGeom>
              <a:avLst/>
              <a:gdLst>
                <a:gd name="T0" fmla="*/ 704 w 1721"/>
                <a:gd name="T1" fmla="*/ 850 h 857"/>
                <a:gd name="T2" fmla="*/ 794 w 1721"/>
                <a:gd name="T3" fmla="*/ 850 h 857"/>
                <a:gd name="T4" fmla="*/ 892 w 1721"/>
                <a:gd name="T5" fmla="*/ 857 h 857"/>
                <a:gd name="T6" fmla="*/ 982 w 1721"/>
                <a:gd name="T7" fmla="*/ 850 h 857"/>
                <a:gd name="T8" fmla="*/ 1073 w 1721"/>
                <a:gd name="T9" fmla="*/ 843 h 857"/>
                <a:gd name="T10" fmla="*/ 1150 w 1721"/>
                <a:gd name="T11" fmla="*/ 829 h 857"/>
                <a:gd name="T12" fmla="*/ 1219 w 1721"/>
                <a:gd name="T13" fmla="*/ 816 h 857"/>
                <a:gd name="T14" fmla="*/ 1296 w 1721"/>
                <a:gd name="T15" fmla="*/ 795 h 857"/>
                <a:gd name="T16" fmla="*/ 1366 w 1721"/>
                <a:gd name="T17" fmla="*/ 774 h 857"/>
                <a:gd name="T18" fmla="*/ 1435 w 1721"/>
                <a:gd name="T19" fmla="*/ 746 h 857"/>
                <a:gd name="T20" fmla="*/ 1498 w 1721"/>
                <a:gd name="T21" fmla="*/ 719 h 857"/>
                <a:gd name="T22" fmla="*/ 1554 w 1721"/>
                <a:gd name="T23" fmla="*/ 684 h 857"/>
                <a:gd name="T24" fmla="*/ 1603 w 1721"/>
                <a:gd name="T25" fmla="*/ 643 h 857"/>
                <a:gd name="T26" fmla="*/ 1652 w 1721"/>
                <a:gd name="T27" fmla="*/ 601 h 857"/>
                <a:gd name="T28" fmla="*/ 1693 w 1721"/>
                <a:gd name="T29" fmla="*/ 546 h 857"/>
                <a:gd name="T30" fmla="*/ 1714 w 1721"/>
                <a:gd name="T31" fmla="*/ 484 h 857"/>
                <a:gd name="T32" fmla="*/ 1721 w 1721"/>
                <a:gd name="T33" fmla="*/ 401 h 857"/>
                <a:gd name="T34" fmla="*/ 1700 w 1721"/>
                <a:gd name="T35" fmla="*/ 325 h 857"/>
                <a:gd name="T36" fmla="*/ 1665 w 1721"/>
                <a:gd name="T37" fmla="*/ 270 h 857"/>
                <a:gd name="T38" fmla="*/ 1624 w 1721"/>
                <a:gd name="T39" fmla="*/ 228 h 857"/>
                <a:gd name="T40" fmla="*/ 1568 w 1721"/>
                <a:gd name="T41" fmla="*/ 180 h 857"/>
                <a:gd name="T42" fmla="*/ 1512 w 1721"/>
                <a:gd name="T43" fmla="*/ 145 h 857"/>
                <a:gd name="T44" fmla="*/ 1456 w 1721"/>
                <a:gd name="T45" fmla="*/ 118 h 857"/>
                <a:gd name="T46" fmla="*/ 1394 w 1721"/>
                <a:gd name="T47" fmla="*/ 90 h 857"/>
                <a:gd name="T48" fmla="*/ 1331 w 1721"/>
                <a:gd name="T49" fmla="*/ 69 h 857"/>
                <a:gd name="T50" fmla="*/ 1254 w 1721"/>
                <a:gd name="T51" fmla="*/ 48 h 857"/>
                <a:gd name="T52" fmla="*/ 1185 w 1721"/>
                <a:gd name="T53" fmla="*/ 28 h 857"/>
                <a:gd name="T54" fmla="*/ 1108 w 1721"/>
                <a:gd name="T55" fmla="*/ 14 h 857"/>
                <a:gd name="T56" fmla="*/ 1017 w 1721"/>
                <a:gd name="T57" fmla="*/ 7 h 857"/>
                <a:gd name="T58" fmla="*/ 927 w 1721"/>
                <a:gd name="T59" fmla="*/ 0 h 857"/>
                <a:gd name="T60" fmla="*/ 836 w 1721"/>
                <a:gd name="T61" fmla="*/ 0 h 857"/>
                <a:gd name="T62" fmla="*/ 738 w 1721"/>
                <a:gd name="T63" fmla="*/ 7 h 857"/>
                <a:gd name="T64" fmla="*/ 648 w 1721"/>
                <a:gd name="T65" fmla="*/ 14 h 857"/>
                <a:gd name="T66" fmla="*/ 578 w 1721"/>
                <a:gd name="T67" fmla="*/ 21 h 857"/>
                <a:gd name="T68" fmla="*/ 501 w 1721"/>
                <a:gd name="T69" fmla="*/ 42 h 857"/>
                <a:gd name="T70" fmla="*/ 432 w 1721"/>
                <a:gd name="T71" fmla="*/ 55 h 857"/>
                <a:gd name="T72" fmla="*/ 355 w 1721"/>
                <a:gd name="T73" fmla="*/ 83 h 857"/>
                <a:gd name="T74" fmla="*/ 285 w 1721"/>
                <a:gd name="T75" fmla="*/ 111 h 857"/>
                <a:gd name="T76" fmla="*/ 230 w 1721"/>
                <a:gd name="T77" fmla="*/ 138 h 857"/>
                <a:gd name="T78" fmla="*/ 174 w 1721"/>
                <a:gd name="T79" fmla="*/ 173 h 857"/>
                <a:gd name="T80" fmla="*/ 118 w 1721"/>
                <a:gd name="T81" fmla="*/ 214 h 857"/>
                <a:gd name="T82" fmla="*/ 76 w 1721"/>
                <a:gd name="T83" fmla="*/ 256 h 857"/>
                <a:gd name="T84" fmla="*/ 34 w 1721"/>
                <a:gd name="T85" fmla="*/ 311 h 857"/>
                <a:gd name="T86" fmla="*/ 7 w 1721"/>
                <a:gd name="T87" fmla="*/ 366 h 857"/>
                <a:gd name="T88" fmla="*/ 0 w 1721"/>
                <a:gd name="T89" fmla="*/ 456 h 857"/>
                <a:gd name="T90" fmla="*/ 21 w 1721"/>
                <a:gd name="T91" fmla="*/ 525 h 857"/>
                <a:gd name="T92" fmla="*/ 55 w 1721"/>
                <a:gd name="T93" fmla="*/ 581 h 857"/>
                <a:gd name="T94" fmla="*/ 97 w 1721"/>
                <a:gd name="T95" fmla="*/ 629 h 857"/>
                <a:gd name="T96" fmla="*/ 153 w 1721"/>
                <a:gd name="T97" fmla="*/ 670 h 857"/>
                <a:gd name="T98" fmla="*/ 209 w 1721"/>
                <a:gd name="T99" fmla="*/ 705 h 857"/>
                <a:gd name="T100" fmla="*/ 264 w 1721"/>
                <a:gd name="T101" fmla="*/ 733 h 857"/>
                <a:gd name="T102" fmla="*/ 334 w 1721"/>
                <a:gd name="T103" fmla="*/ 767 h 857"/>
                <a:gd name="T104" fmla="*/ 390 w 1721"/>
                <a:gd name="T105" fmla="*/ 788 h 857"/>
                <a:gd name="T106" fmla="*/ 467 w 1721"/>
                <a:gd name="T107" fmla="*/ 809 h 857"/>
                <a:gd name="T108" fmla="*/ 536 w 1721"/>
                <a:gd name="T109" fmla="*/ 822 h 857"/>
                <a:gd name="T110" fmla="*/ 620 w 1721"/>
                <a:gd name="T111" fmla="*/ 836 h 85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721" h="857">
                  <a:moveTo>
                    <a:pt x="634" y="836"/>
                  </a:moveTo>
                  <a:lnTo>
                    <a:pt x="648" y="843"/>
                  </a:lnTo>
                  <a:lnTo>
                    <a:pt x="669" y="843"/>
                  </a:lnTo>
                  <a:lnTo>
                    <a:pt x="690" y="843"/>
                  </a:lnTo>
                  <a:lnTo>
                    <a:pt x="704" y="850"/>
                  </a:lnTo>
                  <a:lnTo>
                    <a:pt x="725" y="850"/>
                  </a:lnTo>
                  <a:lnTo>
                    <a:pt x="738" y="850"/>
                  </a:lnTo>
                  <a:lnTo>
                    <a:pt x="759" y="850"/>
                  </a:lnTo>
                  <a:lnTo>
                    <a:pt x="780" y="850"/>
                  </a:lnTo>
                  <a:lnTo>
                    <a:pt x="794" y="850"/>
                  </a:lnTo>
                  <a:lnTo>
                    <a:pt x="815" y="857"/>
                  </a:lnTo>
                  <a:lnTo>
                    <a:pt x="836" y="857"/>
                  </a:lnTo>
                  <a:lnTo>
                    <a:pt x="850" y="857"/>
                  </a:lnTo>
                  <a:lnTo>
                    <a:pt x="871" y="857"/>
                  </a:lnTo>
                  <a:lnTo>
                    <a:pt x="892" y="857"/>
                  </a:lnTo>
                  <a:lnTo>
                    <a:pt x="906" y="857"/>
                  </a:lnTo>
                  <a:lnTo>
                    <a:pt x="927" y="850"/>
                  </a:lnTo>
                  <a:lnTo>
                    <a:pt x="948" y="850"/>
                  </a:lnTo>
                  <a:lnTo>
                    <a:pt x="961" y="850"/>
                  </a:lnTo>
                  <a:lnTo>
                    <a:pt x="982" y="850"/>
                  </a:lnTo>
                  <a:lnTo>
                    <a:pt x="996" y="850"/>
                  </a:lnTo>
                  <a:lnTo>
                    <a:pt x="1017" y="850"/>
                  </a:lnTo>
                  <a:lnTo>
                    <a:pt x="1038" y="843"/>
                  </a:lnTo>
                  <a:lnTo>
                    <a:pt x="1052" y="843"/>
                  </a:lnTo>
                  <a:lnTo>
                    <a:pt x="1073" y="843"/>
                  </a:lnTo>
                  <a:lnTo>
                    <a:pt x="1094" y="836"/>
                  </a:lnTo>
                  <a:lnTo>
                    <a:pt x="1108" y="836"/>
                  </a:lnTo>
                  <a:lnTo>
                    <a:pt x="1129" y="836"/>
                  </a:lnTo>
                  <a:lnTo>
                    <a:pt x="1150" y="829"/>
                  </a:lnTo>
                  <a:lnTo>
                    <a:pt x="1164" y="829"/>
                  </a:lnTo>
                  <a:lnTo>
                    <a:pt x="1185" y="822"/>
                  </a:lnTo>
                  <a:lnTo>
                    <a:pt x="1198" y="822"/>
                  </a:lnTo>
                  <a:lnTo>
                    <a:pt x="1205" y="816"/>
                  </a:lnTo>
                  <a:lnTo>
                    <a:pt x="1219" y="816"/>
                  </a:lnTo>
                  <a:lnTo>
                    <a:pt x="1240" y="809"/>
                  </a:lnTo>
                  <a:lnTo>
                    <a:pt x="1254" y="809"/>
                  </a:lnTo>
                  <a:lnTo>
                    <a:pt x="1275" y="802"/>
                  </a:lnTo>
                  <a:lnTo>
                    <a:pt x="1282" y="802"/>
                  </a:lnTo>
                  <a:lnTo>
                    <a:pt x="1296" y="795"/>
                  </a:lnTo>
                  <a:lnTo>
                    <a:pt x="1310" y="795"/>
                  </a:lnTo>
                  <a:lnTo>
                    <a:pt x="1331" y="788"/>
                  </a:lnTo>
                  <a:lnTo>
                    <a:pt x="1338" y="781"/>
                  </a:lnTo>
                  <a:lnTo>
                    <a:pt x="1352" y="781"/>
                  </a:lnTo>
                  <a:lnTo>
                    <a:pt x="1366" y="774"/>
                  </a:lnTo>
                  <a:lnTo>
                    <a:pt x="1387" y="767"/>
                  </a:lnTo>
                  <a:lnTo>
                    <a:pt x="1394" y="767"/>
                  </a:lnTo>
                  <a:lnTo>
                    <a:pt x="1401" y="760"/>
                  </a:lnTo>
                  <a:lnTo>
                    <a:pt x="1422" y="753"/>
                  </a:lnTo>
                  <a:lnTo>
                    <a:pt x="1435" y="746"/>
                  </a:lnTo>
                  <a:lnTo>
                    <a:pt x="1442" y="746"/>
                  </a:lnTo>
                  <a:lnTo>
                    <a:pt x="1456" y="733"/>
                  </a:lnTo>
                  <a:lnTo>
                    <a:pt x="1477" y="726"/>
                  </a:lnTo>
                  <a:lnTo>
                    <a:pt x="1498" y="719"/>
                  </a:lnTo>
                  <a:lnTo>
                    <a:pt x="1512" y="712"/>
                  </a:lnTo>
                  <a:lnTo>
                    <a:pt x="1512" y="705"/>
                  </a:lnTo>
                  <a:lnTo>
                    <a:pt x="1533" y="698"/>
                  </a:lnTo>
                  <a:lnTo>
                    <a:pt x="1540" y="691"/>
                  </a:lnTo>
                  <a:lnTo>
                    <a:pt x="1554" y="684"/>
                  </a:lnTo>
                  <a:lnTo>
                    <a:pt x="1568" y="670"/>
                  </a:lnTo>
                  <a:lnTo>
                    <a:pt x="1589" y="657"/>
                  </a:lnTo>
                  <a:lnTo>
                    <a:pt x="1603" y="643"/>
                  </a:lnTo>
                  <a:lnTo>
                    <a:pt x="1610" y="636"/>
                  </a:lnTo>
                  <a:lnTo>
                    <a:pt x="1624" y="629"/>
                  </a:lnTo>
                  <a:lnTo>
                    <a:pt x="1631" y="615"/>
                  </a:lnTo>
                  <a:lnTo>
                    <a:pt x="1645" y="608"/>
                  </a:lnTo>
                  <a:lnTo>
                    <a:pt x="1652" y="601"/>
                  </a:lnTo>
                  <a:lnTo>
                    <a:pt x="1659" y="587"/>
                  </a:lnTo>
                  <a:lnTo>
                    <a:pt x="1665" y="581"/>
                  </a:lnTo>
                  <a:lnTo>
                    <a:pt x="1679" y="567"/>
                  </a:lnTo>
                  <a:lnTo>
                    <a:pt x="1679" y="560"/>
                  </a:lnTo>
                  <a:lnTo>
                    <a:pt x="1693" y="546"/>
                  </a:lnTo>
                  <a:lnTo>
                    <a:pt x="1700" y="532"/>
                  </a:lnTo>
                  <a:lnTo>
                    <a:pt x="1700" y="525"/>
                  </a:lnTo>
                  <a:lnTo>
                    <a:pt x="1707" y="511"/>
                  </a:lnTo>
                  <a:lnTo>
                    <a:pt x="1714" y="491"/>
                  </a:lnTo>
                  <a:lnTo>
                    <a:pt x="1714" y="484"/>
                  </a:lnTo>
                  <a:lnTo>
                    <a:pt x="1721" y="470"/>
                  </a:lnTo>
                  <a:lnTo>
                    <a:pt x="1721" y="456"/>
                  </a:lnTo>
                  <a:lnTo>
                    <a:pt x="1721" y="435"/>
                  </a:lnTo>
                  <a:lnTo>
                    <a:pt x="1721" y="415"/>
                  </a:lnTo>
                  <a:lnTo>
                    <a:pt x="1721" y="401"/>
                  </a:lnTo>
                  <a:lnTo>
                    <a:pt x="1721" y="380"/>
                  </a:lnTo>
                  <a:lnTo>
                    <a:pt x="1714" y="366"/>
                  </a:lnTo>
                  <a:lnTo>
                    <a:pt x="1707" y="346"/>
                  </a:lnTo>
                  <a:lnTo>
                    <a:pt x="1700" y="325"/>
                  </a:lnTo>
                  <a:lnTo>
                    <a:pt x="1693" y="311"/>
                  </a:lnTo>
                  <a:lnTo>
                    <a:pt x="1679" y="290"/>
                  </a:lnTo>
                  <a:lnTo>
                    <a:pt x="1665" y="270"/>
                  </a:lnTo>
                  <a:lnTo>
                    <a:pt x="1659" y="270"/>
                  </a:lnTo>
                  <a:lnTo>
                    <a:pt x="1652" y="256"/>
                  </a:lnTo>
                  <a:lnTo>
                    <a:pt x="1645" y="249"/>
                  </a:lnTo>
                  <a:lnTo>
                    <a:pt x="1631" y="235"/>
                  </a:lnTo>
                  <a:lnTo>
                    <a:pt x="1624" y="228"/>
                  </a:lnTo>
                  <a:lnTo>
                    <a:pt x="1610" y="214"/>
                  </a:lnTo>
                  <a:lnTo>
                    <a:pt x="1603" y="214"/>
                  </a:lnTo>
                  <a:lnTo>
                    <a:pt x="1589" y="200"/>
                  </a:lnTo>
                  <a:lnTo>
                    <a:pt x="1589" y="194"/>
                  </a:lnTo>
                  <a:lnTo>
                    <a:pt x="1568" y="180"/>
                  </a:lnTo>
                  <a:lnTo>
                    <a:pt x="1554" y="173"/>
                  </a:lnTo>
                  <a:lnTo>
                    <a:pt x="1540" y="166"/>
                  </a:lnTo>
                  <a:lnTo>
                    <a:pt x="1533" y="159"/>
                  </a:lnTo>
                  <a:lnTo>
                    <a:pt x="1512" y="145"/>
                  </a:lnTo>
                  <a:lnTo>
                    <a:pt x="1498" y="138"/>
                  </a:lnTo>
                  <a:lnTo>
                    <a:pt x="1477" y="124"/>
                  </a:lnTo>
                  <a:lnTo>
                    <a:pt x="1456" y="118"/>
                  </a:lnTo>
                  <a:lnTo>
                    <a:pt x="1442" y="111"/>
                  </a:lnTo>
                  <a:lnTo>
                    <a:pt x="1435" y="111"/>
                  </a:lnTo>
                  <a:lnTo>
                    <a:pt x="1422" y="104"/>
                  </a:lnTo>
                  <a:lnTo>
                    <a:pt x="1401" y="97"/>
                  </a:lnTo>
                  <a:lnTo>
                    <a:pt x="1394" y="90"/>
                  </a:lnTo>
                  <a:lnTo>
                    <a:pt x="1387" y="90"/>
                  </a:lnTo>
                  <a:lnTo>
                    <a:pt x="1366" y="83"/>
                  </a:lnTo>
                  <a:lnTo>
                    <a:pt x="1352" y="76"/>
                  </a:lnTo>
                  <a:lnTo>
                    <a:pt x="1338" y="69"/>
                  </a:lnTo>
                  <a:lnTo>
                    <a:pt x="1331" y="69"/>
                  </a:lnTo>
                  <a:lnTo>
                    <a:pt x="1310" y="62"/>
                  </a:lnTo>
                  <a:lnTo>
                    <a:pt x="1296" y="55"/>
                  </a:lnTo>
                  <a:lnTo>
                    <a:pt x="1282" y="55"/>
                  </a:lnTo>
                  <a:lnTo>
                    <a:pt x="1275" y="55"/>
                  </a:lnTo>
                  <a:lnTo>
                    <a:pt x="1254" y="48"/>
                  </a:lnTo>
                  <a:lnTo>
                    <a:pt x="1240" y="42"/>
                  </a:lnTo>
                  <a:lnTo>
                    <a:pt x="1219" y="42"/>
                  </a:lnTo>
                  <a:lnTo>
                    <a:pt x="1205" y="35"/>
                  </a:lnTo>
                  <a:lnTo>
                    <a:pt x="1198" y="35"/>
                  </a:lnTo>
                  <a:lnTo>
                    <a:pt x="1185" y="28"/>
                  </a:lnTo>
                  <a:lnTo>
                    <a:pt x="1164" y="28"/>
                  </a:lnTo>
                  <a:lnTo>
                    <a:pt x="1150" y="21"/>
                  </a:lnTo>
                  <a:lnTo>
                    <a:pt x="1129" y="21"/>
                  </a:lnTo>
                  <a:lnTo>
                    <a:pt x="1108" y="21"/>
                  </a:lnTo>
                  <a:lnTo>
                    <a:pt x="1108" y="14"/>
                  </a:lnTo>
                  <a:lnTo>
                    <a:pt x="1094" y="14"/>
                  </a:lnTo>
                  <a:lnTo>
                    <a:pt x="1073" y="14"/>
                  </a:lnTo>
                  <a:lnTo>
                    <a:pt x="1052" y="14"/>
                  </a:lnTo>
                  <a:lnTo>
                    <a:pt x="1038" y="7"/>
                  </a:lnTo>
                  <a:lnTo>
                    <a:pt x="1017" y="7"/>
                  </a:lnTo>
                  <a:lnTo>
                    <a:pt x="996" y="7"/>
                  </a:lnTo>
                  <a:lnTo>
                    <a:pt x="982" y="7"/>
                  </a:lnTo>
                  <a:lnTo>
                    <a:pt x="961" y="0"/>
                  </a:lnTo>
                  <a:lnTo>
                    <a:pt x="948" y="0"/>
                  </a:lnTo>
                  <a:lnTo>
                    <a:pt x="927" y="0"/>
                  </a:lnTo>
                  <a:lnTo>
                    <a:pt x="906" y="0"/>
                  </a:lnTo>
                  <a:lnTo>
                    <a:pt x="892" y="0"/>
                  </a:lnTo>
                  <a:lnTo>
                    <a:pt x="871" y="0"/>
                  </a:lnTo>
                  <a:lnTo>
                    <a:pt x="850" y="0"/>
                  </a:lnTo>
                  <a:lnTo>
                    <a:pt x="836" y="0"/>
                  </a:lnTo>
                  <a:lnTo>
                    <a:pt x="815" y="0"/>
                  </a:lnTo>
                  <a:lnTo>
                    <a:pt x="794" y="0"/>
                  </a:lnTo>
                  <a:lnTo>
                    <a:pt x="780" y="0"/>
                  </a:lnTo>
                  <a:lnTo>
                    <a:pt x="759" y="0"/>
                  </a:lnTo>
                  <a:lnTo>
                    <a:pt x="738" y="7"/>
                  </a:lnTo>
                  <a:lnTo>
                    <a:pt x="725" y="7"/>
                  </a:lnTo>
                  <a:lnTo>
                    <a:pt x="704" y="7"/>
                  </a:lnTo>
                  <a:lnTo>
                    <a:pt x="690" y="7"/>
                  </a:lnTo>
                  <a:lnTo>
                    <a:pt x="669" y="14"/>
                  </a:lnTo>
                  <a:lnTo>
                    <a:pt x="648" y="14"/>
                  </a:lnTo>
                  <a:lnTo>
                    <a:pt x="634" y="14"/>
                  </a:lnTo>
                  <a:lnTo>
                    <a:pt x="620" y="14"/>
                  </a:lnTo>
                  <a:lnTo>
                    <a:pt x="613" y="21"/>
                  </a:lnTo>
                  <a:lnTo>
                    <a:pt x="592" y="21"/>
                  </a:lnTo>
                  <a:lnTo>
                    <a:pt x="578" y="21"/>
                  </a:lnTo>
                  <a:lnTo>
                    <a:pt x="557" y="28"/>
                  </a:lnTo>
                  <a:lnTo>
                    <a:pt x="536" y="28"/>
                  </a:lnTo>
                  <a:lnTo>
                    <a:pt x="522" y="35"/>
                  </a:lnTo>
                  <a:lnTo>
                    <a:pt x="515" y="35"/>
                  </a:lnTo>
                  <a:lnTo>
                    <a:pt x="501" y="42"/>
                  </a:lnTo>
                  <a:lnTo>
                    <a:pt x="488" y="42"/>
                  </a:lnTo>
                  <a:lnTo>
                    <a:pt x="467" y="48"/>
                  </a:lnTo>
                  <a:lnTo>
                    <a:pt x="446" y="55"/>
                  </a:lnTo>
                  <a:lnTo>
                    <a:pt x="439" y="55"/>
                  </a:lnTo>
                  <a:lnTo>
                    <a:pt x="432" y="55"/>
                  </a:lnTo>
                  <a:lnTo>
                    <a:pt x="411" y="62"/>
                  </a:lnTo>
                  <a:lnTo>
                    <a:pt x="390" y="69"/>
                  </a:lnTo>
                  <a:lnTo>
                    <a:pt x="383" y="69"/>
                  </a:lnTo>
                  <a:lnTo>
                    <a:pt x="376" y="76"/>
                  </a:lnTo>
                  <a:lnTo>
                    <a:pt x="355" y="83"/>
                  </a:lnTo>
                  <a:lnTo>
                    <a:pt x="334" y="90"/>
                  </a:lnTo>
                  <a:lnTo>
                    <a:pt x="320" y="97"/>
                  </a:lnTo>
                  <a:lnTo>
                    <a:pt x="299" y="104"/>
                  </a:lnTo>
                  <a:lnTo>
                    <a:pt x="285" y="111"/>
                  </a:lnTo>
                  <a:lnTo>
                    <a:pt x="264" y="118"/>
                  </a:lnTo>
                  <a:lnTo>
                    <a:pt x="251" y="124"/>
                  </a:lnTo>
                  <a:lnTo>
                    <a:pt x="244" y="124"/>
                  </a:lnTo>
                  <a:lnTo>
                    <a:pt x="230" y="138"/>
                  </a:lnTo>
                  <a:lnTo>
                    <a:pt x="216" y="145"/>
                  </a:lnTo>
                  <a:lnTo>
                    <a:pt x="209" y="145"/>
                  </a:lnTo>
                  <a:lnTo>
                    <a:pt x="188" y="159"/>
                  </a:lnTo>
                  <a:lnTo>
                    <a:pt x="181" y="166"/>
                  </a:lnTo>
                  <a:lnTo>
                    <a:pt x="174" y="173"/>
                  </a:lnTo>
                  <a:lnTo>
                    <a:pt x="153" y="180"/>
                  </a:lnTo>
                  <a:lnTo>
                    <a:pt x="132" y="194"/>
                  </a:lnTo>
                  <a:lnTo>
                    <a:pt x="132" y="200"/>
                  </a:lnTo>
                  <a:lnTo>
                    <a:pt x="118" y="214"/>
                  </a:lnTo>
                  <a:lnTo>
                    <a:pt x="111" y="214"/>
                  </a:lnTo>
                  <a:lnTo>
                    <a:pt x="97" y="228"/>
                  </a:lnTo>
                  <a:lnTo>
                    <a:pt x="90" y="235"/>
                  </a:lnTo>
                  <a:lnTo>
                    <a:pt x="83" y="249"/>
                  </a:lnTo>
                  <a:lnTo>
                    <a:pt x="76" y="256"/>
                  </a:lnTo>
                  <a:lnTo>
                    <a:pt x="62" y="270"/>
                  </a:lnTo>
                  <a:lnTo>
                    <a:pt x="55" y="270"/>
                  </a:lnTo>
                  <a:lnTo>
                    <a:pt x="41" y="290"/>
                  </a:lnTo>
                  <a:lnTo>
                    <a:pt x="34" y="311"/>
                  </a:lnTo>
                  <a:lnTo>
                    <a:pt x="27" y="325"/>
                  </a:lnTo>
                  <a:lnTo>
                    <a:pt x="21" y="325"/>
                  </a:lnTo>
                  <a:lnTo>
                    <a:pt x="14" y="346"/>
                  </a:lnTo>
                  <a:lnTo>
                    <a:pt x="7" y="366"/>
                  </a:lnTo>
                  <a:lnTo>
                    <a:pt x="7" y="380"/>
                  </a:lnTo>
                  <a:lnTo>
                    <a:pt x="0" y="401"/>
                  </a:lnTo>
                  <a:lnTo>
                    <a:pt x="0" y="415"/>
                  </a:lnTo>
                  <a:lnTo>
                    <a:pt x="0" y="435"/>
                  </a:lnTo>
                  <a:lnTo>
                    <a:pt x="0" y="456"/>
                  </a:lnTo>
                  <a:lnTo>
                    <a:pt x="7" y="470"/>
                  </a:lnTo>
                  <a:lnTo>
                    <a:pt x="7" y="484"/>
                  </a:lnTo>
                  <a:lnTo>
                    <a:pt x="7" y="491"/>
                  </a:lnTo>
                  <a:lnTo>
                    <a:pt x="14" y="511"/>
                  </a:lnTo>
                  <a:lnTo>
                    <a:pt x="21" y="525"/>
                  </a:lnTo>
                  <a:lnTo>
                    <a:pt x="27" y="532"/>
                  </a:lnTo>
                  <a:lnTo>
                    <a:pt x="34" y="546"/>
                  </a:lnTo>
                  <a:lnTo>
                    <a:pt x="41" y="560"/>
                  </a:lnTo>
                  <a:lnTo>
                    <a:pt x="41" y="567"/>
                  </a:lnTo>
                  <a:lnTo>
                    <a:pt x="55" y="581"/>
                  </a:lnTo>
                  <a:lnTo>
                    <a:pt x="62" y="587"/>
                  </a:lnTo>
                  <a:lnTo>
                    <a:pt x="76" y="601"/>
                  </a:lnTo>
                  <a:lnTo>
                    <a:pt x="83" y="608"/>
                  </a:lnTo>
                  <a:lnTo>
                    <a:pt x="90" y="615"/>
                  </a:lnTo>
                  <a:lnTo>
                    <a:pt x="97" y="629"/>
                  </a:lnTo>
                  <a:lnTo>
                    <a:pt x="111" y="636"/>
                  </a:lnTo>
                  <a:lnTo>
                    <a:pt x="118" y="643"/>
                  </a:lnTo>
                  <a:lnTo>
                    <a:pt x="132" y="657"/>
                  </a:lnTo>
                  <a:lnTo>
                    <a:pt x="153" y="670"/>
                  </a:lnTo>
                  <a:lnTo>
                    <a:pt x="174" y="684"/>
                  </a:lnTo>
                  <a:lnTo>
                    <a:pt x="181" y="691"/>
                  </a:lnTo>
                  <a:lnTo>
                    <a:pt x="188" y="698"/>
                  </a:lnTo>
                  <a:lnTo>
                    <a:pt x="209" y="705"/>
                  </a:lnTo>
                  <a:lnTo>
                    <a:pt x="216" y="712"/>
                  </a:lnTo>
                  <a:lnTo>
                    <a:pt x="230" y="719"/>
                  </a:lnTo>
                  <a:lnTo>
                    <a:pt x="244" y="726"/>
                  </a:lnTo>
                  <a:lnTo>
                    <a:pt x="251" y="726"/>
                  </a:lnTo>
                  <a:lnTo>
                    <a:pt x="264" y="733"/>
                  </a:lnTo>
                  <a:lnTo>
                    <a:pt x="285" y="746"/>
                  </a:lnTo>
                  <a:lnTo>
                    <a:pt x="299" y="753"/>
                  </a:lnTo>
                  <a:lnTo>
                    <a:pt x="320" y="760"/>
                  </a:lnTo>
                  <a:lnTo>
                    <a:pt x="334" y="767"/>
                  </a:lnTo>
                  <a:lnTo>
                    <a:pt x="355" y="774"/>
                  </a:lnTo>
                  <a:lnTo>
                    <a:pt x="376" y="781"/>
                  </a:lnTo>
                  <a:lnTo>
                    <a:pt x="383" y="781"/>
                  </a:lnTo>
                  <a:lnTo>
                    <a:pt x="390" y="788"/>
                  </a:lnTo>
                  <a:lnTo>
                    <a:pt x="411" y="795"/>
                  </a:lnTo>
                  <a:lnTo>
                    <a:pt x="432" y="795"/>
                  </a:lnTo>
                  <a:lnTo>
                    <a:pt x="439" y="802"/>
                  </a:lnTo>
                  <a:lnTo>
                    <a:pt x="446" y="802"/>
                  </a:lnTo>
                  <a:lnTo>
                    <a:pt x="467" y="809"/>
                  </a:lnTo>
                  <a:lnTo>
                    <a:pt x="488" y="809"/>
                  </a:lnTo>
                  <a:lnTo>
                    <a:pt x="501" y="816"/>
                  </a:lnTo>
                  <a:lnTo>
                    <a:pt x="515" y="816"/>
                  </a:lnTo>
                  <a:lnTo>
                    <a:pt x="522" y="822"/>
                  </a:lnTo>
                  <a:lnTo>
                    <a:pt x="536" y="822"/>
                  </a:lnTo>
                  <a:lnTo>
                    <a:pt x="557" y="829"/>
                  </a:lnTo>
                  <a:lnTo>
                    <a:pt x="578" y="829"/>
                  </a:lnTo>
                  <a:lnTo>
                    <a:pt x="592" y="836"/>
                  </a:lnTo>
                  <a:lnTo>
                    <a:pt x="613" y="836"/>
                  </a:lnTo>
                  <a:lnTo>
                    <a:pt x="620" y="836"/>
                  </a:lnTo>
                  <a:lnTo>
                    <a:pt x="634" y="83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6" name="Freeform 505"/>
            <p:cNvSpPr>
              <a:spLocks/>
            </p:cNvSpPr>
            <p:nvPr/>
          </p:nvSpPr>
          <p:spPr bwMode="auto">
            <a:xfrm>
              <a:off x="948" y="1516"/>
              <a:ext cx="1721" cy="857"/>
            </a:xfrm>
            <a:custGeom>
              <a:avLst/>
              <a:gdLst>
                <a:gd name="T0" fmla="*/ 4905 w 247"/>
                <a:gd name="T1" fmla="*/ 5875 h 124"/>
                <a:gd name="T2" fmla="*/ 5532 w 247"/>
                <a:gd name="T3" fmla="*/ 5875 h 124"/>
                <a:gd name="T4" fmla="*/ 6215 w 247"/>
                <a:gd name="T5" fmla="*/ 5923 h 124"/>
                <a:gd name="T6" fmla="*/ 6842 w 247"/>
                <a:gd name="T7" fmla="*/ 5875 h 124"/>
                <a:gd name="T8" fmla="*/ 7476 w 247"/>
                <a:gd name="T9" fmla="*/ 5826 h 124"/>
                <a:gd name="T10" fmla="*/ 8013 w 247"/>
                <a:gd name="T11" fmla="*/ 5729 h 124"/>
                <a:gd name="T12" fmla="*/ 8494 w 247"/>
                <a:gd name="T13" fmla="*/ 5640 h 124"/>
                <a:gd name="T14" fmla="*/ 9030 w 247"/>
                <a:gd name="T15" fmla="*/ 5494 h 124"/>
                <a:gd name="T16" fmla="*/ 9518 w 247"/>
                <a:gd name="T17" fmla="*/ 5349 h 124"/>
                <a:gd name="T18" fmla="*/ 9999 w 247"/>
                <a:gd name="T19" fmla="*/ 5156 h 124"/>
                <a:gd name="T20" fmla="*/ 10437 w 247"/>
                <a:gd name="T21" fmla="*/ 4969 h 124"/>
                <a:gd name="T22" fmla="*/ 10828 w 247"/>
                <a:gd name="T23" fmla="*/ 4727 h 124"/>
                <a:gd name="T24" fmla="*/ 11169 w 247"/>
                <a:gd name="T25" fmla="*/ 4444 h 124"/>
                <a:gd name="T26" fmla="*/ 11504 w 247"/>
                <a:gd name="T27" fmla="*/ 4154 h 124"/>
                <a:gd name="T28" fmla="*/ 11796 w 247"/>
                <a:gd name="T29" fmla="*/ 3774 h 124"/>
                <a:gd name="T30" fmla="*/ 11942 w 247"/>
                <a:gd name="T31" fmla="*/ 3345 h 124"/>
                <a:gd name="T32" fmla="*/ 11991 w 247"/>
                <a:gd name="T33" fmla="*/ 2771 h 124"/>
                <a:gd name="T34" fmla="*/ 11845 w 247"/>
                <a:gd name="T35" fmla="*/ 2246 h 124"/>
                <a:gd name="T36" fmla="*/ 11601 w 247"/>
                <a:gd name="T37" fmla="*/ 1866 h 124"/>
                <a:gd name="T38" fmla="*/ 11308 w 247"/>
                <a:gd name="T39" fmla="*/ 1576 h 124"/>
                <a:gd name="T40" fmla="*/ 10925 w 247"/>
                <a:gd name="T41" fmla="*/ 1244 h 124"/>
                <a:gd name="T42" fmla="*/ 10535 w 247"/>
                <a:gd name="T43" fmla="*/ 1002 h 124"/>
                <a:gd name="T44" fmla="*/ 10145 w 247"/>
                <a:gd name="T45" fmla="*/ 809 h 124"/>
                <a:gd name="T46" fmla="*/ 9713 w 247"/>
                <a:gd name="T47" fmla="*/ 622 h 124"/>
                <a:gd name="T48" fmla="*/ 9274 w 247"/>
                <a:gd name="T49" fmla="*/ 477 h 124"/>
                <a:gd name="T50" fmla="*/ 8737 w 247"/>
                <a:gd name="T51" fmla="*/ 332 h 124"/>
                <a:gd name="T52" fmla="*/ 8250 w 247"/>
                <a:gd name="T53" fmla="*/ 194 h 124"/>
                <a:gd name="T54" fmla="*/ 7720 w 247"/>
                <a:gd name="T55" fmla="*/ 97 h 124"/>
                <a:gd name="T56" fmla="*/ 7086 w 247"/>
                <a:gd name="T57" fmla="*/ 48 h 124"/>
                <a:gd name="T58" fmla="*/ 6459 w 247"/>
                <a:gd name="T59" fmla="*/ 0 h 124"/>
                <a:gd name="T60" fmla="*/ 5825 w 247"/>
                <a:gd name="T61" fmla="*/ 0 h 124"/>
                <a:gd name="T62" fmla="*/ 5149 w 247"/>
                <a:gd name="T63" fmla="*/ 48 h 124"/>
                <a:gd name="T64" fmla="*/ 4515 w 247"/>
                <a:gd name="T65" fmla="*/ 97 h 124"/>
                <a:gd name="T66" fmla="*/ 4027 w 247"/>
                <a:gd name="T67" fmla="*/ 145 h 124"/>
                <a:gd name="T68" fmla="*/ 3498 w 247"/>
                <a:gd name="T69" fmla="*/ 283 h 124"/>
                <a:gd name="T70" fmla="*/ 3010 w 247"/>
                <a:gd name="T71" fmla="*/ 380 h 124"/>
                <a:gd name="T72" fmla="*/ 2474 w 247"/>
                <a:gd name="T73" fmla="*/ 574 h 124"/>
                <a:gd name="T74" fmla="*/ 1993 w 247"/>
                <a:gd name="T75" fmla="*/ 767 h 124"/>
                <a:gd name="T76" fmla="*/ 1603 w 247"/>
                <a:gd name="T77" fmla="*/ 954 h 124"/>
                <a:gd name="T78" fmla="*/ 1212 w 247"/>
                <a:gd name="T79" fmla="*/ 1196 h 124"/>
                <a:gd name="T80" fmla="*/ 822 w 247"/>
                <a:gd name="T81" fmla="*/ 1479 h 124"/>
                <a:gd name="T82" fmla="*/ 537 w 247"/>
                <a:gd name="T83" fmla="*/ 1769 h 124"/>
                <a:gd name="T84" fmla="*/ 244 w 247"/>
                <a:gd name="T85" fmla="*/ 2149 h 124"/>
                <a:gd name="T86" fmla="*/ 49 w 247"/>
                <a:gd name="T87" fmla="*/ 2530 h 124"/>
                <a:gd name="T88" fmla="*/ 0 w 247"/>
                <a:gd name="T89" fmla="*/ 3152 h 124"/>
                <a:gd name="T90" fmla="*/ 146 w 247"/>
                <a:gd name="T91" fmla="*/ 3628 h 124"/>
                <a:gd name="T92" fmla="*/ 390 w 247"/>
                <a:gd name="T93" fmla="*/ 4015 h 124"/>
                <a:gd name="T94" fmla="*/ 683 w 247"/>
                <a:gd name="T95" fmla="*/ 4347 h 124"/>
                <a:gd name="T96" fmla="*/ 1066 w 247"/>
                <a:gd name="T97" fmla="*/ 4631 h 124"/>
                <a:gd name="T98" fmla="*/ 1456 w 247"/>
                <a:gd name="T99" fmla="*/ 4872 h 124"/>
                <a:gd name="T100" fmla="*/ 1846 w 247"/>
                <a:gd name="T101" fmla="*/ 5066 h 124"/>
                <a:gd name="T102" fmla="*/ 2327 w 247"/>
                <a:gd name="T103" fmla="*/ 5301 h 124"/>
                <a:gd name="T104" fmla="*/ 2717 w 247"/>
                <a:gd name="T105" fmla="*/ 5446 h 124"/>
                <a:gd name="T106" fmla="*/ 3254 w 247"/>
                <a:gd name="T107" fmla="*/ 5591 h 124"/>
                <a:gd name="T108" fmla="*/ 3742 w 247"/>
                <a:gd name="T109" fmla="*/ 5681 h 124"/>
                <a:gd name="T110" fmla="*/ 4320 w 247"/>
                <a:gd name="T111" fmla="*/ 5778 h 1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47" h="124">
                  <a:moveTo>
                    <a:pt x="91" y="121"/>
                  </a:moveTo>
                  <a:lnTo>
                    <a:pt x="93" y="122"/>
                  </a:lnTo>
                  <a:lnTo>
                    <a:pt x="96" y="122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4" y="123"/>
                  </a:lnTo>
                  <a:lnTo>
                    <a:pt x="106" y="123"/>
                  </a:lnTo>
                  <a:lnTo>
                    <a:pt x="109" y="123"/>
                  </a:lnTo>
                  <a:lnTo>
                    <a:pt x="112" y="123"/>
                  </a:lnTo>
                  <a:lnTo>
                    <a:pt x="114" y="123"/>
                  </a:lnTo>
                  <a:lnTo>
                    <a:pt x="117" y="124"/>
                  </a:lnTo>
                  <a:lnTo>
                    <a:pt x="120" y="124"/>
                  </a:lnTo>
                  <a:lnTo>
                    <a:pt x="122" y="124"/>
                  </a:lnTo>
                  <a:lnTo>
                    <a:pt x="125" y="124"/>
                  </a:lnTo>
                  <a:lnTo>
                    <a:pt x="128" y="124"/>
                  </a:lnTo>
                  <a:lnTo>
                    <a:pt x="130" y="124"/>
                  </a:lnTo>
                  <a:lnTo>
                    <a:pt x="133" y="123"/>
                  </a:lnTo>
                  <a:lnTo>
                    <a:pt x="136" y="123"/>
                  </a:lnTo>
                  <a:lnTo>
                    <a:pt x="138" y="123"/>
                  </a:lnTo>
                  <a:lnTo>
                    <a:pt x="141" y="123"/>
                  </a:lnTo>
                  <a:lnTo>
                    <a:pt x="143" y="123"/>
                  </a:lnTo>
                  <a:lnTo>
                    <a:pt x="146" y="123"/>
                  </a:lnTo>
                  <a:lnTo>
                    <a:pt x="149" y="122"/>
                  </a:lnTo>
                  <a:lnTo>
                    <a:pt x="151" y="122"/>
                  </a:lnTo>
                  <a:lnTo>
                    <a:pt x="154" y="122"/>
                  </a:lnTo>
                  <a:lnTo>
                    <a:pt x="157" y="121"/>
                  </a:lnTo>
                  <a:lnTo>
                    <a:pt x="159" y="121"/>
                  </a:lnTo>
                  <a:lnTo>
                    <a:pt x="162" y="121"/>
                  </a:lnTo>
                  <a:lnTo>
                    <a:pt x="165" y="120"/>
                  </a:lnTo>
                  <a:lnTo>
                    <a:pt x="167" y="120"/>
                  </a:lnTo>
                  <a:lnTo>
                    <a:pt x="170" y="119"/>
                  </a:lnTo>
                  <a:lnTo>
                    <a:pt x="172" y="119"/>
                  </a:lnTo>
                  <a:lnTo>
                    <a:pt x="173" y="118"/>
                  </a:lnTo>
                  <a:lnTo>
                    <a:pt x="175" y="118"/>
                  </a:lnTo>
                  <a:lnTo>
                    <a:pt x="178" y="117"/>
                  </a:lnTo>
                  <a:lnTo>
                    <a:pt x="180" y="117"/>
                  </a:lnTo>
                  <a:lnTo>
                    <a:pt x="183" y="116"/>
                  </a:lnTo>
                  <a:lnTo>
                    <a:pt x="184" y="116"/>
                  </a:lnTo>
                  <a:lnTo>
                    <a:pt x="186" y="115"/>
                  </a:lnTo>
                  <a:lnTo>
                    <a:pt x="188" y="115"/>
                  </a:lnTo>
                  <a:lnTo>
                    <a:pt x="191" y="114"/>
                  </a:lnTo>
                  <a:lnTo>
                    <a:pt x="192" y="113"/>
                  </a:lnTo>
                  <a:lnTo>
                    <a:pt x="194" y="113"/>
                  </a:lnTo>
                  <a:lnTo>
                    <a:pt x="196" y="112"/>
                  </a:lnTo>
                  <a:lnTo>
                    <a:pt x="199" y="111"/>
                  </a:lnTo>
                  <a:lnTo>
                    <a:pt x="200" y="111"/>
                  </a:lnTo>
                  <a:lnTo>
                    <a:pt x="201" y="110"/>
                  </a:lnTo>
                  <a:lnTo>
                    <a:pt x="204" y="109"/>
                  </a:lnTo>
                  <a:lnTo>
                    <a:pt x="206" y="108"/>
                  </a:lnTo>
                  <a:lnTo>
                    <a:pt x="207" y="108"/>
                  </a:lnTo>
                  <a:lnTo>
                    <a:pt x="209" y="106"/>
                  </a:lnTo>
                  <a:lnTo>
                    <a:pt x="212" y="105"/>
                  </a:lnTo>
                  <a:lnTo>
                    <a:pt x="215" y="104"/>
                  </a:lnTo>
                  <a:lnTo>
                    <a:pt x="217" y="103"/>
                  </a:lnTo>
                  <a:lnTo>
                    <a:pt x="217" y="102"/>
                  </a:lnTo>
                  <a:lnTo>
                    <a:pt x="220" y="101"/>
                  </a:lnTo>
                  <a:lnTo>
                    <a:pt x="221" y="100"/>
                  </a:lnTo>
                  <a:lnTo>
                    <a:pt x="223" y="99"/>
                  </a:lnTo>
                  <a:lnTo>
                    <a:pt x="225" y="97"/>
                  </a:lnTo>
                  <a:lnTo>
                    <a:pt x="228" y="95"/>
                  </a:lnTo>
                  <a:lnTo>
                    <a:pt x="230" y="93"/>
                  </a:lnTo>
                  <a:lnTo>
                    <a:pt x="231" y="92"/>
                  </a:lnTo>
                  <a:lnTo>
                    <a:pt x="233" y="91"/>
                  </a:lnTo>
                  <a:lnTo>
                    <a:pt x="234" y="89"/>
                  </a:lnTo>
                  <a:lnTo>
                    <a:pt x="236" y="88"/>
                  </a:lnTo>
                  <a:lnTo>
                    <a:pt x="237" y="87"/>
                  </a:lnTo>
                  <a:lnTo>
                    <a:pt x="238" y="85"/>
                  </a:lnTo>
                  <a:lnTo>
                    <a:pt x="239" y="84"/>
                  </a:lnTo>
                  <a:lnTo>
                    <a:pt x="241" y="82"/>
                  </a:lnTo>
                  <a:lnTo>
                    <a:pt x="241" y="81"/>
                  </a:lnTo>
                  <a:lnTo>
                    <a:pt x="243" y="79"/>
                  </a:lnTo>
                  <a:lnTo>
                    <a:pt x="244" y="77"/>
                  </a:lnTo>
                  <a:lnTo>
                    <a:pt x="244" y="76"/>
                  </a:lnTo>
                  <a:lnTo>
                    <a:pt x="245" y="74"/>
                  </a:lnTo>
                  <a:lnTo>
                    <a:pt x="246" y="71"/>
                  </a:lnTo>
                  <a:lnTo>
                    <a:pt x="246" y="70"/>
                  </a:lnTo>
                  <a:lnTo>
                    <a:pt x="247" y="68"/>
                  </a:lnTo>
                  <a:lnTo>
                    <a:pt x="247" y="66"/>
                  </a:lnTo>
                  <a:lnTo>
                    <a:pt x="247" y="63"/>
                  </a:lnTo>
                  <a:lnTo>
                    <a:pt x="247" y="60"/>
                  </a:lnTo>
                  <a:lnTo>
                    <a:pt x="247" y="58"/>
                  </a:lnTo>
                  <a:lnTo>
                    <a:pt x="247" y="55"/>
                  </a:lnTo>
                  <a:lnTo>
                    <a:pt x="246" y="53"/>
                  </a:lnTo>
                  <a:lnTo>
                    <a:pt x="245" y="50"/>
                  </a:lnTo>
                  <a:lnTo>
                    <a:pt x="244" y="47"/>
                  </a:lnTo>
                  <a:lnTo>
                    <a:pt x="243" y="45"/>
                  </a:lnTo>
                  <a:lnTo>
                    <a:pt x="241" y="42"/>
                  </a:lnTo>
                  <a:lnTo>
                    <a:pt x="239" y="39"/>
                  </a:lnTo>
                  <a:lnTo>
                    <a:pt x="238" y="39"/>
                  </a:lnTo>
                  <a:lnTo>
                    <a:pt x="237" y="37"/>
                  </a:lnTo>
                  <a:lnTo>
                    <a:pt x="236" y="36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1" y="31"/>
                  </a:lnTo>
                  <a:lnTo>
                    <a:pt x="230" y="31"/>
                  </a:lnTo>
                  <a:lnTo>
                    <a:pt x="228" y="29"/>
                  </a:lnTo>
                  <a:lnTo>
                    <a:pt x="228" y="28"/>
                  </a:lnTo>
                  <a:lnTo>
                    <a:pt x="225" y="26"/>
                  </a:lnTo>
                  <a:lnTo>
                    <a:pt x="223" y="25"/>
                  </a:lnTo>
                  <a:lnTo>
                    <a:pt x="221" y="24"/>
                  </a:lnTo>
                  <a:lnTo>
                    <a:pt x="220" y="23"/>
                  </a:lnTo>
                  <a:lnTo>
                    <a:pt x="217" y="21"/>
                  </a:lnTo>
                  <a:lnTo>
                    <a:pt x="215" y="20"/>
                  </a:lnTo>
                  <a:lnTo>
                    <a:pt x="212" y="18"/>
                  </a:lnTo>
                  <a:lnTo>
                    <a:pt x="209" y="17"/>
                  </a:lnTo>
                  <a:lnTo>
                    <a:pt x="207" y="16"/>
                  </a:lnTo>
                  <a:lnTo>
                    <a:pt x="206" y="16"/>
                  </a:lnTo>
                  <a:lnTo>
                    <a:pt x="204" y="15"/>
                  </a:lnTo>
                  <a:lnTo>
                    <a:pt x="201" y="14"/>
                  </a:lnTo>
                  <a:lnTo>
                    <a:pt x="200" y="13"/>
                  </a:lnTo>
                  <a:lnTo>
                    <a:pt x="199" y="13"/>
                  </a:lnTo>
                  <a:lnTo>
                    <a:pt x="196" y="12"/>
                  </a:lnTo>
                  <a:lnTo>
                    <a:pt x="194" y="11"/>
                  </a:lnTo>
                  <a:lnTo>
                    <a:pt x="192" y="10"/>
                  </a:lnTo>
                  <a:lnTo>
                    <a:pt x="191" y="10"/>
                  </a:lnTo>
                  <a:lnTo>
                    <a:pt x="188" y="9"/>
                  </a:lnTo>
                  <a:lnTo>
                    <a:pt x="186" y="8"/>
                  </a:lnTo>
                  <a:lnTo>
                    <a:pt x="184" y="8"/>
                  </a:lnTo>
                  <a:lnTo>
                    <a:pt x="183" y="8"/>
                  </a:lnTo>
                  <a:lnTo>
                    <a:pt x="180" y="7"/>
                  </a:lnTo>
                  <a:lnTo>
                    <a:pt x="178" y="6"/>
                  </a:lnTo>
                  <a:lnTo>
                    <a:pt x="175" y="6"/>
                  </a:lnTo>
                  <a:lnTo>
                    <a:pt x="173" y="5"/>
                  </a:lnTo>
                  <a:lnTo>
                    <a:pt x="172" y="5"/>
                  </a:lnTo>
                  <a:lnTo>
                    <a:pt x="170" y="4"/>
                  </a:lnTo>
                  <a:lnTo>
                    <a:pt x="167" y="4"/>
                  </a:lnTo>
                  <a:lnTo>
                    <a:pt x="165" y="3"/>
                  </a:lnTo>
                  <a:lnTo>
                    <a:pt x="162" y="3"/>
                  </a:lnTo>
                  <a:lnTo>
                    <a:pt x="159" y="3"/>
                  </a:lnTo>
                  <a:lnTo>
                    <a:pt x="159" y="2"/>
                  </a:lnTo>
                  <a:lnTo>
                    <a:pt x="157" y="2"/>
                  </a:lnTo>
                  <a:lnTo>
                    <a:pt x="154" y="2"/>
                  </a:lnTo>
                  <a:lnTo>
                    <a:pt x="151" y="2"/>
                  </a:lnTo>
                  <a:lnTo>
                    <a:pt x="149" y="1"/>
                  </a:lnTo>
                  <a:lnTo>
                    <a:pt x="146" y="1"/>
                  </a:lnTo>
                  <a:lnTo>
                    <a:pt x="143" y="1"/>
                  </a:lnTo>
                  <a:lnTo>
                    <a:pt x="141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0"/>
                  </a:lnTo>
                  <a:lnTo>
                    <a:pt x="122" y="0"/>
                  </a:lnTo>
                  <a:lnTo>
                    <a:pt x="120" y="0"/>
                  </a:lnTo>
                  <a:lnTo>
                    <a:pt x="117" y="0"/>
                  </a:lnTo>
                  <a:lnTo>
                    <a:pt x="114" y="0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6" y="1"/>
                  </a:lnTo>
                  <a:lnTo>
                    <a:pt x="104" y="1"/>
                  </a:lnTo>
                  <a:lnTo>
                    <a:pt x="101" y="1"/>
                  </a:lnTo>
                  <a:lnTo>
                    <a:pt x="99" y="1"/>
                  </a:lnTo>
                  <a:lnTo>
                    <a:pt x="96" y="2"/>
                  </a:lnTo>
                  <a:lnTo>
                    <a:pt x="93" y="2"/>
                  </a:lnTo>
                  <a:lnTo>
                    <a:pt x="91" y="2"/>
                  </a:lnTo>
                  <a:lnTo>
                    <a:pt x="89" y="2"/>
                  </a:lnTo>
                  <a:lnTo>
                    <a:pt x="88" y="3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0" y="4"/>
                  </a:lnTo>
                  <a:lnTo>
                    <a:pt x="77" y="4"/>
                  </a:lnTo>
                  <a:lnTo>
                    <a:pt x="75" y="5"/>
                  </a:lnTo>
                  <a:lnTo>
                    <a:pt x="74" y="5"/>
                  </a:lnTo>
                  <a:lnTo>
                    <a:pt x="72" y="6"/>
                  </a:lnTo>
                  <a:lnTo>
                    <a:pt x="70" y="6"/>
                  </a:lnTo>
                  <a:lnTo>
                    <a:pt x="67" y="7"/>
                  </a:lnTo>
                  <a:lnTo>
                    <a:pt x="64" y="8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59" y="9"/>
                  </a:lnTo>
                  <a:lnTo>
                    <a:pt x="56" y="10"/>
                  </a:lnTo>
                  <a:lnTo>
                    <a:pt x="55" y="10"/>
                  </a:lnTo>
                  <a:lnTo>
                    <a:pt x="54" y="11"/>
                  </a:lnTo>
                  <a:lnTo>
                    <a:pt x="51" y="12"/>
                  </a:lnTo>
                  <a:lnTo>
                    <a:pt x="48" y="13"/>
                  </a:lnTo>
                  <a:lnTo>
                    <a:pt x="46" y="14"/>
                  </a:lnTo>
                  <a:lnTo>
                    <a:pt x="43" y="15"/>
                  </a:lnTo>
                  <a:lnTo>
                    <a:pt x="41" y="16"/>
                  </a:lnTo>
                  <a:lnTo>
                    <a:pt x="38" y="17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3" y="20"/>
                  </a:lnTo>
                  <a:lnTo>
                    <a:pt x="31" y="21"/>
                  </a:lnTo>
                  <a:lnTo>
                    <a:pt x="30" y="21"/>
                  </a:lnTo>
                  <a:lnTo>
                    <a:pt x="27" y="23"/>
                  </a:lnTo>
                  <a:lnTo>
                    <a:pt x="26" y="24"/>
                  </a:lnTo>
                  <a:lnTo>
                    <a:pt x="25" y="25"/>
                  </a:lnTo>
                  <a:lnTo>
                    <a:pt x="22" y="26"/>
                  </a:lnTo>
                  <a:lnTo>
                    <a:pt x="19" y="28"/>
                  </a:lnTo>
                  <a:lnTo>
                    <a:pt x="19" y="29"/>
                  </a:lnTo>
                  <a:lnTo>
                    <a:pt x="17" y="31"/>
                  </a:lnTo>
                  <a:lnTo>
                    <a:pt x="16" y="31"/>
                  </a:lnTo>
                  <a:lnTo>
                    <a:pt x="14" y="33"/>
                  </a:lnTo>
                  <a:lnTo>
                    <a:pt x="13" y="34"/>
                  </a:lnTo>
                  <a:lnTo>
                    <a:pt x="12" y="36"/>
                  </a:lnTo>
                  <a:lnTo>
                    <a:pt x="11" y="37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42"/>
                  </a:lnTo>
                  <a:lnTo>
                    <a:pt x="5" y="45"/>
                  </a:lnTo>
                  <a:lnTo>
                    <a:pt x="4" y="47"/>
                  </a:lnTo>
                  <a:lnTo>
                    <a:pt x="3" y="47"/>
                  </a:lnTo>
                  <a:lnTo>
                    <a:pt x="2" y="50"/>
                  </a:lnTo>
                  <a:lnTo>
                    <a:pt x="1" y="53"/>
                  </a:lnTo>
                  <a:lnTo>
                    <a:pt x="1" y="55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0" y="63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1" y="70"/>
                  </a:lnTo>
                  <a:lnTo>
                    <a:pt x="1" y="71"/>
                  </a:lnTo>
                  <a:lnTo>
                    <a:pt x="2" y="74"/>
                  </a:lnTo>
                  <a:lnTo>
                    <a:pt x="3" y="76"/>
                  </a:lnTo>
                  <a:lnTo>
                    <a:pt x="4" y="77"/>
                  </a:lnTo>
                  <a:lnTo>
                    <a:pt x="5" y="79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8" y="84"/>
                  </a:lnTo>
                  <a:lnTo>
                    <a:pt x="9" y="85"/>
                  </a:lnTo>
                  <a:lnTo>
                    <a:pt x="11" y="87"/>
                  </a:lnTo>
                  <a:lnTo>
                    <a:pt x="12" y="88"/>
                  </a:lnTo>
                  <a:lnTo>
                    <a:pt x="13" y="89"/>
                  </a:lnTo>
                  <a:lnTo>
                    <a:pt x="14" y="91"/>
                  </a:lnTo>
                  <a:lnTo>
                    <a:pt x="16" y="92"/>
                  </a:lnTo>
                  <a:lnTo>
                    <a:pt x="17" y="93"/>
                  </a:lnTo>
                  <a:lnTo>
                    <a:pt x="19" y="95"/>
                  </a:lnTo>
                  <a:lnTo>
                    <a:pt x="22" y="97"/>
                  </a:lnTo>
                  <a:lnTo>
                    <a:pt x="25" y="99"/>
                  </a:lnTo>
                  <a:lnTo>
                    <a:pt x="26" y="100"/>
                  </a:lnTo>
                  <a:lnTo>
                    <a:pt x="27" y="101"/>
                  </a:lnTo>
                  <a:lnTo>
                    <a:pt x="30" y="102"/>
                  </a:lnTo>
                  <a:lnTo>
                    <a:pt x="31" y="103"/>
                  </a:lnTo>
                  <a:lnTo>
                    <a:pt x="33" y="104"/>
                  </a:lnTo>
                  <a:lnTo>
                    <a:pt x="35" y="105"/>
                  </a:lnTo>
                  <a:lnTo>
                    <a:pt x="36" y="105"/>
                  </a:lnTo>
                  <a:lnTo>
                    <a:pt x="38" y="106"/>
                  </a:lnTo>
                  <a:lnTo>
                    <a:pt x="41" y="108"/>
                  </a:lnTo>
                  <a:lnTo>
                    <a:pt x="43" y="109"/>
                  </a:lnTo>
                  <a:lnTo>
                    <a:pt x="46" y="110"/>
                  </a:lnTo>
                  <a:lnTo>
                    <a:pt x="48" y="111"/>
                  </a:lnTo>
                  <a:lnTo>
                    <a:pt x="51" y="112"/>
                  </a:lnTo>
                  <a:lnTo>
                    <a:pt x="54" y="113"/>
                  </a:lnTo>
                  <a:lnTo>
                    <a:pt x="55" y="113"/>
                  </a:lnTo>
                  <a:lnTo>
                    <a:pt x="56" y="114"/>
                  </a:lnTo>
                  <a:lnTo>
                    <a:pt x="59" y="115"/>
                  </a:lnTo>
                  <a:lnTo>
                    <a:pt x="62" y="115"/>
                  </a:lnTo>
                  <a:lnTo>
                    <a:pt x="63" y="116"/>
                  </a:lnTo>
                  <a:lnTo>
                    <a:pt x="64" y="116"/>
                  </a:lnTo>
                  <a:lnTo>
                    <a:pt x="67" y="117"/>
                  </a:lnTo>
                  <a:lnTo>
                    <a:pt x="70" y="117"/>
                  </a:lnTo>
                  <a:lnTo>
                    <a:pt x="72" y="118"/>
                  </a:lnTo>
                  <a:lnTo>
                    <a:pt x="74" y="118"/>
                  </a:lnTo>
                  <a:lnTo>
                    <a:pt x="75" y="119"/>
                  </a:lnTo>
                  <a:lnTo>
                    <a:pt x="77" y="119"/>
                  </a:lnTo>
                  <a:lnTo>
                    <a:pt x="80" y="120"/>
                  </a:lnTo>
                  <a:lnTo>
                    <a:pt x="83" y="120"/>
                  </a:lnTo>
                  <a:lnTo>
                    <a:pt x="85" y="121"/>
                  </a:lnTo>
                  <a:lnTo>
                    <a:pt x="88" y="121"/>
                  </a:lnTo>
                  <a:lnTo>
                    <a:pt x="89" y="121"/>
                  </a:lnTo>
                  <a:lnTo>
                    <a:pt x="91" y="12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7" name="Freeform 506"/>
            <p:cNvSpPr>
              <a:spLocks/>
            </p:cNvSpPr>
            <p:nvPr/>
          </p:nvSpPr>
          <p:spPr bwMode="auto">
            <a:xfrm>
              <a:off x="1066" y="1571"/>
              <a:ext cx="1492" cy="740"/>
            </a:xfrm>
            <a:custGeom>
              <a:avLst/>
              <a:gdLst>
                <a:gd name="T0" fmla="*/ 607 w 1492"/>
                <a:gd name="T1" fmla="*/ 733 h 740"/>
                <a:gd name="T2" fmla="*/ 676 w 1492"/>
                <a:gd name="T3" fmla="*/ 740 h 740"/>
                <a:gd name="T4" fmla="*/ 753 w 1492"/>
                <a:gd name="T5" fmla="*/ 740 h 740"/>
                <a:gd name="T6" fmla="*/ 830 w 1492"/>
                <a:gd name="T7" fmla="*/ 740 h 740"/>
                <a:gd name="T8" fmla="*/ 899 w 1492"/>
                <a:gd name="T9" fmla="*/ 733 h 740"/>
                <a:gd name="T10" fmla="*/ 955 w 1492"/>
                <a:gd name="T11" fmla="*/ 726 h 740"/>
                <a:gd name="T12" fmla="*/ 1032 w 1492"/>
                <a:gd name="T13" fmla="*/ 712 h 740"/>
                <a:gd name="T14" fmla="*/ 1080 w 1492"/>
                <a:gd name="T15" fmla="*/ 698 h 740"/>
                <a:gd name="T16" fmla="*/ 1136 w 1492"/>
                <a:gd name="T17" fmla="*/ 685 h 740"/>
                <a:gd name="T18" fmla="*/ 1192 w 1492"/>
                <a:gd name="T19" fmla="*/ 664 h 740"/>
                <a:gd name="T20" fmla="*/ 1248 w 1492"/>
                <a:gd name="T21" fmla="*/ 643 h 740"/>
                <a:gd name="T22" fmla="*/ 1297 w 1492"/>
                <a:gd name="T23" fmla="*/ 615 h 740"/>
                <a:gd name="T24" fmla="*/ 1338 w 1492"/>
                <a:gd name="T25" fmla="*/ 595 h 740"/>
                <a:gd name="T26" fmla="*/ 1380 w 1492"/>
                <a:gd name="T27" fmla="*/ 560 h 740"/>
                <a:gd name="T28" fmla="*/ 1422 w 1492"/>
                <a:gd name="T29" fmla="*/ 526 h 740"/>
                <a:gd name="T30" fmla="*/ 1450 w 1492"/>
                <a:gd name="T31" fmla="*/ 491 h 740"/>
                <a:gd name="T32" fmla="*/ 1478 w 1492"/>
                <a:gd name="T33" fmla="*/ 436 h 740"/>
                <a:gd name="T34" fmla="*/ 1492 w 1492"/>
                <a:gd name="T35" fmla="*/ 380 h 740"/>
                <a:gd name="T36" fmla="*/ 1485 w 1492"/>
                <a:gd name="T37" fmla="*/ 325 h 740"/>
                <a:gd name="T38" fmla="*/ 1464 w 1492"/>
                <a:gd name="T39" fmla="*/ 270 h 740"/>
                <a:gd name="T40" fmla="*/ 1436 w 1492"/>
                <a:gd name="T41" fmla="*/ 228 h 740"/>
                <a:gd name="T42" fmla="*/ 1394 w 1492"/>
                <a:gd name="T43" fmla="*/ 194 h 740"/>
                <a:gd name="T44" fmla="*/ 1359 w 1492"/>
                <a:gd name="T45" fmla="*/ 159 h 740"/>
                <a:gd name="T46" fmla="*/ 1304 w 1492"/>
                <a:gd name="T47" fmla="*/ 132 h 740"/>
                <a:gd name="T48" fmla="*/ 1262 w 1492"/>
                <a:gd name="T49" fmla="*/ 111 h 740"/>
                <a:gd name="T50" fmla="*/ 1213 w 1492"/>
                <a:gd name="T51" fmla="*/ 83 h 740"/>
                <a:gd name="T52" fmla="*/ 1157 w 1492"/>
                <a:gd name="T53" fmla="*/ 63 h 740"/>
                <a:gd name="T54" fmla="*/ 1101 w 1492"/>
                <a:gd name="T55" fmla="*/ 49 h 740"/>
                <a:gd name="T56" fmla="*/ 1046 w 1492"/>
                <a:gd name="T57" fmla="*/ 35 h 740"/>
                <a:gd name="T58" fmla="*/ 976 w 1492"/>
                <a:gd name="T59" fmla="*/ 21 h 740"/>
                <a:gd name="T60" fmla="*/ 920 w 1492"/>
                <a:gd name="T61" fmla="*/ 14 h 740"/>
                <a:gd name="T62" fmla="*/ 843 w 1492"/>
                <a:gd name="T63" fmla="*/ 7 h 740"/>
                <a:gd name="T64" fmla="*/ 774 w 1492"/>
                <a:gd name="T65" fmla="*/ 0 h 740"/>
                <a:gd name="T66" fmla="*/ 697 w 1492"/>
                <a:gd name="T67" fmla="*/ 0 h 740"/>
                <a:gd name="T68" fmla="*/ 620 w 1492"/>
                <a:gd name="T69" fmla="*/ 7 h 740"/>
                <a:gd name="T70" fmla="*/ 551 w 1492"/>
                <a:gd name="T71" fmla="*/ 14 h 740"/>
                <a:gd name="T72" fmla="*/ 495 w 1492"/>
                <a:gd name="T73" fmla="*/ 21 h 740"/>
                <a:gd name="T74" fmla="*/ 439 w 1492"/>
                <a:gd name="T75" fmla="*/ 35 h 740"/>
                <a:gd name="T76" fmla="*/ 370 w 1492"/>
                <a:gd name="T77" fmla="*/ 56 h 740"/>
                <a:gd name="T78" fmla="*/ 314 w 1492"/>
                <a:gd name="T79" fmla="*/ 69 h 740"/>
                <a:gd name="T80" fmla="*/ 265 w 1492"/>
                <a:gd name="T81" fmla="*/ 90 h 740"/>
                <a:gd name="T82" fmla="*/ 216 w 1492"/>
                <a:gd name="T83" fmla="*/ 111 h 740"/>
                <a:gd name="T84" fmla="*/ 167 w 1492"/>
                <a:gd name="T85" fmla="*/ 139 h 740"/>
                <a:gd name="T86" fmla="*/ 126 w 1492"/>
                <a:gd name="T87" fmla="*/ 166 h 740"/>
                <a:gd name="T88" fmla="*/ 84 w 1492"/>
                <a:gd name="T89" fmla="*/ 201 h 740"/>
                <a:gd name="T90" fmla="*/ 49 w 1492"/>
                <a:gd name="T91" fmla="*/ 235 h 740"/>
                <a:gd name="T92" fmla="*/ 14 w 1492"/>
                <a:gd name="T93" fmla="*/ 291 h 740"/>
                <a:gd name="T94" fmla="*/ 0 w 1492"/>
                <a:gd name="T95" fmla="*/ 346 h 740"/>
                <a:gd name="T96" fmla="*/ 0 w 1492"/>
                <a:gd name="T97" fmla="*/ 394 h 740"/>
                <a:gd name="T98" fmla="*/ 14 w 1492"/>
                <a:gd name="T99" fmla="*/ 456 h 740"/>
                <a:gd name="T100" fmla="*/ 35 w 1492"/>
                <a:gd name="T101" fmla="*/ 491 h 740"/>
                <a:gd name="T102" fmla="*/ 70 w 1492"/>
                <a:gd name="T103" fmla="*/ 532 h 740"/>
                <a:gd name="T104" fmla="*/ 112 w 1492"/>
                <a:gd name="T105" fmla="*/ 567 h 740"/>
                <a:gd name="T106" fmla="*/ 153 w 1492"/>
                <a:gd name="T107" fmla="*/ 602 h 740"/>
                <a:gd name="T108" fmla="*/ 202 w 1492"/>
                <a:gd name="T109" fmla="*/ 629 h 740"/>
                <a:gd name="T110" fmla="*/ 258 w 1492"/>
                <a:gd name="T111" fmla="*/ 650 h 740"/>
                <a:gd name="T112" fmla="*/ 307 w 1492"/>
                <a:gd name="T113" fmla="*/ 671 h 740"/>
                <a:gd name="T114" fmla="*/ 370 w 1492"/>
                <a:gd name="T115" fmla="*/ 691 h 740"/>
                <a:gd name="T116" fmla="*/ 418 w 1492"/>
                <a:gd name="T117" fmla="*/ 705 h 740"/>
                <a:gd name="T118" fmla="*/ 474 w 1492"/>
                <a:gd name="T119" fmla="*/ 719 h 740"/>
                <a:gd name="T120" fmla="*/ 537 w 1492"/>
                <a:gd name="T121" fmla="*/ 726 h 74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492" h="740">
                  <a:moveTo>
                    <a:pt x="551" y="726"/>
                  </a:moveTo>
                  <a:lnTo>
                    <a:pt x="572" y="733"/>
                  </a:lnTo>
                  <a:lnTo>
                    <a:pt x="586" y="733"/>
                  </a:lnTo>
                  <a:lnTo>
                    <a:pt x="607" y="733"/>
                  </a:lnTo>
                  <a:lnTo>
                    <a:pt x="620" y="740"/>
                  </a:lnTo>
                  <a:lnTo>
                    <a:pt x="641" y="740"/>
                  </a:lnTo>
                  <a:lnTo>
                    <a:pt x="662" y="740"/>
                  </a:lnTo>
                  <a:lnTo>
                    <a:pt x="676" y="740"/>
                  </a:lnTo>
                  <a:lnTo>
                    <a:pt x="697" y="740"/>
                  </a:lnTo>
                  <a:lnTo>
                    <a:pt x="718" y="740"/>
                  </a:lnTo>
                  <a:lnTo>
                    <a:pt x="732" y="740"/>
                  </a:lnTo>
                  <a:lnTo>
                    <a:pt x="753" y="740"/>
                  </a:lnTo>
                  <a:lnTo>
                    <a:pt x="774" y="740"/>
                  </a:lnTo>
                  <a:lnTo>
                    <a:pt x="788" y="740"/>
                  </a:lnTo>
                  <a:lnTo>
                    <a:pt x="809" y="740"/>
                  </a:lnTo>
                  <a:lnTo>
                    <a:pt x="830" y="740"/>
                  </a:lnTo>
                  <a:lnTo>
                    <a:pt x="843" y="740"/>
                  </a:lnTo>
                  <a:lnTo>
                    <a:pt x="864" y="740"/>
                  </a:lnTo>
                  <a:lnTo>
                    <a:pt x="878" y="733"/>
                  </a:lnTo>
                  <a:lnTo>
                    <a:pt x="899" y="733"/>
                  </a:lnTo>
                  <a:lnTo>
                    <a:pt x="920" y="733"/>
                  </a:lnTo>
                  <a:lnTo>
                    <a:pt x="934" y="726"/>
                  </a:lnTo>
                  <a:lnTo>
                    <a:pt x="948" y="726"/>
                  </a:lnTo>
                  <a:lnTo>
                    <a:pt x="955" y="726"/>
                  </a:lnTo>
                  <a:lnTo>
                    <a:pt x="976" y="726"/>
                  </a:lnTo>
                  <a:lnTo>
                    <a:pt x="990" y="719"/>
                  </a:lnTo>
                  <a:lnTo>
                    <a:pt x="1011" y="719"/>
                  </a:lnTo>
                  <a:lnTo>
                    <a:pt x="1032" y="712"/>
                  </a:lnTo>
                  <a:lnTo>
                    <a:pt x="1046" y="712"/>
                  </a:lnTo>
                  <a:lnTo>
                    <a:pt x="1067" y="705"/>
                  </a:lnTo>
                  <a:lnTo>
                    <a:pt x="1080" y="698"/>
                  </a:lnTo>
                  <a:lnTo>
                    <a:pt x="1101" y="698"/>
                  </a:lnTo>
                  <a:lnTo>
                    <a:pt x="1122" y="691"/>
                  </a:lnTo>
                  <a:lnTo>
                    <a:pt x="1136" y="685"/>
                  </a:lnTo>
                  <a:lnTo>
                    <a:pt x="1157" y="678"/>
                  </a:lnTo>
                  <a:lnTo>
                    <a:pt x="1178" y="671"/>
                  </a:lnTo>
                  <a:lnTo>
                    <a:pt x="1192" y="664"/>
                  </a:lnTo>
                  <a:lnTo>
                    <a:pt x="1213" y="657"/>
                  </a:lnTo>
                  <a:lnTo>
                    <a:pt x="1227" y="657"/>
                  </a:lnTo>
                  <a:lnTo>
                    <a:pt x="1234" y="650"/>
                  </a:lnTo>
                  <a:lnTo>
                    <a:pt x="1248" y="643"/>
                  </a:lnTo>
                  <a:lnTo>
                    <a:pt x="1262" y="636"/>
                  </a:lnTo>
                  <a:lnTo>
                    <a:pt x="1269" y="636"/>
                  </a:lnTo>
                  <a:lnTo>
                    <a:pt x="1283" y="629"/>
                  </a:lnTo>
                  <a:lnTo>
                    <a:pt x="1297" y="615"/>
                  </a:lnTo>
                  <a:lnTo>
                    <a:pt x="1304" y="615"/>
                  </a:lnTo>
                  <a:lnTo>
                    <a:pt x="1324" y="602"/>
                  </a:lnTo>
                  <a:lnTo>
                    <a:pt x="1331" y="602"/>
                  </a:lnTo>
                  <a:lnTo>
                    <a:pt x="1338" y="595"/>
                  </a:lnTo>
                  <a:lnTo>
                    <a:pt x="1359" y="581"/>
                  </a:lnTo>
                  <a:lnTo>
                    <a:pt x="1380" y="567"/>
                  </a:lnTo>
                  <a:lnTo>
                    <a:pt x="1380" y="560"/>
                  </a:lnTo>
                  <a:lnTo>
                    <a:pt x="1394" y="553"/>
                  </a:lnTo>
                  <a:lnTo>
                    <a:pt x="1401" y="546"/>
                  </a:lnTo>
                  <a:lnTo>
                    <a:pt x="1415" y="532"/>
                  </a:lnTo>
                  <a:lnTo>
                    <a:pt x="1422" y="526"/>
                  </a:lnTo>
                  <a:lnTo>
                    <a:pt x="1436" y="512"/>
                  </a:lnTo>
                  <a:lnTo>
                    <a:pt x="1450" y="491"/>
                  </a:lnTo>
                  <a:lnTo>
                    <a:pt x="1464" y="470"/>
                  </a:lnTo>
                  <a:lnTo>
                    <a:pt x="1471" y="456"/>
                  </a:lnTo>
                  <a:lnTo>
                    <a:pt x="1478" y="436"/>
                  </a:lnTo>
                  <a:lnTo>
                    <a:pt x="1485" y="415"/>
                  </a:lnTo>
                  <a:lnTo>
                    <a:pt x="1485" y="401"/>
                  </a:lnTo>
                  <a:lnTo>
                    <a:pt x="1485" y="394"/>
                  </a:lnTo>
                  <a:lnTo>
                    <a:pt x="1492" y="380"/>
                  </a:lnTo>
                  <a:lnTo>
                    <a:pt x="1492" y="360"/>
                  </a:lnTo>
                  <a:lnTo>
                    <a:pt x="1485" y="353"/>
                  </a:lnTo>
                  <a:lnTo>
                    <a:pt x="1485" y="346"/>
                  </a:lnTo>
                  <a:lnTo>
                    <a:pt x="1485" y="325"/>
                  </a:lnTo>
                  <a:lnTo>
                    <a:pt x="1478" y="311"/>
                  </a:lnTo>
                  <a:lnTo>
                    <a:pt x="1471" y="291"/>
                  </a:lnTo>
                  <a:lnTo>
                    <a:pt x="1464" y="270"/>
                  </a:lnTo>
                  <a:lnTo>
                    <a:pt x="1450" y="256"/>
                  </a:lnTo>
                  <a:lnTo>
                    <a:pt x="1436" y="235"/>
                  </a:lnTo>
                  <a:lnTo>
                    <a:pt x="1436" y="228"/>
                  </a:lnTo>
                  <a:lnTo>
                    <a:pt x="1422" y="215"/>
                  </a:lnTo>
                  <a:lnTo>
                    <a:pt x="1415" y="208"/>
                  </a:lnTo>
                  <a:lnTo>
                    <a:pt x="1401" y="201"/>
                  </a:lnTo>
                  <a:lnTo>
                    <a:pt x="1394" y="194"/>
                  </a:lnTo>
                  <a:lnTo>
                    <a:pt x="1380" y="180"/>
                  </a:lnTo>
                  <a:lnTo>
                    <a:pt x="1359" y="166"/>
                  </a:lnTo>
                  <a:lnTo>
                    <a:pt x="1359" y="159"/>
                  </a:lnTo>
                  <a:lnTo>
                    <a:pt x="1338" y="152"/>
                  </a:lnTo>
                  <a:lnTo>
                    <a:pt x="1331" y="145"/>
                  </a:lnTo>
                  <a:lnTo>
                    <a:pt x="1324" y="139"/>
                  </a:lnTo>
                  <a:lnTo>
                    <a:pt x="1304" y="132"/>
                  </a:lnTo>
                  <a:lnTo>
                    <a:pt x="1297" y="125"/>
                  </a:lnTo>
                  <a:lnTo>
                    <a:pt x="1283" y="118"/>
                  </a:lnTo>
                  <a:lnTo>
                    <a:pt x="1269" y="111"/>
                  </a:lnTo>
                  <a:lnTo>
                    <a:pt x="1262" y="111"/>
                  </a:lnTo>
                  <a:lnTo>
                    <a:pt x="1248" y="104"/>
                  </a:lnTo>
                  <a:lnTo>
                    <a:pt x="1234" y="90"/>
                  </a:lnTo>
                  <a:lnTo>
                    <a:pt x="1227" y="90"/>
                  </a:lnTo>
                  <a:lnTo>
                    <a:pt x="1213" y="83"/>
                  </a:lnTo>
                  <a:lnTo>
                    <a:pt x="1192" y="76"/>
                  </a:lnTo>
                  <a:lnTo>
                    <a:pt x="1178" y="69"/>
                  </a:lnTo>
                  <a:lnTo>
                    <a:pt x="1157" y="63"/>
                  </a:lnTo>
                  <a:lnTo>
                    <a:pt x="1136" y="56"/>
                  </a:lnTo>
                  <a:lnTo>
                    <a:pt x="1122" y="56"/>
                  </a:lnTo>
                  <a:lnTo>
                    <a:pt x="1101" y="49"/>
                  </a:lnTo>
                  <a:lnTo>
                    <a:pt x="1080" y="42"/>
                  </a:lnTo>
                  <a:lnTo>
                    <a:pt x="1067" y="42"/>
                  </a:lnTo>
                  <a:lnTo>
                    <a:pt x="1046" y="35"/>
                  </a:lnTo>
                  <a:lnTo>
                    <a:pt x="1032" y="28"/>
                  </a:lnTo>
                  <a:lnTo>
                    <a:pt x="1011" y="28"/>
                  </a:lnTo>
                  <a:lnTo>
                    <a:pt x="990" y="21"/>
                  </a:lnTo>
                  <a:lnTo>
                    <a:pt x="976" y="21"/>
                  </a:lnTo>
                  <a:lnTo>
                    <a:pt x="955" y="21"/>
                  </a:lnTo>
                  <a:lnTo>
                    <a:pt x="948" y="14"/>
                  </a:lnTo>
                  <a:lnTo>
                    <a:pt x="934" y="14"/>
                  </a:lnTo>
                  <a:lnTo>
                    <a:pt x="920" y="14"/>
                  </a:lnTo>
                  <a:lnTo>
                    <a:pt x="899" y="14"/>
                  </a:lnTo>
                  <a:lnTo>
                    <a:pt x="878" y="7"/>
                  </a:lnTo>
                  <a:lnTo>
                    <a:pt x="864" y="7"/>
                  </a:lnTo>
                  <a:lnTo>
                    <a:pt x="843" y="7"/>
                  </a:lnTo>
                  <a:lnTo>
                    <a:pt x="830" y="7"/>
                  </a:lnTo>
                  <a:lnTo>
                    <a:pt x="809" y="7"/>
                  </a:lnTo>
                  <a:lnTo>
                    <a:pt x="788" y="0"/>
                  </a:lnTo>
                  <a:lnTo>
                    <a:pt x="774" y="0"/>
                  </a:lnTo>
                  <a:lnTo>
                    <a:pt x="753" y="0"/>
                  </a:lnTo>
                  <a:lnTo>
                    <a:pt x="732" y="0"/>
                  </a:lnTo>
                  <a:lnTo>
                    <a:pt x="718" y="0"/>
                  </a:lnTo>
                  <a:lnTo>
                    <a:pt x="697" y="0"/>
                  </a:lnTo>
                  <a:lnTo>
                    <a:pt x="676" y="7"/>
                  </a:lnTo>
                  <a:lnTo>
                    <a:pt x="662" y="7"/>
                  </a:lnTo>
                  <a:lnTo>
                    <a:pt x="641" y="7"/>
                  </a:lnTo>
                  <a:lnTo>
                    <a:pt x="620" y="7"/>
                  </a:lnTo>
                  <a:lnTo>
                    <a:pt x="607" y="7"/>
                  </a:lnTo>
                  <a:lnTo>
                    <a:pt x="586" y="14"/>
                  </a:lnTo>
                  <a:lnTo>
                    <a:pt x="572" y="14"/>
                  </a:lnTo>
                  <a:lnTo>
                    <a:pt x="551" y="14"/>
                  </a:lnTo>
                  <a:lnTo>
                    <a:pt x="537" y="14"/>
                  </a:lnTo>
                  <a:lnTo>
                    <a:pt x="530" y="21"/>
                  </a:lnTo>
                  <a:lnTo>
                    <a:pt x="516" y="21"/>
                  </a:lnTo>
                  <a:lnTo>
                    <a:pt x="495" y="21"/>
                  </a:lnTo>
                  <a:lnTo>
                    <a:pt x="474" y="28"/>
                  </a:lnTo>
                  <a:lnTo>
                    <a:pt x="460" y="28"/>
                  </a:lnTo>
                  <a:lnTo>
                    <a:pt x="439" y="35"/>
                  </a:lnTo>
                  <a:lnTo>
                    <a:pt x="418" y="42"/>
                  </a:lnTo>
                  <a:lnTo>
                    <a:pt x="404" y="42"/>
                  </a:lnTo>
                  <a:lnTo>
                    <a:pt x="383" y="49"/>
                  </a:lnTo>
                  <a:lnTo>
                    <a:pt x="370" y="56"/>
                  </a:lnTo>
                  <a:lnTo>
                    <a:pt x="349" y="56"/>
                  </a:lnTo>
                  <a:lnTo>
                    <a:pt x="328" y="63"/>
                  </a:lnTo>
                  <a:lnTo>
                    <a:pt x="314" y="69"/>
                  </a:lnTo>
                  <a:lnTo>
                    <a:pt x="307" y="69"/>
                  </a:lnTo>
                  <a:lnTo>
                    <a:pt x="293" y="76"/>
                  </a:lnTo>
                  <a:lnTo>
                    <a:pt x="272" y="83"/>
                  </a:lnTo>
                  <a:lnTo>
                    <a:pt x="265" y="90"/>
                  </a:lnTo>
                  <a:lnTo>
                    <a:pt x="258" y="90"/>
                  </a:lnTo>
                  <a:lnTo>
                    <a:pt x="237" y="104"/>
                  </a:lnTo>
                  <a:lnTo>
                    <a:pt x="223" y="111"/>
                  </a:lnTo>
                  <a:lnTo>
                    <a:pt x="216" y="111"/>
                  </a:lnTo>
                  <a:lnTo>
                    <a:pt x="202" y="118"/>
                  </a:lnTo>
                  <a:lnTo>
                    <a:pt x="188" y="125"/>
                  </a:lnTo>
                  <a:lnTo>
                    <a:pt x="181" y="132"/>
                  </a:lnTo>
                  <a:lnTo>
                    <a:pt x="167" y="139"/>
                  </a:lnTo>
                  <a:lnTo>
                    <a:pt x="153" y="145"/>
                  </a:lnTo>
                  <a:lnTo>
                    <a:pt x="146" y="152"/>
                  </a:lnTo>
                  <a:lnTo>
                    <a:pt x="133" y="159"/>
                  </a:lnTo>
                  <a:lnTo>
                    <a:pt x="126" y="166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91" y="194"/>
                  </a:lnTo>
                  <a:lnTo>
                    <a:pt x="84" y="201"/>
                  </a:lnTo>
                  <a:lnTo>
                    <a:pt x="70" y="208"/>
                  </a:lnTo>
                  <a:lnTo>
                    <a:pt x="70" y="215"/>
                  </a:lnTo>
                  <a:lnTo>
                    <a:pt x="56" y="228"/>
                  </a:lnTo>
                  <a:lnTo>
                    <a:pt x="49" y="235"/>
                  </a:lnTo>
                  <a:lnTo>
                    <a:pt x="35" y="256"/>
                  </a:lnTo>
                  <a:lnTo>
                    <a:pt x="28" y="270"/>
                  </a:lnTo>
                  <a:lnTo>
                    <a:pt x="14" y="291"/>
                  </a:lnTo>
                  <a:lnTo>
                    <a:pt x="7" y="311"/>
                  </a:lnTo>
                  <a:lnTo>
                    <a:pt x="7" y="325"/>
                  </a:lnTo>
                  <a:lnTo>
                    <a:pt x="0" y="346"/>
                  </a:lnTo>
                  <a:lnTo>
                    <a:pt x="0" y="353"/>
                  </a:lnTo>
                  <a:lnTo>
                    <a:pt x="0" y="360"/>
                  </a:lnTo>
                  <a:lnTo>
                    <a:pt x="0" y="380"/>
                  </a:lnTo>
                  <a:lnTo>
                    <a:pt x="0" y="394"/>
                  </a:lnTo>
                  <a:lnTo>
                    <a:pt x="0" y="401"/>
                  </a:lnTo>
                  <a:lnTo>
                    <a:pt x="7" y="415"/>
                  </a:lnTo>
                  <a:lnTo>
                    <a:pt x="7" y="436"/>
                  </a:lnTo>
                  <a:lnTo>
                    <a:pt x="14" y="456"/>
                  </a:lnTo>
                  <a:lnTo>
                    <a:pt x="28" y="470"/>
                  </a:lnTo>
                  <a:lnTo>
                    <a:pt x="35" y="491"/>
                  </a:lnTo>
                  <a:lnTo>
                    <a:pt x="49" y="512"/>
                  </a:lnTo>
                  <a:lnTo>
                    <a:pt x="56" y="512"/>
                  </a:lnTo>
                  <a:lnTo>
                    <a:pt x="70" y="526"/>
                  </a:lnTo>
                  <a:lnTo>
                    <a:pt x="70" y="532"/>
                  </a:lnTo>
                  <a:lnTo>
                    <a:pt x="84" y="546"/>
                  </a:lnTo>
                  <a:lnTo>
                    <a:pt x="91" y="553"/>
                  </a:lnTo>
                  <a:lnTo>
                    <a:pt x="105" y="560"/>
                  </a:lnTo>
                  <a:lnTo>
                    <a:pt x="112" y="567"/>
                  </a:lnTo>
                  <a:lnTo>
                    <a:pt x="126" y="581"/>
                  </a:lnTo>
                  <a:lnTo>
                    <a:pt x="133" y="581"/>
                  </a:lnTo>
                  <a:lnTo>
                    <a:pt x="146" y="595"/>
                  </a:lnTo>
                  <a:lnTo>
                    <a:pt x="153" y="602"/>
                  </a:lnTo>
                  <a:lnTo>
                    <a:pt x="167" y="602"/>
                  </a:lnTo>
                  <a:lnTo>
                    <a:pt x="181" y="615"/>
                  </a:lnTo>
                  <a:lnTo>
                    <a:pt x="188" y="615"/>
                  </a:lnTo>
                  <a:lnTo>
                    <a:pt x="202" y="629"/>
                  </a:lnTo>
                  <a:lnTo>
                    <a:pt x="216" y="636"/>
                  </a:lnTo>
                  <a:lnTo>
                    <a:pt x="223" y="636"/>
                  </a:lnTo>
                  <a:lnTo>
                    <a:pt x="237" y="643"/>
                  </a:lnTo>
                  <a:lnTo>
                    <a:pt x="258" y="650"/>
                  </a:lnTo>
                  <a:lnTo>
                    <a:pt x="265" y="657"/>
                  </a:lnTo>
                  <a:lnTo>
                    <a:pt x="272" y="657"/>
                  </a:lnTo>
                  <a:lnTo>
                    <a:pt x="293" y="664"/>
                  </a:lnTo>
                  <a:lnTo>
                    <a:pt x="307" y="671"/>
                  </a:lnTo>
                  <a:lnTo>
                    <a:pt x="314" y="671"/>
                  </a:lnTo>
                  <a:lnTo>
                    <a:pt x="328" y="678"/>
                  </a:lnTo>
                  <a:lnTo>
                    <a:pt x="349" y="685"/>
                  </a:lnTo>
                  <a:lnTo>
                    <a:pt x="370" y="691"/>
                  </a:lnTo>
                  <a:lnTo>
                    <a:pt x="383" y="698"/>
                  </a:lnTo>
                  <a:lnTo>
                    <a:pt x="404" y="698"/>
                  </a:lnTo>
                  <a:lnTo>
                    <a:pt x="418" y="705"/>
                  </a:lnTo>
                  <a:lnTo>
                    <a:pt x="439" y="712"/>
                  </a:lnTo>
                  <a:lnTo>
                    <a:pt x="460" y="712"/>
                  </a:lnTo>
                  <a:lnTo>
                    <a:pt x="474" y="719"/>
                  </a:lnTo>
                  <a:lnTo>
                    <a:pt x="495" y="719"/>
                  </a:lnTo>
                  <a:lnTo>
                    <a:pt x="516" y="726"/>
                  </a:lnTo>
                  <a:lnTo>
                    <a:pt x="530" y="726"/>
                  </a:lnTo>
                  <a:lnTo>
                    <a:pt x="537" y="726"/>
                  </a:lnTo>
                  <a:lnTo>
                    <a:pt x="551" y="726"/>
                  </a:lnTo>
                  <a:close/>
                </a:path>
              </a:pathLst>
            </a:custGeom>
            <a:solidFill>
              <a:srgbClr val="4C4C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8" name="Freeform 507"/>
            <p:cNvSpPr>
              <a:spLocks/>
            </p:cNvSpPr>
            <p:nvPr/>
          </p:nvSpPr>
          <p:spPr bwMode="auto">
            <a:xfrm>
              <a:off x="1066" y="1571"/>
              <a:ext cx="1492" cy="740"/>
            </a:xfrm>
            <a:custGeom>
              <a:avLst/>
              <a:gdLst>
                <a:gd name="T0" fmla="*/ 4232 w 214"/>
                <a:gd name="T1" fmla="*/ 5069 h 107"/>
                <a:gd name="T2" fmla="*/ 4713 w 214"/>
                <a:gd name="T3" fmla="*/ 5118 h 107"/>
                <a:gd name="T4" fmla="*/ 5250 w 214"/>
                <a:gd name="T5" fmla="*/ 5118 h 107"/>
                <a:gd name="T6" fmla="*/ 5787 w 214"/>
                <a:gd name="T7" fmla="*/ 5118 h 107"/>
                <a:gd name="T8" fmla="*/ 6268 w 214"/>
                <a:gd name="T9" fmla="*/ 5069 h 107"/>
                <a:gd name="T10" fmla="*/ 6658 w 214"/>
                <a:gd name="T11" fmla="*/ 5021 h 107"/>
                <a:gd name="T12" fmla="*/ 7195 w 214"/>
                <a:gd name="T13" fmla="*/ 4924 h 107"/>
                <a:gd name="T14" fmla="*/ 7537 w 214"/>
                <a:gd name="T15" fmla="*/ 4834 h 107"/>
                <a:gd name="T16" fmla="*/ 7920 w 214"/>
                <a:gd name="T17" fmla="*/ 4737 h 107"/>
                <a:gd name="T18" fmla="*/ 8311 w 214"/>
                <a:gd name="T19" fmla="*/ 4592 h 107"/>
                <a:gd name="T20" fmla="*/ 8701 w 214"/>
                <a:gd name="T21" fmla="*/ 4447 h 107"/>
                <a:gd name="T22" fmla="*/ 9043 w 214"/>
                <a:gd name="T23" fmla="*/ 4260 h 107"/>
                <a:gd name="T24" fmla="*/ 9335 w 214"/>
                <a:gd name="T25" fmla="*/ 4115 h 107"/>
                <a:gd name="T26" fmla="*/ 9621 w 214"/>
                <a:gd name="T27" fmla="*/ 3873 h 107"/>
                <a:gd name="T28" fmla="*/ 9914 w 214"/>
                <a:gd name="T29" fmla="*/ 3638 h 107"/>
                <a:gd name="T30" fmla="*/ 10109 w 214"/>
                <a:gd name="T31" fmla="*/ 3396 h 107"/>
                <a:gd name="T32" fmla="*/ 10305 w 214"/>
                <a:gd name="T33" fmla="*/ 3015 h 107"/>
                <a:gd name="T34" fmla="*/ 10402 w 214"/>
                <a:gd name="T35" fmla="*/ 2628 h 107"/>
                <a:gd name="T36" fmla="*/ 10353 w 214"/>
                <a:gd name="T37" fmla="*/ 2248 h 107"/>
                <a:gd name="T38" fmla="*/ 10207 w 214"/>
                <a:gd name="T39" fmla="*/ 1867 h 107"/>
                <a:gd name="T40" fmla="*/ 10012 w 214"/>
                <a:gd name="T41" fmla="*/ 1577 h 107"/>
                <a:gd name="T42" fmla="*/ 9719 w 214"/>
                <a:gd name="T43" fmla="*/ 1342 h 107"/>
                <a:gd name="T44" fmla="*/ 9482 w 214"/>
                <a:gd name="T45" fmla="*/ 1100 h 107"/>
                <a:gd name="T46" fmla="*/ 9091 w 214"/>
                <a:gd name="T47" fmla="*/ 906 h 107"/>
                <a:gd name="T48" fmla="*/ 8799 w 214"/>
                <a:gd name="T49" fmla="*/ 768 h 107"/>
                <a:gd name="T50" fmla="*/ 8457 w 214"/>
                <a:gd name="T51" fmla="*/ 574 h 107"/>
                <a:gd name="T52" fmla="*/ 8067 w 214"/>
                <a:gd name="T53" fmla="*/ 429 h 107"/>
                <a:gd name="T54" fmla="*/ 7683 w 214"/>
                <a:gd name="T55" fmla="*/ 332 h 107"/>
                <a:gd name="T56" fmla="*/ 7293 w 214"/>
                <a:gd name="T57" fmla="*/ 242 h 107"/>
                <a:gd name="T58" fmla="*/ 6805 w 214"/>
                <a:gd name="T59" fmla="*/ 145 h 107"/>
                <a:gd name="T60" fmla="*/ 6414 w 214"/>
                <a:gd name="T61" fmla="*/ 97 h 107"/>
                <a:gd name="T62" fmla="*/ 5884 w 214"/>
                <a:gd name="T63" fmla="*/ 48 h 107"/>
                <a:gd name="T64" fmla="*/ 5396 w 214"/>
                <a:gd name="T65" fmla="*/ 0 h 107"/>
                <a:gd name="T66" fmla="*/ 4859 w 214"/>
                <a:gd name="T67" fmla="*/ 0 h 107"/>
                <a:gd name="T68" fmla="*/ 4330 w 214"/>
                <a:gd name="T69" fmla="*/ 48 h 107"/>
                <a:gd name="T70" fmla="*/ 3842 w 214"/>
                <a:gd name="T71" fmla="*/ 97 h 107"/>
                <a:gd name="T72" fmla="*/ 3451 w 214"/>
                <a:gd name="T73" fmla="*/ 145 h 107"/>
                <a:gd name="T74" fmla="*/ 3061 w 214"/>
                <a:gd name="T75" fmla="*/ 242 h 107"/>
                <a:gd name="T76" fmla="*/ 2580 w 214"/>
                <a:gd name="T77" fmla="*/ 380 h 107"/>
                <a:gd name="T78" fmla="*/ 2140 w 214"/>
                <a:gd name="T79" fmla="*/ 477 h 107"/>
                <a:gd name="T80" fmla="*/ 1799 w 214"/>
                <a:gd name="T81" fmla="*/ 622 h 107"/>
                <a:gd name="T82" fmla="*/ 1408 w 214"/>
                <a:gd name="T83" fmla="*/ 816 h 107"/>
                <a:gd name="T84" fmla="*/ 1067 w 214"/>
                <a:gd name="T85" fmla="*/ 1003 h 107"/>
                <a:gd name="T86" fmla="*/ 781 w 214"/>
                <a:gd name="T87" fmla="*/ 1245 h 107"/>
                <a:gd name="T88" fmla="*/ 488 w 214"/>
                <a:gd name="T89" fmla="*/ 1432 h 107"/>
                <a:gd name="T90" fmla="*/ 244 w 214"/>
                <a:gd name="T91" fmla="*/ 1770 h 107"/>
                <a:gd name="T92" fmla="*/ 98 w 214"/>
                <a:gd name="T93" fmla="*/ 2006 h 107"/>
                <a:gd name="T94" fmla="*/ 0 w 214"/>
                <a:gd name="T95" fmla="*/ 2441 h 107"/>
                <a:gd name="T96" fmla="*/ 0 w 214"/>
                <a:gd name="T97" fmla="*/ 2773 h 107"/>
                <a:gd name="T98" fmla="*/ 98 w 214"/>
                <a:gd name="T99" fmla="*/ 3154 h 107"/>
                <a:gd name="T100" fmla="*/ 342 w 214"/>
                <a:gd name="T101" fmla="*/ 3541 h 107"/>
                <a:gd name="T102" fmla="*/ 586 w 214"/>
                <a:gd name="T103" fmla="*/ 3776 h 107"/>
                <a:gd name="T104" fmla="*/ 871 w 214"/>
                <a:gd name="T105" fmla="*/ 4018 h 107"/>
                <a:gd name="T106" fmla="*/ 1164 w 214"/>
                <a:gd name="T107" fmla="*/ 4163 h 107"/>
                <a:gd name="T108" fmla="*/ 1506 w 214"/>
                <a:gd name="T109" fmla="*/ 4399 h 107"/>
                <a:gd name="T110" fmla="*/ 1848 w 214"/>
                <a:gd name="T111" fmla="*/ 4544 h 107"/>
                <a:gd name="T112" fmla="*/ 2189 w 214"/>
                <a:gd name="T113" fmla="*/ 4641 h 107"/>
                <a:gd name="T114" fmla="*/ 2670 w 214"/>
                <a:gd name="T115" fmla="*/ 4834 h 107"/>
                <a:gd name="T116" fmla="*/ 3061 w 214"/>
                <a:gd name="T117" fmla="*/ 4924 h 107"/>
                <a:gd name="T118" fmla="*/ 3598 w 214"/>
                <a:gd name="T119" fmla="*/ 5021 h 10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4" h="107">
                  <a:moveTo>
                    <a:pt x="79" y="105"/>
                  </a:moveTo>
                  <a:lnTo>
                    <a:pt x="82" y="106"/>
                  </a:lnTo>
                  <a:lnTo>
                    <a:pt x="84" y="106"/>
                  </a:lnTo>
                  <a:lnTo>
                    <a:pt x="87" y="106"/>
                  </a:lnTo>
                  <a:lnTo>
                    <a:pt x="89" y="107"/>
                  </a:lnTo>
                  <a:lnTo>
                    <a:pt x="92" y="107"/>
                  </a:lnTo>
                  <a:lnTo>
                    <a:pt x="95" y="107"/>
                  </a:lnTo>
                  <a:lnTo>
                    <a:pt x="97" y="107"/>
                  </a:lnTo>
                  <a:lnTo>
                    <a:pt x="100" y="107"/>
                  </a:lnTo>
                  <a:lnTo>
                    <a:pt x="103" y="107"/>
                  </a:lnTo>
                  <a:lnTo>
                    <a:pt x="105" y="107"/>
                  </a:lnTo>
                  <a:lnTo>
                    <a:pt x="108" y="107"/>
                  </a:lnTo>
                  <a:lnTo>
                    <a:pt x="111" y="107"/>
                  </a:lnTo>
                  <a:lnTo>
                    <a:pt x="113" y="107"/>
                  </a:lnTo>
                  <a:lnTo>
                    <a:pt x="116" y="107"/>
                  </a:lnTo>
                  <a:lnTo>
                    <a:pt x="119" y="107"/>
                  </a:lnTo>
                  <a:lnTo>
                    <a:pt x="121" y="107"/>
                  </a:lnTo>
                  <a:lnTo>
                    <a:pt x="124" y="107"/>
                  </a:lnTo>
                  <a:lnTo>
                    <a:pt x="126" y="106"/>
                  </a:lnTo>
                  <a:lnTo>
                    <a:pt x="129" y="106"/>
                  </a:lnTo>
                  <a:lnTo>
                    <a:pt x="132" y="106"/>
                  </a:lnTo>
                  <a:lnTo>
                    <a:pt x="134" y="105"/>
                  </a:lnTo>
                  <a:lnTo>
                    <a:pt x="136" y="105"/>
                  </a:lnTo>
                  <a:lnTo>
                    <a:pt x="137" y="105"/>
                  </a:lnTo>
                  <a:lnTo>
                    <a:pt x="140" y="105"/>
                  </a:lnTo>
                  <a:lnTo>
                    <a:pt x="142" y="104"/>
                  </a:lnTo>
                  <a:lnTo>
                    <a:pt x="145" y="104"/>
                  </a:lnTo>
                  <a:lnTo>
                    <a:pt x="148" y="103"/>
                  </a:lnTo>
                  <a:lnTo>
                    <a:pt x="150" y="103"/>
                  </a:lnTo>
                  <a:lnTo>
                    <a:pt x="153" y="102"/>
                  </a:lnTo>
                  <a:lnTo>
                    <a:pt x="155" y="101"/>
                  </a:lnTo>
                  <a:lnTo>
                    <a:pt x="158" y="101"/>
                  </a:lnTo>
                  <a:lnTo>
                    <a:pt x="161" y="100"/>
                  </a:lnTo>
                  <a:lnTo>
                    <a:pt x="163" y="99"/>
                  </a:lnTo>
                  <a:lnTo>
                    <a:pt x="166" y="98"/>
                  </a:lnTo>
                  <a:lnTo>
                    <a:pt x="169" y="97"/>
                  </a:lnTo>
                  <a:lnTo>
                    <a:pt x="171" y="96"/>
                  </a:lnTo>
                  <a:lnTo>
                    <a:pt x="174" y="95"/>
                  </a:lnTo>
                  <a:lnTo>
                    <a:pt x="176" y="95"/>
                  </a:lnTo>
                  <a:lnTo>
                    <a:pt x="177" y="94"/>
                  </a:lnTo>
                  <a:lnTo>
                    <a:pt x="179" y="93"/>
                  </a:lnTo>
                  <a:lnTo>
                    <a:pt x="181" y="92"/>
                  </a:lnTo>
                  <a:lnTo>
                    <a:pt x="182" y="92"/>
                  </a:lnTo>
                  <a:lnTo>
                    <a:pt x="184" y="91"/>
                  </a:lnTo>
                  <a:lnTo>
                    <a:pt x="186" y="89"/>
                  </a:lnTo>
                  <a:lnTo>
                    <a:pt x="187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2" y="86"/>
                  </a:lnTo>
                  <a:lnTo>
                    <a:pt x="195" y="84"/>
                  </a:lnTo>
                  <a:lnTo>
                    <a:pt x="198" y="82"/>
                  </a:lnTo>
                  <a:lnTo>
                    <a:pt x="198" y="81"/>
                  </a:lnTo>
                  <a:lnTo>
                    <a:pt x="200" y="80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4" y="76"/>
                  </a:lnTo>
                  <a:lnTo>
                    <a:pt x="206" y="74"/>
                  </a:lnTo>
                  <a:lnTo>
                    <a:pt x="208" y="71"/>
                  </a:lnTo>
                  <a:lnTo>
                    <a:pt x="210" y="68"/>
                  </a:lnTo>
                  <a:lnTo>
                    <a:pt x="211" y="66"/>
                  </a:lnTo>
                  <a:lnTo>
                    <a:pt x="212" y="63"/>
                  </a:lnTo>
                  <a:lnTo>
                    <a:pt x="213" y="60"/>
                  </a:lnTo>
                  <a:lnTo>
                    <a:pt x="213" y="58"/>
                  </a:lnTo>
                  <a:lnTo>
                    <a:pt x="213" y="57"/>
                  </a:lnTo>
                  <a:lnTo>
                    <a:pt x="214" y="55"/>
                  </a:lnTo>
                  <a:lnTo>
                    <a:pt x="214" y="52"/>
                  </a:lnTo>
                  <a:lnTo>
                    <a:pt x="213" y="51"/>
                  </a:lnTo>
                  <a:lnTo>
                    <a:pt x="213" y="50"/>
                  </a:lnTo>
                  <a:lnTo>
                    <a:pt x="213" y="47"/>
                  </a:lnTo>
                  <a:lnTo>
                    <a:pt x="212" y="45"/>
                  </a:lnTo>
                  <a:lnTo>
                    <a:pt x="211" y="42"/>
                  </a:lnTo>
                  <a:lnTo>
                    <a:pt x="210" y="39"/>
                  </a:lnTo>
                  <a:lnTo>
                    <a:pt x="208" y="37"/>
                  </a:lnTo>
                  <a:lnTo>
                    <a:pt x="206" y="34"/>
                  </a:lnTo>
                  <a:lnTo>
                    <a:pt x="206" y="33"/>
                  </a:lnTo>
                  <a:lnTo>
                    <a:pt x="204" y="31"/>
                  </a:lnTo>
                  <a:lnTo>
                    <a:pt x="203" y="30"/>
                  </a:lnTo>
                  <a:lnTo>
                    <a:pt x="201" y="29"/>
                  </a:lnTo>
                  <a:lnTo>
                    <a:pt x="200" y="28"/>
                  </a:lnTo>
                  <a:lnTo>
                    <a:pt x="198" y="26"/>
                  </a:lnTo>
                  <a:lnTo>
                    <a:pt x="195" y="24"/>
                  </a:lnTo>
                  <a:lnTo>
                    <a:pt x="195" y="23"/>
                  </a:lnTo>
                  <a:lnTo>
                    <a:pt x="192" y="22"/>
                  </a:lnTo>
                  <a:lnTo>
                    <a:pt x="191" y="21"/>
                  </a:lnTo>
                  <a:lnTo>
                    <a:pt x="190" y="20"/>
                  </a:lnTo>
                  <a:lnTo>
                    <a:pt x="187" y="19"/>
                  </a:lnTo>
                  <a:lnTo>
                    <a:pt x="186" y="18"/>
                  </a:lnTo>
                  <a:lnTo>
                    <a:pt x="184" y="17"/>
                  </a:lnTo>
                  <a:lnTo>
                    <a:pt x="182" y="16"/>
                  </a:lnTo>
                  <a:lnTo>
                    <a:pt x="181" y="16"/>
                  </a:lnTo>
                  <a:lnTo>
                    <a:pt x="179" y="15"/>
                  </a:lnTo>
                  <a:lnTo>
                    <a:pt x="177" y="13"/>
                  </a:lnTo>
                  <a:lnTo>
                    <a:pt x="176" y="13"/>
                  </a:lnTo>
                  <a:lnTo>
                    <a:pt x="174" y="12"/>
                  </a:lnTo>
                  <a:lnTo>
                    <a:pt x="171" y="11"/>
                  </a:lnTo>
                  <a:lnTo>
                    <a:pt x="169" y="10"/>
                  </a:lnTo>
                  <a:lnTo>
                    <a:pt x="166" y="9"/>
                  </a:lnTo>
                  <a:lnTo>
                    <a:pt x="163" y="8"/>
                  </a:lnTo>
                  <a:lnTo>
                    <a:pt x="161" y="8"/>
                  </a:lnTo>
                  <a:lnTo>
                    <a:pt x="158" y="7"/>
                  </a:lnTo>
                  <a:lnTo>
                    <a:pt x="155" y="6"/>
                  </a:lnTo>
                  <a:lnTo>
                    <a:pt x="153" y="6"/>
                  </a:lnTo>
                  <a:lnTo>
                    <a:pt x="150" y="5"/>
                  </a:lnTo>
                  <a:lnTo>
                    <a:pt x="148" y="4"/>
                  </a:lnTo>
                  <a:lnTo>
                    <a:pt x="145" y="4"/>
                  </a:lnTo>
                  <a:lnTo>
                    <a:pt x="142" y="3"/>
                  </a:lnTo>
                  <a:lnTo>
                    <a:pt x="140" y="3"/>
                  </a:lnTo>
                  <a:lnTo>
                    <a:pt x="137" y="3"/>
                  </a:lnTo>
                  <a:lnTo>
                    <a:pt x="136" y="2"/>
                  </a:lnTo>
                  <a:lnTo>
                    <a:pt x="134" y="2"/>
                  </a:lnTo>
                  <a:lnTo>
                    <a:pt x="132" y="2"/>
                  </a:lnTo>
                  <a:lnTo>
                    <a:pt x="129" y="2"/>
                  </a:lnTo>
                  <a:lnTo>
                    <a:pt x="126" y="1"/>
                  </a:lnTo>
                  <a:lnTo>
                    <a:pt x="124" y="1"/>
                  </a:lnTo>
                  <a:lnTo>
                    <a:pt x="121" y="1"/>
                  </a:lnTo>
                  <a:lnTo>
                    <a:pt x="119" y="1"/>
                  </a:lnTo>
                  <a:lnTo>
                    <a:pt x="116" y="1"/>
                  </a:lnTo>
                  <a:lnTo>
                    <a:pt x="113" y="0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7" y="1"/>
                  </a:lnTo>
                  <a:lnTo>
                    <a:pt x="95" y="1"/>
                  </a:lnTo>
                  <a:lnTo>
                    <a:pt x="92" y="1"/>
                  </a:lnTo>
                  <a:lnTo>
                    <a:pt x="89" y="1"/>
                  </a:lnTo>
                  <a:lnTo>
                    <a:pt x="87" y="1"/>
                  </a:lnTo>
                  <a:lnTo>
                    <a:pt x="84" y="2"/>
                  </a:lnTo>
                  <a:lnTo>
                    <a:pt x="82" y="2"/>
                  </a:lnTo>
                  <a:lnTo>
                    <a:pt x="79" y="2"/>
                  </a:lnTo>
                  <a:lnTo>
                    <a:pt x="77" y="2"/>
                  </a:lnTo>
                  <a:lnTo>
                    <a:pt x="76" y="3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8" y="4"/>
                  </a:lnTo>
                  <a:lnTo>
                    <a:pt x="66" y="4"/>
                  </a:lnTo>
                  <a:lnTo>
                    <a:pt x="63" y="5"/>
                  </a:lnTo>
                  <a:lnTo>
                    <a:pt x="60" y="6"/>
                  </a:lnTo>
                  <a:lnTo>
                    <a:pt x="58" y="6"/>
                  </a:lnTo>
                  <a:lnTo>
                    <a:pt x="55" y="7"/>
                  </a:lnTo>
                  <a:lnTo>
                    <a:pt x="53" y="8"/>
                  </a:lnTo>
                  <a:lnTo>
                    <a:pt x="50" y="8"/>
                  </a:lnTo>
                  <a:lnTo>
                    <a:pt x="47" y="9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2" y="11"/>
                  </a:lnTo>
                  <a:lnTo>
                    <a:pt x="39" y="12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4" y="15"/>
                  </a:lnTo>
                  <a:lnTo>
                    <a:pt x="32" y="16"/>
                  </a:lnTo>
                  <a:lnTo>
                    <a:pt x="31" y="16"/>
                  </a:lnTo>
                  <a:lnTo>
                    <a:pt x="29" y="17"/>
                  </a:lnTo>
                  <a:lnTo>
                    <a:pt x="27" y="18"/>
                  </a:lnTo>
                  <a:lnTo>
                    <a:pt x="26" y="19"/>
                  </a:lnTo>
                  <a:lnTo>
                    <a:pt x="24" y="20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19" y="23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8"/>
                  </a:lnTo>
                  <a:lnTo>
                    <a:pt x="12" y="29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8" y="33"/>
                  </a:lnTo>
                  <a:lnTo>
                    <a:pt x="7" y="34"/>
                  </a:lnTo>
                  <a:lnTo>
                    <a:pt x="5" y="37"/>
                  </a:lnTo>
                  <a:lnTo>
                    <a:pt x="4" y="39"/>
                  </a:lnTo>
                  <a:lnTo>
                    <a:pt x="2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0" y="52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0" y="58"/>
                  </a:lnTo>
                  <a:lnTo>
                    <a:pt x="1" y="60"/>
                  </a:lnTo>
                  <a:lnTo>
                    <a:pt x="1" y="63"/>
                  </a:lnTo>
                  <a:lnTo>
                    <a:pt x="2" y="66"/>
                  </a:lnTo>
                  <a:lnTo>
                    <a:pt x="4" y="68"/>
                  </a:lnTo>
                  <a:lnTo>
                    <a:pt x="5" y="71"/>
                  </a:lnTo>
                  <a:lnTo>
                    <a:pt x="7" y="74"/>
                  </a:lnTo>
                  <a:lnTo>
                    <a:pt x="8" y="74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2" y="79"/>
                  </a:lnTo>
                  <a:lnTo>
                    <a:pt x="13" y="80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21" y="86"/>
                  </a:lnTo>
                  <a:lnTo>
                    <a:pt x="22" y="87"/>
                  </a:lnTo>
                  <a:lnTo>
                    <a:pt x="24" y="87"/>
                  </a:lnTo>
                  <a:lnTo>
                    <a:pt x="26" y="89"/>
                  </a:lnTo>
                  <a:lnTo>
                    <a:pt x="27" y="89"/>
                  </a:lnTo>
                  <a:lnTo>
                    <a:pt x="29" y="91"/>
                  </a:lnTo>
                  <a:lnTo>
                    <a:pt x="31" y="92"/>
                  </a:lnTo>
                  <a:lnTo>
                    <a:pt x="32" y="92"/>
                  </a:lnTo>
                  <a:lnTo>
                    <a:pt x="34" y="93"/>
                  </a:lnTo>
                  <a:lnTo>
                    <a:pt x="37" y="94"/>
                  </a:lnTo>
                  <a:lnTo>
                    <a:pt x="38" y="95"/>
                  </a:lnTo>
                  <a:lnTo>
                    <a:pt x="39" y="95"/>
                  </a:lnTo>
                  <a:lnTo>
                    <a:pt x="42" y="96"/>
                  </a:lnTo>
                  <a:lnTo>
                    <a:pt x="44" y="97"/>
                  </a:lnTo>
                  <a:lnTo>
                    <a:pt x="45" y="97"/>
                  </a:lnTo>
                  <a:lnTo>
                    <a:pt x="47" y="98"/>
                  </a:lnTo>
                  <a:lnTo>
                    <a:pt x="50" y="99"/>
                  </a:lnTo>
                  <a:lnTo>
                    <a:pt x="53" y="100"/>
                  </a:lnTo>
                  <a:lnTo>
                    <a:pt x="55" y="101"/>
                  </a:lnTo>
                  <a:lnTo>
                    <a:pt x="58" y="101"/>
                  </a:lnTo>
                  <a:lnTo>
                    <a:pt x="60" y="102"/>
                  </a:lnTo>
                  <a:lnTo>
                    <a:pt x="63" y="103"/>
                  </a:lnTo>
                  <a:lnTo>
                    <a:pt x="66" y="103"/>
                  </a:lnTo>
                  <a:lnTo>
                    <a:pt x="68" y="104"/>
                  </a:lnTo>
                  <a:lnTo>
                    <a:pt x="71" y="104"/>
                  </a:lnTo>
                  <a:lnTo>
                    <a:pt x="74" y="105"/>
                  </a:lnTo>
                  <a:lnTo>
                    <a:pt x="76" y="105"/>
                  </a:lnTo>
                  <a:lnTo>
                    <a:pt x="77" y="105"/>
                  </a:lnTo>
                  <a:lnTo>
                    <a:pt x="79" y="10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29" name="Freeform 508"/>
            <p:cNvSpPr>
              <a:spLocks/>
            </p:cNvSpPr>
            <p:nvPr/>
          </p:nvSpPr>
          <p:spPr bwMode="auto">
            <a:xfrm>
              <a:off x="1157" y="1620"/>
              <a:ext cx="1303" cy="649"/>
            </a:xfrm>
            <a:custGeom>
              <a:avLst/>
              <a:gdLst>
                <a:gd name="T0" fmla="*/ 606 w 1303"/>
                <a:gd name="T1" fmla="*/ 649 h 649"/>
                <a:gd name="T2" fmla="*/ 683 w 1303"/>
                <a:gd name="T3" fmla="*/ 649 h 649"/>
                <a:gd name="T4" fmla="*/ 752 w 1303"/>
                <a:gd name="T5" fmla="*/ 642 h 649"/>
                <a:gd name="T6" fmla="*/ 808 w 1303"/>
                <a:gd name="T7" fmla="*/ 636 h 649"/>
                <a:gd name="T8" fmla="*/ 885 w 1303"/>
                <a:gd name="T9" fmla="*/ 629 h 649"/>
                <a:gd name="T10" fmla="*/ 941 w 1303"/>
                <a:gd name="T11" fmla="*/ 615 h 649"/>
                <a:gd name="T12" fmla="*/ 989 w 1303"/>
                <a:gd name="T13" fmla="*/ 601 h 649"/>
                <a:gd name="T14" fmla="*/ 1045 w 1303"/>
                <a:gd name="T15" fmla="*/ 580 h 649"/>
                <a:gd name="T16" fmla="*/ 1101 w 1303"/>
                <a:gd name="T17" fmla="*/ 559 h 649"/>
                <a:gd name="T18" fmla="*/ 1150 w 1303"/>
                <a:gd name="T19" fmla="*/ 532 h 649"/>
                <a:gd name="T20" fmla="*/ 1192 w 1303"/>
                <a:gd name="T21" fmla="*/ 504 h 649"/>
                <a:gd name="T22" fmla="*/ 1233 w 1303"/>
                <a:gd name="T23" fmla="*/ 477 h 649"/>
                <a:gd name="T24" fmla="*/ 1268 w 1303"/>
                <a:gd name="T25" fmla="*/ 428 h 649"/>
                <a:gd name="T26" fmla="*/ 1296 w 1303"/>
                <a:gd name="T27" fmla="*/ 387 h 649"/>
                <a:gd name="T28" fmla="*/ 1303 w 1303"/>
                <a:gd name="T29" fmla="*/ 331 h 649"/>
                <a:gd name="T30" fmla="*/ 1296 w 1303"/>
                <a:gd name="T31" fmla="*/ 276 h 649"/>
                <a:gd name="T32" fmla="*/ 1275 w 1303"/>
                <a:gd name="T33" fmla="*/ 221 h 649"/>
                <a:gd name="T34" fmla="*/ 1247 w 1303"/>
                <a:gd name="T35" fmla="*/ 186 h 649"/>
                <a:gd name="T36" fmla="*/ 1206 w 1303"/>
                <a:gd name="T37" fmla="*/ 152 h 649"/>
                <a:gd name="T38" fmla="*/ 1157 w 1303"/>
                <a:gd name="T39" fmla="*/ 117 h 649"/>
                <a:gd name="T40" fmla="*/ 1115 w 1303"/>
                <a:gd name="T41" fmla="*/ 96 h 649"/>
                <a:gd name="T42" fmla="*/ 1066 w 1303"/>
                <a:gd name="T43" fmla="*/ 76 h 649"/>
                <a:gd name="T44" fmla="*/ 1010 w 1303"/>
                <a:gd name="T45" fmla="*/ 55 h 649"/>
                <a:gd name="T46" fmla="*/ 955 w 1303"/>
                <a:gd name="T47" fmla="*/ 34 h 649"/>
                <a:gd name="T48" fmla="*/ 892 w 1303"/>
                <a:gd name="T49" fmla="*/ 20 h 649"/>
                <a:gd name="T50" fmla="*/ 829 w 1303"/>
                <a:gd name="T51" fmla="*/ 14 h 649"/>
                <a:gd name="T52" fmla="*/ 766 w 1303"/>
                <a:gd name="T53" fmla="*/ 7 h 649"/>
                <a:gd name="T54" fmla="*/ 697 w 1303"/>
                <a:gd name="T55" fmla="*/ 0 h 649"/>
                <a:gd name="T56" fmla="*/ 627 w 1303"/>
                <a:gd name="T57" fmla="*/ 0 h 649"/>
                <a:gd name="T58" fmla="*/ 550 w 1303"/>
                <a:gd name="T59" fmla="*/ 7 h 649"/>
                <a:gd name="T60" fmla="*/ 495 w 1303"/>
                <a:gd name="T61" fmla="*/ 7 h 649"/>
                <a:gd name="T62" fmla="*/ 425 w 1303"/>
                <a:gd name="T63" fmla="*/ 20 h 649"/>
                <a:gd name="T64" fmla="*/ 369 w 1303"/>
                <a:gd name="T65" fmla="*/ 34 h 649"/>
                <a:gd name="T66" fmla="*/ 313 w 1303"/>
                <a:gd name="T67" fmla="*/ 48 h 649"/>
                <a:gd name="T68" fmla="*/ 258 w 1303"/>
                <a:gd name="T69" fmla="*/ 62 h 649"/>
                <a:gd name="T70" fmla="*/ 202 w 1303"/>
                <a:gd name="T71" fmla="*/ 90 h 649"/>
                <a:gd name="T72" fmla="*/ 153 w 1303"/>
                <a:gd name="T73" fmla="*/ 110 h 649"/>
                <a:gd name="T74" fmla="*/ 111 w 1303"/>
                <a:gd name="T75" fmla="*/ 145 h 649"/>
                <a:gd name="T76" fmla="*/ 76 w 1303"/>
                <a:gd name="T77" fmla="*/ 173 h 649"/>
                <a:gd name="T78" fmla="*/ 35 w 1303"/>
                <a:gd name="T79" fmla="*/ 214 h 649"/>
                <a:gd name="T80" fmla="*/ 14 w 1303"/>
                <a:gd name="T81" fmla="*/ 262 h 649"/>
                <a:gd name="T82" fmla="*/ 0 w 1303"/>
                <a:gd name="T83" fmla="*/ 311 h 649"/>
                <a:gd name="T84" fmla="*/ 7 w 1303"/>
                <a:gd name="T85" fmla="*/ 366 h 649"/>
                <a:gd name="T86" fmla="*/ 35 w 1303"/>
                <a:gd name="T87" fmla="*/ 421 h 649"/>
                <a:gd name="T88" fmla="*/ 62 w 1303"/>
                <a:gd name="T89" fmla="*/ 463 h 649"/>
                <a:gd name="T90" fmla="*/ 97 w 1303"/>
                <a:gd name="T91" fmla="*/ 497 h 649"/>
                <a:gd name="T92" fmla="*/ 146 w 1303"/>
                <a:gd name="T93" fmla="*/ 532 h 649"/>
                <a:gd name="T94" fmla="*/ 188 w 1303"/>
                <a:gd name="T95" fmla="*/ 553 h 649"/>
                <a:gd name="T96" fmla="*/ 237 w 1303"/>
                <a:gd name="T97" fmla="*/ 573 h 649"/>
                <a:gd name="T98" fmla="*/ 292 w 1303"/>
                <a:gd name="T99" fmla="*/ 594 h 649"/>
                <a:gd name="T100" fmla="*/ 348 w 1303"/>
                <a:gd name="T101" fmla="*/ 608 h 649"/>
                <a:gd name="T102" fmla="*/ 411 w 1303"/>
                <a:gd name="T103" fmla="*/ 622 h 649"/>
                <a:gd name="T104" fmla="*/ 481 w 1303"/>
                <a:gd name="T105" fmla="*/ 636 h 649"/>
                <a:gd name="T106" fmla="*/ 536 w 1303"/>
                <a:gd name="T107" fmla="*/ 642 h 64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03" h="649">
                  <a:moveTo>
                    <a:pt x="550" y="642"/>
                  </a:moveTo>
                  <a:lnTo>
                    <a:pt x="571" y="642"/>
                  </a:lnTo>
                  <a:lnTo>
                    <a:pt x="585" y="642"/>
                  </a:lnTo>
                  <a:lnTo>
                    <a:pt x="606" y="649"/>
                  </a:lnTo>
                  <a:lnTo>
                    <a:pt x="627" y="649"/>
                  </a:lnTo>
                  <a:lnTo>
                    <a:pt x="641" y="649"/>
                  </a:lnTo>
                  <a:lnTo>
                    <a:pt x="662" y="649"/>
                  </a:lnTo>
                  <a:lnTo>
                    <a:pt x="683" y="649"/>
                  </a:lnTo>
                  <a:lnTo>
                    <a:pt x="697" y="649"/>
                  </a:lnTo>
                  <a:lnTo>
                    <a:pt x="718" y="642"/>
                  </a:lnTo>
                  <a:lnTo>
                    <a:pt x="739" y="642"/>
                  </a:lnTo>
                  <a:lnTo>
                    <a:pt x="752" y="642"/>
                  </a:lnTo>
                  <a:lnTo>
                    <a:pt x="766" y="642"/>
                  </a:lnTo>
                  <a:lnTo>
                    <a:pt x="773" y="642"/>
                  </a:lnTo>
                  <a:lnTo>
                    <a:pt x="787" y="642"/>
                  </a:lnTo>
                  <a:lnTo>
                    <a:pt x="808" y="636"/>
                  </a:lnTo>
                  <a:lnTo>
                    <a:pt x="829" y="636"/>
                  </a:lnTo>
                  <a:lnTo>
                    <a:pt x="843" y="636"/>
                  </a:lnTo>
                  <a:lnTo>
                    <a:pt x="864" y="629"/>
                  </a:lnTo>
                  <a:lnTo>
                    <a:pt x="885" y="629"/>
                  </a:lnTo>
                  <a:lnTo>
                    <a:pt x="892" y="622"/>
                  </a:lnTo>
                  <a:lnTo>
                    <a:pt x="899" y="622"/>
                  </a:lnTo>
                  <a:lnTo>
                    <a:pt x="920" y="622"/>
                  </a:lnTo>
                  <a:lnTo>
                    <a:pt x="941" y="615"/>
                  </a:lnTo>
                  <a:lnTo>
                    <a:pt x="955" y="608"/>
                  </a:lnTo>
                  <a:lnTo>
                    <a:pt x="976" y="608"/>
                  </a:lnTo>
                  <a:lnTo>
                    <a:pt x="989" y="601"/>
                  </a:lnTo>
                  <a:lnTo>
                    <a:pt x="1010" y="594"/>
                  </a:lnTo>
                  <a:lnTo>
                    <a:pt x="1031" y="587"/>
                  </a:lnTo>
                  <a:lnTo>
                    <a:pt x="1045" y="580"/>
                  </a:lnTo>
                  <a:lnTo>
                    <a:pt x="1066" y="573"/>
                  </a:lnTo>
                  <a:lnTo>
                    <a:pt x="1080" y="566"/>
                  </a:lnTo>
                  <a:lnTo>
                    <a:pt x="1087" y="566"/>
                  </a:lnTo>
                  <a:lnTo>
                    <a:pt x="1101" y="559"/>
                  </a:lnTo>
                  <a:lnTo>
                    <a:pt x="1115" y="553"/>
                  </a:lnTo>
                  <a:lnTo>
                    <a:pt x="1122" y="546"/>
                  </a:lnTo>
                  <a:lnTo>
                    <a:pt x="1143" y="539"/>
                  </a:lnTo>
                  <a:lnTo>
                    <a:pt x="1150" y="532"/>
                  </a:lnTo>
                  <a:lnTo>
                    <a:pt x="1157" y="532"/>
                  </a:lnTo>
                  <a:lnTo>
                    <a:pt x="1178" y="518"/>
                  </a:lnTo>
                  <a:lnTo>
                    <a:pt x="1178" y="511"/>
                  </a:lnTo>
                  <a:lnTo>
                    <a:pt x="1192" y="504"/>
                  </a:lnTo>
                  <a:lnTo>
                    <a:pt x="1206" y="497"/>
                  </a:lnTo>
                  <a:lnTo>
                    <a:pt x="1213" y="490"/>
                  </a:lnTo>
                  <a:lnTo>
                    <a:pt x="1226" y="477"/>
                  </a:lnTo>
                  <a:lnTo>
                    <a:pt x="1233" y="477"/>
                  </a:lnTo>
                  <a:lnTo>
                    <a:pt x="1247" y="463"/>
                  </a:lnTo>
                  <a:lnTo>
                    <a:pt x="1247" y="456"/>
                  </a:lnTo>
                  <a:lnTo>
                    <a:pt x="1261" y="442"/>
                  </a:lnTo>
                  <a:lnTo>
                    <a:pt x="1268" y="428"/>
                  </a:lnTo>
                  <a:lnTo>
                    <a:pt x="1275" y="421"/>
                  </a:lnTo>
                  <a:lnTo>
                    <a:pt x="1282" y="407"/>
                  </a:lnTo>
                  <a:lnTo>
                    <a:pt x="1289" y="401"/>
                  </a:lnTo>
                  <a:lnTo>
                    <a:pt x="1296" y="387"/>
                  </a:lnTo>
                  <a:lnTo>
                    <a:pt x="1296" y="366"/>
                  </a:lnTo>
                  <a:lnTo>
                    <a:pt x="1303" y="352"/>
                  </a:lnTo>
                  <a:lnTo>
                    <a:pt x="1303" y="338"/>
                  </a:lnTo>
                  <a:lnTo>
                    <a:pt x="1303" y="331"/>
                  </a:lnTo>
                  <a:lnTo>
                    <a:pt x="1303" y="311"/>
                  </a:lnTo>
                  <a:lnTo>
                    <a:pt x="1303" y="304"/>
                  </a:lnTo>
                  <a:lnTo>
                    <a:pt x="1303" y="297"/>
                  </a:lnTo>
                  <a:lnTo>
                    <a:pt x="1296" y="276"/>
                  </a:lnTo>
                  <a:lnTo>
                    <a:pt x="1296" y="262"/>
                  </a:lnTo>
                  <a:lnTo>
                    <a:pt x="1289" y="242"/>
                  </a:lnTo>
                  <a:lnTo>
                    <a:pt x="1282" y="242"/>
                  </a:lnTo>
                  <a:lnTo>
                    <a:pt x="1275" y="221"/>
                  </a:lnTo>
                  <a:lnTo>
                    <a:pt x="1268" y="214"/>
                  </a:lnTo>
                  <a:lnTo>
                    <a:pt x="1261" y="207"/>
                  </a:lnTo>
                  <a:lnTo>
                    <a:pt x="1247" y="193"/>
                  </a:lnTo>
                  <a:lnTo>
                    <a:pt x="1247" y="186"/>
                  </a:lnTo>
                  <a:lnTo>
                    <a:pt x="1233" y="173"/>
                  </a:lnTo>
                  <a:lnTo>
                    <a:pt x="1226" y="166"/>
                  </a:lnTo>
                  <a:lnTo>
                    <a:pt x="1213" y="159"/>
                  </a:lnTo>
                  <a:lnTo>
                    <a:pt x="1206" y="152"/>
                  </a:lnTo>
                  <a:lnTo>
                    <a:pt x="1192" y="145"/>
                  </a:lnTo>
                  <a:lnTo>
                    <a:pt x="1178" y="131"/>
                  </a:lnTo>
                  <a:lnTo>
                    <a:pt x="1157" y="117"/>
                  </a:lnTo>
                  <a:lnTo>
                    <a:pt x="1150" y="110"/>
                  </a:lnTo>
                  <a:lnTo>
                    <a:pt x="1143" y="110"/>
                  </a:lnTo>
                  <a:lnTo>
                    <a:pt x="1122" y="96"/>
                  </a:lnTo>
                  <a:lnTo>
                    <a:pt x="1115" y="96"/>
                  </a:lnTo>
                  <a:lnTo>
                    <a:pt x="1101" y="90"/>
                  </a:lnTo>
                  <a:lnTo>
                    <a:pt x="1087" y="83"/>
                  </a:lnTo>
                  <a:lnTo>
                    <a:pt x="1080" y="76"/>
                  </a:lnTo>
                  <a:lnTo>
                    <a:pt x="1066" y="76"/>
                  </a:lnTo>
                  <a:lnTo>
                    <a:pt x="1045" y="62"/>
                  </a:lnTo>
                  <a:lnTo>
                    <a:pt x="1031" y="62"/>
                  </a:lnTo>
                  <a:lnTo>
                    <a:pt x="1010" y="55"/>
                  </a:lnTo>
                  <a:lnTo>
                    <a:pt x="989" y="48"/>
                  </a:lnTo>
                  <a:lnTo>
                    <a:pt x="976" y="41"/>
                  </a:lnTo>
                  <a:lnTo>
                    <a:pt x="955" y="34"/>
                  </a:lnTo>
                  <a:lnTo>
                    <a:pt x="941" y="34"/>
                  </a:lnTo>
                  <a:lnTo>
                    <a:pt x="920" y="27"/>
                  </a:lnTo>
                  <a:lnTo>
                    <a:pt x="899" y="20"/>
                  </a:lnTo>
                  <a:lnTo>
                    <a:pt x="892" y="20"/>
                  </a:lnTo>
                  <a:lnTo>
                    <a:pt x="885" y="20"/>
                  </a:lnTo>
                  <a:lnTo>
                    <a:pt x="864" y="14"/>
                  </a:lnTo>
                  <a:lnTo>
                    <a:pt x="843" y="14"/>
                  </a:lnTo>
                  <a:lnTo>
                    <a:pt x="829" y="14"/>
                  </a:lnTo>
                  <a:lnTo>
                    <a:pt x="808" y="7"/>
                  </a:lnTo>
                  <a:lnTo>
                    <a:pt x="787" y="7"/>
                  </a:lnTo>
                  <a:lnTo>
                    <a:pt x="773" y="7"/>
                  </a:lnTo>
                  <a:lnTo>
                    <a:pt x="766" y="7"/>
                  </a:lnTo>
                  <a:lnTo>
                    <a:pt x="752" y="7"/>
                  </a:lnTo>
                  <a:lnTo>
                    <a:pt x="739" y="0"/>
                  </a:lnTo>
                  <a:lnTo>
                    <a:pt x="718" y="0"/>
                  </a:lnTo>
                  <a:lnTo>
                    <a:pt x="697" y="0"/>
                  </a:lnTo>
                  <a:lnTo>
                    <a:pt x="683" y="0"/>
                  </a:lnTo>
                  <a:lnTo>
                    <a:pt x="662" y="0"/>
                  </a:lnTo>
                  <a:lnTo>
                    <a:pt x="641" y="0"/>
                  </a:lnTo>
                  <a:lnTo>
                    <a:pt x="627" y="0"/>
                  </a:lnTo>
                  <a:lnTo>
                    <a:pt x="606" y="0"/>
                  </a:lnTo>
                  <a:lnTo>
                    <a:pt x="585" y="0"/>
                  </a:lnTo>
                  <a:lnTo>
                    <a:pt x="571" y="0"/>
                  </a:lnTo>
                  <a:lnTo>
                    <a:pt x="550" y="7"/>
                  </a:lnTo>
                  <a:lnTo>
                    <a:pt x="536" y="7"/>
                  </a:lnTo>
                  <a:lnTo>
                    <a:pt x="529" y="7"/>
                  </a:lnTo>
                  <a:lnTo>
                    <a:pt x="516" y="7"/>
                  </a:lnTo>
                  <a:lnTo>
                    <a:pt x="495" y="7"/>
                  </a:lnTo>
                  <a:lnTo>
                    <a:pt x="481" y="14"/>
                  </a:lnTo>
                  <a:lnTo>
                    <a:pt x="460" y="14"/>
                  </a:lnTo>
                  <a:lnTo>
                    <a:pt x="439" y="14"/>
                  </a:lnTo>
                  <a:lnTo>
                    <a:pt x="425" y="20"/>
                  </a:lnTo>
                  <a:lnTo>
                    <a:pt x="411" y="20"/>
                  </a:lnTo>
                  <a:lnTo>
                    <a:pt x="404" y="20"/>
                  </a:lnTo>
                  <a:lnTo>
                    <a:pt x="383" y="27"/>
                  </a:lnTo>
                  <a:lnTo>
                    <a:pt x="369" y="34"/>
                  </a:lnTo>
                  <a:lnTo>
                    <a:pt x="348" y="34"/>
                  </a:lnTo>
                  <a:lnTo>
                    <a:pt x="334" y="41"/>
                  </a:lnTo>
                  <a:lnTo>
                    <a:pt x="327" y="41"/>
                  </a:lnTo>
                  <a:lnTo>
                    <a:pt x="313" y="48"/>
                  </a:lnTo>
                  <a:lnTo>
                    <a:pt x="292" y="55"/>
                  </a:lnTo>
                  <a:lnTo>
                    <a:pt x="279" y="62"/>
                  </a:lnTo>
                  <a:lnTo>
                    <a:pt x="272" y="62"/>
                  </a:lnTo>
                  <a:lnTo>
                    <a:pt x="258" y="62"/>
                  </a:lnTo>
                  <a:lnTo>
                    <a:pt x="237" y="76"/>
                  </a:lnTo>
                  <a:lnTo>
                    <a:pt x="230" y="76"/>
                  </a:lnTo>
                  <a:lnTo>
                    <a:pt x="223" y="83"/>
                  </a:lnTo>
                  <a:lnTo>
                    <a:pt x="202" y="90"/>
                  </a:lnTo>
                  <a:lnTo>
                    <a:pt x="188" y="96"/>
                  </a:lnTo>
                  <a:lnTo>
                    <a:pt x="181" y="96"/>
                  </a:lnTo>
                  <a:lnTo>
                    <a:pt x="167" y="110"/>
                  </a:lnTo>
                  <a:lnTo>
                    <a:pt x="153" y="110"/>
                  </a:lnTo>
                  <a:lnTo>
                    <a:pt x="146" y="117"/>
                  </a:lnTo>
                  <a:lnTo>
                    <a:pt x="125" y="131"/>
                  </a:lnTo>
                  <a:lnTo>
                    <a:pt x="111" y="145"/>
                  </a:lnTo>
                  <a:lnTo>
                    <a:pt x="97" y="152"/>
                  </a:lnTo>
                  <a:lnTo>
                    <a:pt x="90" y="159"/>
                  </a:lnTo>
                  <a:lnTo>
                    <a:pt x="76" y="166"/>
                  </a:lnTo>
                  <a:lnTo>
                    <a:pt x="76" y="173"/>
                  </a:lnTo>
                  <a:lnTo>
                    <a:pt x="62" y="186"/>
                  </a:lnTo>
                  <a:lnTo>
                    <a:pt x="55" y="193"/>
                  </a:lnTo>
                  <a:lnTo>
                    <a:pt x="42" y="207"/>
                  </a:lnTo>
                  <a:lnTo>
                    <a:pt x="35" y="214"/>
                  </a:lnTo>
                  <a:lnTo>
                    <a:pt x="35" y="221"/>
                  </a:lnTo>
                  <a:lnTo>
                    <a:pt x="21" y="242"/>
                  </a:lnTo>
                  <a:lnTo>
                    <a:pt x="14" y="262"/>
                  </a:lnTo>
                  <a:lnTo>
                    <a:pt x="7" y="276"/>
                  </a:lnTo>
                  <a:lnTo>
                    <a:pt x="0" y="297"/>
                  </a:lnTo>
                  <a:lnTo>
                    <a:pt x="0" y="304"/>
                  </a:lnTo>
                  <a:lnTo>
                    <a:pt x="0" y="311"/>
                  </a:lnTo>
                  <a:lnTo>
                    <a:pt x="0" y="331"/>
                  </a:lnTo>
                  <a:lnTo>
                    <a:pt x="0" y="338"/>
                  </a:lnTo>
                  <a:lnTo>
                    <a:pt x="0" y="352"/>
                  </a:lnTo>
                  <a:lnTo>
                    <a:pt x="7" y="366"/>
                  </a:lnTo>
                  <a:lnTo>
                    <a:pt x="14" y="387"/>
                  </a:lnTo>
                  <a:lnTo>
                    <a:pt x="21" y="401"/>
                  </a:lnTo>
                  <a:lnTo>
                    <a:pt x="21" y="407"/>
                  </a:lnTo>
                  <a:lnTo>
                    <a:pt x="35" y="421"/>
                  </a:lnTo>
                  <a:lnTo>
                    <a:pt x="35" y="428"/>
                  </a:lnTo>
                  <a:lnTo>
                    <a:pt x="42" y="442"/>
                  </a:lnTo>
                  <a:lnTo>
                    <a:pt x="55" y="456"/>
                  </a:lnTo>
                  <a:lnTo>
                    <a:pt x="62" y="463"/>
                  </a:lnTo>
                  <a:lnTo>
                    <a:pt x="76" y="477"/>
                  </a:lnTo>
                  <a:lnTo>
                    <a:pt x="90" y="490"/>
                  </a:lnTo>
                  <a:lnTo>
                    <a:pt x="97" y="497"/>
                  </a:lnTo>
                  <a:lnTo>
                    <a:pt x="111" y="504"/>
                  </a:lnTo>
                  <a:lnTo>
                    <a:pt x="125" y="511"/>
                  </a:lnTo>
                  <a:lnTo>
                    <a:pt x="125" y="518"/>
                  </a:lnTo>
                  <a:lnTo>
                    <a:pt x="146" y="532"/>
                  </a:lnTo>
                  <a:lnTo>
                    <a:pt x="153" y="532"/>
                  </a:lnTo>
                  <a:lnTo>
                    <a:pt x="167" y="539"/>
                  </a:lnTo>
                  <a:lnTo>
                    <a:pt x="181" y="546"/>
                  </a:lnTo>
                  <a:lnTo>
                    <a:pt x="188" y="553"/>
                  </a:lnTo>
                  <a:lnTo>
                    <a:pt x="202" y="559"/>
                  </a:lnTo>
                  <a:lnTo>
                    <a:pt x="223" y="566"/>
                  </a:lnTo>
                  <a:lnTo>
                    <a:pt x="230" y="566"/>
                  </a:lnTo>
                  <a:lnTo>
                    <a:pt x="237" y="573"/>
                  </a:lnTo>
                  <a:lnTo>
                    <a:pt x="258" y="580"/>
                  </a:lnTo>
                  <a:lnTo>
                    <a:pt x="272" y="587"/>
                  </a:lnTo>
                  <a:lnTo>
                    <a:pt x="279" y="587"/>
                  </a:lnTo>
                  <a:lnTo>
                    <a:pt x="292" y="594"/>
                  </a:lnTo>
                  <a:lnTo>
                    <a:pt x="313" y="601"/>
                  </a:lnTo>
                  <a:lnTo>
                    <a:pt x="327" y="608"/>
                  </a:lnTo>
                  <a:lnTo>
                    <a:pt x="334" y="608"/>
                  </a:lnTo>
                  <a:lnTo>
                    <a:pt x="348" y="608"/>
                  </a:lnTo>
                  <a:lnTo>
                    <a:pt x="369" y="615"/>
                  </a:lnTo>
                  <a:lnTo>
                    <a:pt x="383" y="622"/>
                  </a:lnTo>
                  <a:lnTo>
                    <a:pt x="404" y="622"/>
                  </a:lnTo>
                  <a:lnTo>
                    <a:pt x="411" y="622"/>
                  </a:lnTo>
                  <a:lnTo>
                    <a:pt x="425" y="629"/>
                  </a:lnTo>
                  <a:lnTo>
                    <a:pt x="439" y="629"/>
                  </a:lnTo>
                  <a:lnTo>
                    <a:pt x="460" y="636"/>
                  </a:lnTo>
                  <a:lnTo>
                    <a:pt x="481" y="636"/>
                  </a:lnTo>
                  <a:lnTo>
                    <a:pt x="495" y="636"/>
                  </a:lnTo>
                  <a:lnTo>
                    <a:pt x="516" y="642"/>
                  </a:lnTo>
                  <a:lnTo>
                    <a:pt x="529" y="642"/>
                  </a:lnTo>
                  <a:lnTo>
                    <a:pt x="536" y="642"/>
                  </a:lnTo>
                  <a:lnTo>
                    <a:pt x="550" y="642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0" name="Freeform 509"/>
            <p:cNvSpPr>
              <a:spLocks/>
            </p:cNvSpPr>
            <p:nvPr/>
          </p:nvSpPr>
          <p:spPr bwMode="auto">
            <a:xfrm>
              <a:off x="1157" y="1620"/>
              <a:ext cx="1303" cy="649"/>
            </a:xfrm>
            <a:custGeom>
              <a:avLst/>
              <a:gdLst>
                <a:gd name="T0" fmla="*/ 4223 w 187"/>
                <a:gd name="T1" fmla="*/ 4481 h 94"/>
                <a:gd name="T2" fmla="*/ 4759 w 187"/>
                <a:gd name="T3" fmla="*/ 4481 h 94"/>
                <a:gd name="T4" fmla="*/ 5247 w 187"/>
                <a:gd name="T5" fmla="*/ 4433 h 94"/>
                <a:gd name="T6" fmla="*/ 5630 w 187"/>
                <a:gd name="T7" fmla="*/ 4384 h 94"/>
                <a:gd name="T8" fmla="*/ 6167 w 187"/>
                <a:gd name="T9" fmla="*/ 4336 h 94"/>
                <a:gd name="T10" fmla="*/ 6557 w 187"/>
                <a:gd name="T11" fmla="*/ 4239 h 94"/>
                <a:gd name="T12" fmla="*/ 6891 w 187"/>
                <a:gd name="T13" fmla="*/ 4149 h 94"/>
                <a:gd name="T14" fmla="*/ 7281 w 187"/>
                <a:gd name="T15" fmla="*/ 4004 h 94"/>
                <a:gd name="T16" fmla="*/ 7672 w 187"/>
                <a:gd name="T17" fmla="*/ 3859 h 94"/>
                <a:gd name="T18" fmla="*/ 8013 w 187"/>
                <a:gd name="T19" fmla="*/ 3673 h 94"/>
                <a:gd name="T20" fmla="*/ 8306 w 187"/>
                <a:gd name="T21" fmla="*/ 3480 h 94"/>
                <a:gd name="T22" fmla="*/ 8591 w 187"/>
                <a:gd name="T23" fmla="*/ 3286 h 94"/>
                <a:gd name="T24" fmla="*/ 8835 w 187"/>
                <a:gd name="T25" fmla="*/ 2955 h 94"/>
                <a:gd name="T26" fmla="*/ 9030 w 187"/>
                <a:gd name="T27" fmla="*/ 2672 h 94"/>
                <a:gd name="T28" fmla="*/ 9079 w 187"/>
                <a:gd name="T29" fmla="*/ 2285 h 94"/>
                <a:gd name="T30" fmla="*/ 9030 w 187"/>
                <a:gd name="T31" fmla="*/ 1906 h 94"/>
                <a:gd name="T32" fmla="*/ 8884 w 187"/>
                <a:gd name="T33" fmla="*/ 1526 h 94"/>
                <a:gd name="T34" fmla="*/ 8689 w 187"/>
                <a:gd name="T35" fmla="*/ 1284 h 94"/>
                <a:gd name="T36" fmla="*/ 8396 w 187"/>
                <a:gd name="T37" fmla="*/ 1049 h 94"/>
                <a:gd name="T38" fmla="*/ 8062 w 187"/>
                <a:gd name="T39" fmla="*/ 808 h 94"/>
                <a:gd name="T40" fmla="*/ 7769 w 187"/>
                <a:gd name="T41" fmla="*/ 670 h 94"/>
                <a:gd name="T42" fmla="*/ 7428 w 187"/>
                <a:gd name="T43" fmla="*/ 525 h 94"/>
                <a:gd name="T44" fmla="*/ 7038 w 187"/>
                <a:gd name="T45" fmla="*/ 380 h 94"/>
                <a:gd name="T46" fmla="*/ 6654 w 187"/>
                <a:gd name="T47" fmla="*/ 242 h 94"/>
                <a:gd name="T48" fmla="*/ 6215 w 187"/>
                <a:gd name="T49" fmla="*/ 145 h 94"/>
                <a:gd name="T50" fmla="*/ 5776 w 187"/>
                <a:gd name="T51" fmla="*/ 97 h 94"/>
                <a:gd name="T52" fmla="*/ 5337 w 187"/>
                <a:gd name="T53" fmla="*/ 48 h 94"/>
                <a:gd name="T54" fmla="*/ 4857 w 187"/>
                <a:gd name="T55" fmla="*/ 0 h 94"/>
                <a:gd name="T56" fmla="*/ 4369 w 187"/>
                <a:gd name="T57" fmla="*/ 0 h 94"/>
                <a:gd name="T58" fmla="*/ 3832 w 187"/>
                <a:gd name="T59" fmla="*/ 48 h 94"/>
                <a:gd name="T60" fmla="*/ 3449 w 187"/>
                <a:gd name="T61" fmla="*/ 48 h 94"/>
                <a:gd name="T62" fmla="*/ 2961 w 187"/>
                <a:gd name="T63" fmla="*/ 145 h 94"/>
                <a:gd name="T64" fmla="*/ 2571 w 187"/>
                <a:gd name="T65" fmla="*/ 242 h 94"/>
                <a:gd name="T66" fmla="*/ 2188 w 187"/>
                <a:gd name="T67" fmla="*/ 331 h 94"/>
                <a:gd name="T68" fmla="*/ 1798 w 187"/>
                <a:gd name="T69" fmla="*/ 428 h 94"/>
                <a:gd name="T70" fmla="*/ 1408 w 187"/>
                <a:gd name="T71" fmla="*/ 621 h 94"/>
                <a:gd name="T72" fmla="*/ 1066 w 187"/>
                <a:gd name="T73" fmla="*/ 759 h 94"/>
                <a:gd name="T74" fmla="*/ 773 w 187"/>
                <a:gd name="T75" fmla="*/ 1001 h 94"/>
                <a:gd name="T76" fmla="*/ 537 w 187"/>
                <a:gd name="T77" fmla="*/ 1194 h 94"/>
                <a:gd name="T78" fmla="*/ 244 w 187"/>
                <a:gd name="T79" fmla="*/ 1478 h 94"/>
                <a:gd name="T80" fmla="*/ 98 w 187"/>
                <a:gd name="T81" fmla="*/ 1809 h 94"/>
                <a:gd name="T82" fmla="*/ 0 w 187"/>
                <a:gd name="T83" fmla="*/ 2147 h 94"/>
                <a:gd name="T84" fmla="*/ 49 w 187"/>
                <a:gd name="T85" fmla="*/ 2527 h 94"/>
                <a:gd name="T86" fmla="*/ 244 w 187"/>
                <a:gd name="T87" fmla="*/ 2907 h 94"/>
                <a:gd name="T88" fmla="*/ 439 w 187"/>
                <a:gd name="T89" fmla="*/ 3197 h 94"/>
                <a:gd name="T90" fmla="*/ 683 w 187"/>
                <a:gd name="T91" fmla="*/ 3431 h 94"/>
                <a:gd name="T92" fmla="*/ 1017 w 187"/>
                <a:gd name="T93" fmla="*/ 3673 h 94"/>
                <a:gd name="T94" fmla="*/ 1310 w 187"/>
                <a:gd name="T95" fmla="*/ 3811 h 94"/>
                <a:gd name="T96" fmla="*/ 1651 w 187"/>
                <a:gd name="T97" fmla="*/ 3956 h 94"/>
                <a:gd name="T98" fmla="*/ 2042 w 187"/>
                <a:gd name="T99" fmla="*/ 4101 h 94"/>
                <a:gd name="T100" fmla="*/ 2425 w 187"/>
                <a:gd name="T101" fmla="*/ 4198 h 94"/>
                <a:gd name="T102" fmla="*/ 2864 w 187"/>
                <a:gd name="T103" fmla="*/ 4288 h 94"/>
                <a:gd name="T104" fmla="*/ 3352 w 187"/>
                <a:gd name="T105" fmla="*/ 4384 h 94"/>
                <a:gd name="T106" fmla="*/ 3742 w 187"/>
                <a:gd name="T107" fmla="*/ 4433 h 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87" h="94">
                  <a:moveTo>
                    <a:pt x="79" y="93"/>
                  </a:moveTo>
                  <a:lnTo>
                    <a:pt x="82" y="93"/>
                  </a:lnTo>
                  <a:lnTo>
                    <a:pt x="84" y="93"/>
                  </a:lnTo>
                  <a:lnTo>
                    <a:pt x="87" y="94"/>
                  </a:lnTo>
                  <a:lnTo>
                    <a:pt x="90" y="94"/>
                  </a:lnTo>
                  <a:lnTo>
                    <a:pt x="92" y="94"/>
                  </a:lnTo>
                  <a:lnTo>
                    <a:pt x="95" y="94"/>
                  </a:lnTo>
                  <a:lnTo>
                    <a:pt x="98" y="94"/>
                  </a:lnTo>
                  <a:lnTo>
                    <a:pt x="100" y="94"/>
                  </a:lnTo>
                  <a:lnTo>
                    <a:pt x="103" y="93"/>
                  </a:lnTo>
                  <a:lnTo>
                    <a:pt x="106" y="93"/>
                  </a:lnTo>
                  <a:lnTo>
                    <a:pt x="108" y="93"/>
                  </a:lnTo>
                  <a:lnTo>
                    <a:pt x="110" y="93"/>
                  </a:lnTo>
                  <a:lnTo>
                    <a:pt x="111" y="93"/>
                  </a:lnTo>
                  <a:lnTo>
                    <a:pt x="113" y="93"/>
                  </a:lnTo>
                  <a:lnTo>
                    <a:pt x="116" y="92"/>
                  </a:lnTo>
                  <a:lnTo>
                    <a:pt x="119" y="92"/>
                  </a:lnTo>
                  <a:lnTo>
                    <a:pt x="121" y="92"/>
                  </a:lnTo>
                  <a:lnTo>
                    <a:pt x="124" y="91"/>
                  </a:lnTo>
                  <a:lnTo>
                    <a:pt x="127" y="91"/>
                  </a:lnTo>
                  <a:lnTo>
                    <a:pt x="128" y="90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5" y="89"/>
                  </a:lnTo>
                  <a:lnTo>
                    <a:pt x="137" y="88"/>
                  </a:lnTo>
                  <a:lnTo>
                    <a:pt x="140" y="88"/>
                  </a:lnTo>
                  <a:lnTo>
                    <a:pt x="142" y="87"/>
                  </a:lnTo>
                  <a:lnTo>
                    <a:pt x="145" y="86"/>
                  </a:lnTo>
                  <a:lnTo>
                    <a:pt x="148" y="85"/>
                  </a:lnTo>
                  <a:lnTo>
                    <a:pt x="150" y="84"/>
                  </a:lnTo>
                  <a:lnTo>
                    <a:pt x="153" y="83"/>
                  </a:lnTo>
                  <a:lnTo>
                    <a:pt x="155" y="82"/>
                  </a:lnTo>
                  <a:lnTo>
                    <a:pt x="156" y="82"/>
                  </a:lnTo>
                  <a:lnTo>
                    <a:pt x="158" y="81"/>
                  </a:lnTo>
                  <a:lnTo>
                    <a:pt x="160" y="80"/>
                  </a:lnTo>
                  <a:lnTo>
                    <a:pt x="161" y="79"/>
                  </a:lnTo>
                  <a:lnTo>
                    <a:pt x="164" y="78"/>
                  </a:lnTo>
                  <a:lnTo>
                    <a:pt x="165" y="77"/>
                  </a:lnTo>
                  <a:lnTo>
                    <a:pt x="166" y="77"/>
                  </a:lnTo>
                  <a:lnTo>
                    <a:pt x="169" y="75"/>
                  </a:lnTo>
                  <a:lnTo>
                    <a:pt x="169" y="74"/>
                  </a:lnTo>
                  <a:lnTo>
                    <a:pt x="171" y="73"/>
                  </a:lnTo>
                  <a:lnTo>
                    <a:pt x="173" y="72"/>
                  </a:lnTo>
                  <a:lnTo>
                    <a:pt x="174" y="71"/>
                  </a:lnTo>
                  <a:lnTo>
                    <a:pt x="176" y="69"/>
                  </a:lnTo>
                  <a:lnTo>
                    <a:pt x="177" y="69"/>
                  </a:lnTo>
                  <a:lnTo>
                    <a:pt x="179" y="67"/>
                  </a:lnTo>
                  <a:lnTo>
                    <a:pt x="179" y="66"/>
                  </a:lnTo>
                  <a:lnTo>
                    <a:pt x="181" y="64"/>
                  </a:lnTo>
                  <a:lnTo>
                    <a:pt x="182" y="62"/>
                  </a:lnTo>
                  <a:lnTo>
                    <a:pt x="183" y="61"/>
                  </a:lnTo>
                  <a:lnTo>
                    <a:pt x="184" y="59"/>
                  </a:lnTo>
                  <a:lnTo>
                    <a:pt x="185" y="58"/>
                  </a:lnTo>
                  <a:lnTo>
                    <a:pt x="186" y="56"/>
                  </a:lnTo>
                  <a:lnTo>
                    <a:pt x="186" y="53"/>
                  </a:lnTo>
                  <a:lnTo>
                    <a:pt x="187" y="51"/>
                  </a:lnTo>
                  <a:lnTo>
                    <a:pt x="187" y="49"/>
                  </a:lnTo>
                  <a:lnTo>
                    <a:pt x="187" y="48"/>
                  </a:lnTo>
                  <a:lnTo>
                    <a:pt x="187" y="45"/>
                  </a:lnTo>
                  <a:lnTo>
                    <a:pt x="187" y="44"/>
                  </a:lnTo>
                  <a:lnTo>
                    <a:pt x="187" y="43"/>
                  </a:lnTo>
                  <a:lnTo>
                    <a:pt x="186" y="40"/>
                  </a:lnTo>
                  <a:lnTo>
                    <a:pt x="186" y="38"/>
                  </a:lnTo>
                  <a:lnTo>
                    <a:pt x="185" y="35"/>
                  </a:lnTo>
                  <a:lnTo>
                    <a:pt x="184" y="35"/>
                  </a:lnTo>
                  <a:lnTo>
                    <a:pt x="183" y="32"/>
                  </a:lnTo>
                  <a:lnTo>
                    <a:pt x="182" y="31"/>
                  </a:lnTo>
                  <a:lnTo>
                    <a:pt x="181" y="30"/>
                  </a:lnTo>
                  <a:lnTo>
                    <a:pt x="179" y="28"/>
                  </a:lnTo>
                  <a:lnTo>
                    <a:pt x="179" y="27"/>
                  </a:lnTo>
                  <a:lnTo>
                    <a:pt x="177" y="25"/>
                  </a:lnTo>
                  <a:lnTo>
                    <a:pt x="176" y="24"/>
                  </a:lnTo>
                  <a:lnTo>
                    <a:pt x="174" y="23"/>
                  </a:lnTo>
                  <a:lnTo>
                    <a:pt x="173" y="22"/>
                  </a:lnTo>
                  <a:lnTo>
                    <a:pt x="171" y="21"/>
                  </a:lnTo>
                  <a:lnTo>
                    <a:pt x="169" y="19"/>
                  </a:lnTo>
                  <a:lnTo>
                    <a:pt x="166" y="17"/>
                  </a:lnTo>
                  <a:lnTo>
                    <a:pt x="165" y="16"/>
                  </a:lnTo>
                  <a:lnTo>
                    <a:pt x="164" y="16"/>
                  </a:lnTo>
                  <a:lnTo>
                    <a:pt x="161" y="14"/>
                  </a:lnTo>
                  <a:lnTo>
                    <a:pt x="160" y="14"/>
                  </a:lnTo>
                  <a:lnTo>
                    <a:pt x="158" y="13"/>
                  </a:lnTo>
                  <a:lnTo>
                    <a:pt x="156" y="12"/>
                  </a:lnTo>
                  <a:lnTo>
                    <a:pt x="155" y="11"/>
                  </a:lnTo>
                  <a:lnTo>
                    <a:pt x="153" y="11"/>
                  </a:lnTo>
                  <a:lnTo>
                    <a:pt x="150" y="9"/>
                  </a:lnTo>
                  <a:lnTo>
                    <a:pt x="148" y="9"/>
                  </a:lnTo>
                  <a:lnTo>
                    <a:pt x="145" y="8"/>
                  </a:lnTo>
                  <a:lnTo>
                    <a:pt x="142" y="7"/>
                  </a:lnTo>
                  <a:lnTo>
                    <a:pt x="140" y="6"/>
                  </a:lnTo>
                  <a:lnTo>
                    <a:pt x="137" y="5"/>
                  </a:lnTo>
                  <a:lnTo>
                    <a:pt x="135" y="5"/>
                  </a:lnTo>
                  <a:lnTo>
                    <a:pt x="132" y="4"/>
                  </a:lnTo>
                  <a:lnTo>
                    <a:pt x="129" y="3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4" y="2"/>
                  </a:lnTo>
                  <a:lnTo>
                    <a:pt x="121" y="2"/>
                  </a:lnTo>
                  <a:lnTo>
                    <a:pt x="119" y="2"/>
                  </a:lnTo>
                  <a:lnTo>
                    <a:pt x="116" y="1"/>
                  </a:lnTo>
                  <a:lnTo>
                    <a:pt x="113" y="1"/>
                  </a:lnTo>
                  <a:lnTo>
                    <a:pt x="111" y="1"/>
                  </a:lnTo>
                  <a:lnTo>
                    <a:pt x="110" y="1"/>
                  </a:lnTo>
                  <a:lnTo>
                    <a:pt x="108" y="1"/>
                  </a:lnTo>
                  <a:lnTo>
                    <a:pt x="106" y="0"/>
                  </a:lnTo>
                  <a:lnTo>
                    <a:pt x="103" y="0"/>
                  </a:lnTo>
                  <a:lnTo>
                    <a:pt x="100" y="0"/>
                  </a:lnTo>
                  <a:lnTo>
                    <a:pt x="98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79" y="1"/>
                  </a:lnTo>
                  <a:lnTo>
                    <a:pt x="77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1"/>
                  </a:lnTo>
                  <a:lnTo>
                    <a:pt x="69" y="2"/>
                  </a:lnTo>
                  <a:lnTo>
                    <a:pt x="66" y="2"/>
                  </a:lnTo>
                  <a:lnTo>
                    <a:pt x="63" y="2"/>
                  </a:lnTo>
                  <a:lnTo>
                    <a:pt x="61" y="3"/>
                  </a:lnTo>
                  <a:lnTo>
                    <a:pt x="59" y="3"/>
                  </a:lnTo>
                  <a:lnTo>
                    <a:pt x="58" y="3"/>
                  </a:lnTo>
                  <a:lnTo>
                    <a:pt x="55" y="4"/>
                  </a:lnTo>
                  <a:lnTo>
                    <a:pt x="53" y="5"/>
                  </a:lnTo>
                  <a:lnTo>
                    <a:pt x="50" y="5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5" y="7"/>
                  </a:lnTo>
                  <a:lnTo>
                    <a:pt x="42" y="8"/>
                  </a:lnTo>
                  <a:lnTo>
                    <a:pt x="40" y="9"/>
                  </a:lnTo>
                  <a:lnTo>
                    <a:pt x="39" y="9"/>
                  </a:lnTo>
                  <a:lnTo>
                    <a:pt x="37" y="9"/>
                  </a:lnTo>
                  <a:lnTo>
                    <a:pt x="34" y="11"/>
                  </a:lnTo>
                  <a:lnTo>
                    <a:pt x="33" y="11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7" y="14"/>
                  </a:lnTo>
                  <a:lnTo>
                    <a:pt x="26" y="14"/>
                  </a:lnTo>
                  <a:lnTo>
                    <a:pt x="24" y="16"/>
                  </a:lnTo>
                  <a:lnTo>
                    <a:pt x="22" y="16"/>
                  </a:lnTo>
                  <a:lnTo>
                    <a:pt x="21" y="17"/>
                  </a:lnTo>
                  <a:lnTo>
                    <a:pt x="18" y="19"/>
                  </a:lnTo>
                  <a:lnTo>
                    <a:pt x="16" y="21"/>
                  </a:lnTo>
                  <a:lnTo>
                    <a:pt x="14" y="22"/>
                  </a:lnTo>
                  <a:lnTo>
                    <a:pt x="13" y="23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9" y="27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5" y="32"/>
                  </a:lnTo>
                  <a:lnTo>
                    <a:pt x="3" y="35"/>
                  </a:lnTo>
                  <a:lnTo>
                    <a:pt x="2" y="38"/>
                  </a:lnTo>
                  <a:lnTo>
                    <a:pt x="1" y="40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0" y="49"/>
                  </a:lnTo>
                  <a:lnTo>
                    <a:pt x="0" y="51"/>
                  </a:lnTo>
                  <a:lnTo>
                    <a:pt x="1" y="53"/>
                  </a:lnTo>
                  <a:lnTo>
                    <a:pt x="2" y="56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6" y="64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11" y="69"/>
                  </a:lnTo>
                  <a:lnTo>
                    <a:pt x="13" y="71"/>
                  </a:lnTo>
                  <a:lnTo>
                    <a:pt x="14" y="72"/>
                  </a:lnTo>
                  <a:lnTo>
                    <a:pt x="16" y="73"/>
                  </a:lnTo>
                  <a:lnTo>
                    <a:pt x="18" y="74"/>
                  </a:lnTo>
                  <a:lnTo>
                    <a:pt x="18" y="75"/>
                  </a:lnTo>
                  <a:lnTo>
                    <a:pt x="21" y="77"/>
                  </a:lnTo>
                  <a:lnTo>
                    <a:pt x="22" y="77"/>
                  </a:lnTo>
                  <a:lnTo>
                    <a:pt x="24" y="78"/>
                  </a:lnTo>
                  <a:lnTo>
                    <a:pt x="26" y="79"/>
                  </a:lnTo>
                  <a:lnTo>
                    <a:pt x="27" y="80"/>
                  </a:lnTo>
                  <a:lnTo>
                    <a:pt x="29" y="81"/>
                  </a:lnTo>
                  <a:lnTo>
                    <a:pt x="32" y="82"/>
                  </a:lnTo>
                  <a:lnTo>
                    <a:pt x="33" y="82"/>
                  </a:lnTo>
                  <a:lnTo>
                    <a:pt x="34" y="83"/>
                  </a:lnTo>
                  <a:lnTo>
                    <a:pt x="37" y="84"/>
                  </a:lnTo>
                  <a:lnTo>
                    <a:pt x="39" y="85"/>
                  </a:lnTo>
                  <a:lnTo>
                    <a:pt x="40" y="85"/>
                  </a:lnTo>
                  <a:lnTo>
                    <a:pt x="42" y="86"/>
                  </a:lnTo>
                  <a:lnTo>
                    <a:pt x="45" y="87"/>
                  </a:lnTo>
                  <a:lnTo>
                    <a:pt x="47" y="88"/>
                  </a:lnTo>
                  <a:lnTo>
                    <a:pt x="48" y="88"/>
                  </a:lnTo>
                  <a:lnTo>
                    <a:pt x="50" y="88"/>
                  </a:lnTo>
                  <a:lnTo>
                    <a:pt x="53" y="89"/>
                  </a:lnTo>
                  <a:lnTo>
                    <a:pt x="55" y="90"/>
                  </a:lnTo>
                  <a:lnTo>
                    <a:pt x="58" y="90"/>
                  </a:lnTo>
                  <a:lnTo>
                    <a:pt x="59" y="90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6" y="92"/>
                  </a:lnTo>
                  <a:lnTo>
                    <a:pt x="69" y="92"/>
                  </a:lnTo>
                  <a:lnTo>
                    <a:pt x="71" y="92"/>
                  </a:lnTo>
                  <a:lnTo>
                    <a:pt x="74" y="93"/>
                  </a:lnTo>
                  <a:lnTo>
                    <a:pt x="76" y="93"/>
                  </a:lnTo>
                  <a:lnTo>
                    <a:pt x="77" y="93"/>
                  </a:lnTo>
                  <a:lnTo>
                    <a:pt x="79" y="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1" name="Freeform 510"/>
            <p:cNvSpPr>
              <a:spLocks/>
            </p:cNvSpPr>
            <p:nvPr/>
          </p:nvSpPr>
          <p:spPr bwMode="auto">
            <a:xfrm>
              <a:off x="1233" y="1661"/>
              <a:ext cx="1150" cy="567"/>
            </a:xfrm>
            <a:custGeom>
              <a:avLst/>
              <a:gdLst>
                <a:gd name="T0" fmla="*/ 551 w 1150"/>
                <a:gd name="T1" fmla="*/ 567 h 567"/>
                <a:gd name="T2" fmla="*/ 607 w 1150"/>
                <a:gd name="T3" fmla="*/ 567 h 567"/>
                <a:gd name="T4" fmla="*/ 642 w 1150"/>
                <a:gd name="T5" fmla="*/ 567 h 567"/>
                <a:gd name="T6" fmla="*/ 697 w 1150"/>
                <a:gd name="T7" fmla="*/ 560 h 567"/>
                <a:gd name="T8" fmla="*/ 753 w 1150"/>
                <a:gd name="T9" fmla="*/ 553 h 567"/>
                <a:gd name="T10" fmla="*/ 788 w 1150"/>
                <a:gd name="T11" fmla="*/ 546 h 567"/>
                <a:gd name="T12" fmla="*/ 844 w 1150"/>
                <a:gd name="T13" fmla="*/ 532 h 567"/>
                <a:gd name="T14" fmla="*/ 879 w 1150"/>
                <a:gd name="T15" fmla="*/ 525 h 567"/>
                <a:gd name="T16" fmla="*/ 920 w 1150"/>
                <a:gd name="T17" fmla="*/ 512 h 567"/>
                <a:gd name="T18" fmla="*/ 962 w 1150"/>
                <a:gd name="T19" fmla="*/ 491 h 567"/>
                <a:gd name="T20" fmla="*/ 997 w 1150"/>
                <a:gd name="T21" fmla="*/ 470 h 567"/>
                <a:gd name="T22" fmla="*/ 1032 w 1150"/>
                <a:gd name="T23" fmla="*/ 456 h 567"/>
                <a:gd name="T24" fmla="*/ 1067 w 1150"/>
                <a:gd name="T25" fmla="*/ 436 h 567"/>
                <a:gd name="T26" fmla="*/ 1095 w 1150"/>
                <a:gd name="T27" fmla="*/ 401 h 567"/>
                <a:gd name="T28" fmla="*/ 1116 w 1150"/>
                <a:gd name="T29" fmla="*/ 373 h 567"/>
                <a:gd name="T30" fmla="*/ 1137 w 1150"/>
                <a:gd name="T31" fmla="*/ 339 h 567"/>
                <a:gd name="T32" fmla="*/ 1150 w 1150"/>
                <a:gd name="T33" fmla="*/ 290 h 567"/>
                <a:gd name="T34" fmla="*/ 1143 w 1150"/>
                <a:gd name="T35" fmla="*/ 235 h 567"/>
                <a:gd name="T36" fmla="*/ 1123 w 1150"/>
                <a:gd name="T37" fmla="*/ 201 h 567"/>
                <a:gd name="T38" fmla="*/ 1102 w 1150"/>
                <a:gd name="T39" fmla="*/ 166 h 567"/>
                <a:gd name="T40" fmla="*/ 1081 w 1150"/>
                <a:gd name="T41" fmla="*/ 145 h 567"/>
                <a:gd name="T42" fmla="*/ 1046 w 1150"/>
                <a:gd name="T43" fmla="*/ 118 h 567"/>
                <a:gd name="T44" fmla="*/ 1011 w 1150"/>
                <a:gd name="T45" fmla="*/ 97 h 567"/>
                <a:gd name="T46" fmla="*/ 969 w 1150"/>
                <a:gd name="T47" fmla="*/ 76 h 567"/>
                <a:gd name="T48" fmla="*/ 934 w 1150"/>
                <a:gd name="T49" fmla="*/ 62 h 567"/>
                <a:gd name="T50" fmla="*/ 900 w 1150"/>
                <a:gd name="T51" fmla="*/ 49 h 567"/>
                <a:gd name="T52" fmla="*/ 865 w 1150"/>
                <a:gd name="T53" fmla="*/ 35 h 567"/>
                <a:gd name="T54" fmla="*/ 809 w 1150"/>
                <a:gd name="T55" fmla="*/ 21 h 567"/>
                <a:gd name="T56" fmla="*/ 767 w 1150"/>
                <a:gd name="T57" fmla="*/ 14 h 567"/>
                <a:gd name="T58" fmla="*/ 711 w 1150"/>
                <a:gd name="T59" fmla="*/ 7 h 567"/>
                <a:gd name="T60" fmla="*/ 663 w 1150"/>
                <a:gd name="T61" fmla="*/ 0 h 567"/>
                <a:gd name="T62" fmla="*/ 621 w 1150"/>
                <a:gd name="T63" fmla="*/ 0 h 567"/>
                <a:gd name="T64" fmla="*/ 565 w 1150"/>
                <a:gd name="T65" fmla="*/ 0 h 567"/>
                <a:gd name="T66" fmla="*/ 509 w 1150"/>
                <a:gd name="T67" fmla="*/ 0 h 567"/>
                <a:gd name="T68" fmla="*/ 474 w 1150"/>
                <a:gd name="T69" fmla="*/ 0 h 567"/>
                <a:gd name="T70" fmla="*/ 419 w 1150"/>
                <a:gd name="T71" fmla="*/ 7 h 567"/>
                <a:gd name="T72" fmla="*/ 363 w 1150"/>
                <a:gd name="T73" fmla="*/ 21 h 567"/>
                <a:gd name="T74" fmla="*/ 328 w 1150"/>
                <a:gd name="T75" fmla="*/ 28 h 567"/>
                <a:gd name="T76" fmla="*/ 286 w 1150"/>
                <a:gd name="T77" fmla="*/ 35 h 567"/>
                <a:gd name="T78" fmla="*/ 237 w 1150"/>
                <a:gd name="T79" fmla="*/ 55 h 567"/>
                <a:gd name="T80" fmla="*/ 203 w 1150"/>
                <a:gd name="T81" fmla="*/ 69 h 567"/>
                <a:gd name="T82" fmla="*/ 161 w 1150"/>
                <a:gd name="T83" fmla="*/ 83 h 567"/>
                <a:gd name="T84" fmla="*/ 126 w 1150"/>
                <a:gd name="T85" fmla="*/ 104 h 567"/>
                <a:gd name="T86" fmla="*/ 98 w 1150"/>
                <a:gd name="T87" fmla="*/ 125 h 567"/>
                <a:gd name="T88" fmla="*/ 70 w 1150"/>
                <a:gd name="T89" fmla="*/ 145 h 567"/>
                <a:gd name="T90" fmla="*/ 42 w 1150"/>
                <a:gd name="T91" fmla="*/ 180 h 567"/>
                <a:gd name="T92" fmla="*/ 14 w 1150"/>
                <a:gd name="T93" fmla="*/ 221 h 567"/>
                <a:gd name="T94" fmla="*/ 7 w 1150"/>
                <a:gd name="T95" fmla="*/ 256 h 567"/>
                <a:gd name="T96" fmla="*/ 7 w 1150"/>
                <a:gd name="T97" fmla="*/ 311 h 567"/>
                <a:gd name="T98" fmla="*/ 14 w 1150"/>
                <a:gd name="T99" fmla="*/ 346 h 567"/>
                <a:gd name="T100" fmla="*/ 42 w 1150"/>
                <a:gd name="T101" fmla="*/ 380 h 567"/>
                <a:gd name="T102" fmla="*/ 70 w 1150"/>
                <a:gd name="T103" fmla="*/ 415 h 567"/>
                <a:gd name="T104" fmla="*/ 98 w 1150"/>
                <a:gd name="T105" fmla="*/ 436 h 567"/>
                <a:gd name="T106" fmla="*/ 126 w 1150"/>
                <a:gd name="T107" fmla="*/ 456 h 567"/>
                <a:gd name="T108" fmla="*/ 161 w 1150"/>
                <a:gd name="T109" fmla="*/ 477 h 567"/>
                <a:gd name="T110" fmla="*/ 203 w 1150"/>
                <a:gd name="T111" fmla="*/ 498 h 567"/>
                <a:gd name="T112" fmla="*/ 237 w 1150"/>
                <a:gd name="T113" fmla="*/ 512 h 567"/>
                <a:gd name="T114" fmla="*/ 286 w 1150"/>
                <a:gd name="T115" fmla="*/ 525 h 567"/>
                <a:gd name="T116" fmla="*/ 328 w 1150"/>
                <a:gd name="T117" fmla="*/ 539 h 567"/>
                <a:gd name="T118" fmla="*/ 363 w 1150"/>
                <a:gd name="T119" fmla="*/ 546 h 567"/>
                <a:gd name="T120" fmla="*/ 419 w 1150"/>
                <a:gd name="T121" fmla="*/ 553 h 567"/>
                <a:gd name="T122" fmla="*/ 474 w 1150"/>
                <a:gd name="T123" fmla="*/ 560 h 5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50" h="567">
                  <a:moveTo>
                    <a:pt x="509" y="567"/>
                  </a:moveTo>
                  <a:lnTo>
                    <a:pt x="530" y="567"/>
                  </a:lnTo>
                  <a:lnTo>
                    <a:pt x="551" y="567"/>
                  </a:lnTo>
                  <a:lnTo>
                    <a:pt x="565" y="567"/>
                  </a:lnTo>
                  <a:lnTo>
                    <a:pt x="586" y="567"/>
                  </a:lnTo>
                  <a:lnTo>
                    <a:pt x="607" y="567"/>
                  </a:lnTo>
                  <a:lnTo>
                    <a:pt x="621" y="567"/>
                  </a:lnTo>
                  <a:lnTo>
                    <a:pt x="642" y="567"/>
                  </a:lnTo>
                  <a:lnTo>
                    <a:pt x="663" y="567"/>
                  </a:lnTo>
                  <a:lnTo>
                    <a:pt x="676" y="560"/>
                  </a:lnTo>
                  <a:lnTo>
                    <a:pt x="697" y="560"/>
                  </a:lnTo>
                  <a:lnTo>
                    <a:pt x="711" y="560"/>
                  </a:lnTo>
                  <a:lnTo>
                    <a:pt x="732" y="553"/>
                  </a:lnTo>
                  <a:lnTo>
                    <a:pt x="753" y="553"/>
                  </a:lnTo>
                  <a:lnTo>
                    <a:pt x="767" y="553"/>
                  </a:lnTo>
                  <a:lnTo>
                    <a:pt x="788" y="546"/>
                  </a:lnTo>
                  <a:lnTo>
                    <a:pt x="809" y="539"/>
                  </a:lnTo>
                  <a:lnTo>
                    <a:pt x="823" y="539"/>
                  </a:lnTo>
                  <a:lnTo>
                    <a:pt x="844" y="532"/>
                  </a:lnTo>
                  <a:lnTo>
                    <a:pt x="865" y="525"/>
                  </a:lnTo>
                  <a:lnTo>
                    <a:pt x="879" y="525"/>
                  </a:lnTo>
                  <a:lnTo>
                    <a:pt x="900" y="518"/>
                  </a:lnTo>
                  <a:lnTo>
                    <a:pt x="913" y="512"/>
                  </a:lnTo>
                  <a:lnTo>
                    <a:pt x="920" y="512"/>
                  </a:lnTo>
                  <a:lnTo>
                    <a:pt x="934" y="505"/>
                  </a:lnTo>
                  <a:lnTo>
                    <a:pt x="955" y="498"/>
                  </a:lnTo>
                  <a:lnTo>
                    <a:pt x="962" y="491"/>
                  </a:lnTo>
                  <a:lnTo>
                    <a:pt x="969" y="491"/>
                  </a:lnTo>
                  <a:lnTo>
                    <a:pt x="990" y="477"/>
                  </a:lnTo>
                  <a:lnTo>
                    <a:pt x="997" y="470"/>
                  </a:lnTo>
                  <a:lnTo>
                    <a:pt x="1011" y="470"/>
                  </a:lnTo>
                  <a:lnTo>
                    <a:pt x="1025" y="456"/>
                  </a:lnTo>
                  <a:lnTo>
                    <a:pt x="1032" y="456"/>
                  </a:lnTo>
                  <a:lnTo>
                    <a:pt x="1046" y="442"/>
                  </a:lnTo>
                  <a:lnTo>
                    <a:pt x="1060" y="436"/>
                  </a:lnTo>
                  <a:lnTo>
                    <a:pt x="1067" y="436"/>
                  </a:lnTo>
                  <a:lnTo>
                    <a:pt x="1081" y="422"/>
                  </a:lnTo>
                  <a:lnTo>
                    <a:pt x="1081" y="415"/>
                  </a:lnTo>
                  <a:lnTo>
                    <a:pt x="1095" y="401"/>
                  </a:lnTo>
                  <a:lnTo>
                    <a:pt x="1102" y="401"/>
                  </a:lnTo>
                  <a:lnTo>
                    <a:pt x="1116" y="380"/>
                  </a:lnTo>
                  <a:lnTo>
                    <a:pt x="1116" y="373"/>
                  </a:lnTo>
                  <a:lnTo>
                    <a:pt x="1123" y="366"/>
                  </a:lnTo>
                  <a:lnTo>
                    <a:pt x="1137" y="346"/>
                  </a:lnTo>
                  <a:lnTo>
                    <a:pt x="1137" y="339"/>
                  </a:lnTo>
                  <a:lnTo>
                    <a:pt x="1143" y="325"/>
                  </a:lnTo>
                  <a:lnTo>
                    <a:pt x="1150" y="311"/>
                  </a:lnTo>
                  <a:lnTo>
                    <a:pt x="1150" y="290"/>
                  </a:lnTo>
                  <a:lnTo>
                    <a:pt x="1150" y="270"/>
                  </a:lnTo>
                  <a:lnTo>
                    <a:pt x="1150" y="256"/>
                  </a:lnTo>
                  <a:lnTo>
                    <a:pt x="1143" y="235"/>
                  </a:lnTo>
                  <a:lnTo>
                    <a:pt x="1137" y="221"/>
                  </a:lnTo>
                  <a:lnTo>
                    <a:pt x="1123" y="201"/>
                  </a:lnTo>
                  <a:lnTo>
                    <a:pt x="1116" y="187"/>
                  </a:lnTo>
                  <a:lnTo>
                    <a:pt x="1116" y="180"/>
                  </a:lnTo>
                  <a:lnTo>
                    <a:pt x="1102" y="166"/>
                  </a:lnTo>
                  <a:lnTo>
                    <a:pt x="1095" y="166"/>
                  </a:lnTo>
                  <a:lnTo>
                    <a:pt x="1081" y="145"/>
                  </a:lnTo>
                  <a:lnTo>
                    <a:pt x="1067" y="132"/>
                  </a:lnTo>
                  <a:lnTo>
                    <a:pt x="1060" y="125"/>
                  </a:lnTo>
                  <a:lnTo>
                    <a:pt x="1046" y="118"/>
                  </a:lnTo>
                  <a:lnTo>
                    <a:pt x="1032" y="111"/>
                  </a:lnTo>
                  <a:lnTo>
                    <a:pt x="1025" y="104"/>
                  </a:lnTo>
                  <a:lnTo>
                    <a:pt x="1011" y="97"/>
                  </a:lnTo>
                  <a:lnTo>
                    <a:pt x="997" y="90"/>
                  </a:lnTo>
                  <a:lnTo>
                    <a:pt x="990" y="83"/>
                  </a:lnTo>
                  <a:lnTo>
                    <a:pt x="969" y="76"/>
                  </a:lnTo>
                  <a:lnTo>
                    <a:pt x="962" y="69"/>
                  </a:lnTo>
                  <a:lnTo>
                    <a:pt x="955" y="69"/>
                  </a:lnTo>
                  <a:lnTo>
                    <a:pt x="934" y="62"/>
                  </a:lnTo>
                  <a:lnTo>
                    <a:pt x="920" y="55"/>
                  </a:lnTo>
                  <a:lnTo>
                    <a:pt x="913" y="55"/>
                  </a:lnTo>
                  <a:lnTo>
                    <a:pt x="900" y="49"/>
                  </a:lnTo>
                  <a:lnTo>
                    <a:pt x="879" y="42"/>
                  </a:lnTo>
                  <a:lnTo>
                    <a:pt x="865" y="35"/>
                  </a:lnTo>
                  <a:lnTo>
                    <a:pt x="844" y="28"/>
                  </a:lnTo>
                  <a:lnTo>
                    <a:pt x="823" y="28"/>
                  </a:lnTo>
                  <a:lnTo>
                    <a:pt x="809" y="21"/>
                  </a:lnTo>
                  <a:lnTo>
                    <a:pt x="788" y="21"/>
                  </a:lnTo>
                  <a:lnTo>
                    <a:pt x="767" y="14"/>
                  </a:lnTo>
                  <a:lnTo>
                    <a:pt x="753" y="14"/>
                  </a:lnTo>
                  <a:lnTo>
                    <a:pt x="732" y="7"/>
                  </a:lnTo>
                  <a:lnTo>
                    <a:pt x="711" y="7"/>
                  </a:lnTo>
                  <a:lnTo>
                    <a:pt x="697" y="7"/>
                  </a:lnTo>
                  <a:lnTo>
                    <a:pt x="676" y="0"/>
                  </a:lnTo>
                  <a:lnTo>
                    <a:pt x="663" y="0"/>
                  </a:lnTo>
                  <a:lnTo>
                    <a:pt x="642" y="0"/>
                  </a:lnTo>
                  <a:lnTo>
                    <a:pt x="621" y="0"/>
                  </a:lnTo>
                  <a:lnTo>
                    <a:pt x="607" y="0"/>
                  </a:lnTo>
                  <a:lnTo>
                    <a:pt x="586" y="0"/>
                  </a:lnTo>
                  <a:lnTo>
                    <a:pt x="565" y="0"/>
                  </a:lnTo>
                  <a:lnTo>
                    <a:pt x="551" y="0"/>
                  </a:lnTo>
                  <a:lnTo>
                    <a:pt x="530" y="0"/>
                  </a:lnTo>
                  <a:lnTo>
                    <a:pt x="509" y="0"/>
                  </a:lnTo>
                  <a:lnTo>
                    <a:pt x="495" y="0"/>
                  </a:lnTo>
                  <a:lnTo>
                    <a:pt x="474" y="0"/>
                  </a:lnTo>
                  <a:lnTo>
                    <a:pt x="453" y="7"/>
                  </a:lnTo>
                  <a:lnTo>
                    <a:pt x="440" y="7"/>
                  </a:lnTo>
                  <a:lnTo>
                    <a:pt x="419" y="7"/>
                  </a:lnTo>
                  <a:lnTo>
                    <a:pt x="405" y="14"/>
                  </a:lnTo>
                  <a:lnTo>
                    <a:pt x="384" y="14"/>
                  </a:lnTo>
                  <a:lnTo>
                    <a:pt x="363" y="21"/>
                  </a:lnTo>
                  <a:lnTo>
                    <a:pt x="349" y="21"/>
                  </a:lnTo>
                  <a:lnTo>
                    <a:pt x="328" y="28"/>
                  </a:lnTo>
                  <a:lnTo>
                    <a:pt x="307" y="28"/>
                  </a:lnTo>
                  <a:lnTo>
                    <a:pt x="293" y="35"/>
                  </a:lnTo>
                  <a:lnTo>
                    <a:pt x="286" y="35"/>
                  </a:lnTo>
                  <a:lnTo>
                    <a:pt x="272" y="42"/>
                  </a:lnTo>
                  <a:lnTo>
                    <a:pt x="251" y="49"/>
                  </a:lnTo>
                  <a:lnTo>
                    <a:pt x="237" y="55"/>
                  </a:lnTo>
                  <a:lnTo>
                    <a:pt x="230" y="55"/>
                  </a:lnTo>
                  <a:lnTo>
                    <a:pt x="216" y="62"/>
                  </a:lnTo>
                  <a:lnTo>
                    <a:pt x="203" y="69"/>
                  </a:lnTo>
                  <a:lnTo>
                    <a:pt x="189" y="69"/>
                  </a:lnTo>
                  <a:lnTo>
                    <a:pt x="182" y="76"/>
                  </a:lnTo>
                  <a:lnTo>
                    <a:pt x="161" y="83"/>
                  </a:lnTo>
                  <a:lnTo>
                    <a:pt x="154" y="90"/>
                  </a:lnTo>
                  <a:lnTo>
                    <a:pt x="147" y="97"/>
                  </a:lnTo>
                  <a:lnTo>
                    <a:pt x="126" y="104"/>
                  </a:lnTo>
                  <a:lnTo>
                    <a:pt x="119" y="111"/>
                  </a:lnTo>
                  <a:lnTo>
                    <a:pt x="105" y="118"/>
                  </a:lnTo>
                  <a:lnTo>
                    <a:pt x="98" y="125"/>
                  </a:lnTo>
                  <a:lnTo>
                    <a:pt x="91" y="132"/>
                  </a:lnTo>
                  <a:lnTo>
                    <a:pt x="77" y="145"/>
                  </a:lnTo>
                  <a:lnTo>
                    <a:pt x="70" y="145"/>
                  </a:lnTo>
                  <a:lnTo>
                    <a:pt x="56" y="166"/>
                  </a:lnTo>
                  <a:lnTo>
                    <a:pt x="49" y="166"/>
                  </a:lnTo>
                  <a:lnTo>
                    <a:pt x="42" y="180"/>
                  </a:lnTo>
                  <a:lnTo>
                    <a:pt x="35" y="187"/>
                  </a:lnTo>
                  <a:lnTo>
                    <a:pt x="28" y="201"/>
                  </a:lnTo>
                  <a:lnTo>
                    <a:pt x="14" y="221"/>
                  </a:lnTo>
                  <a:lnTo>
                    <a:pt x="7" y="235"/>
                  </a:lnTo>
                  <a:lnTo>
                    <a:pt x="7" y="256"/>
                  </a:lnTo>
                  <a:lnTo>
                    <a:pt x="0" y="270"/>
                  </a:lnTo>
                  <a:lnTo>
                    <a:pt x="0" y="290"/>
                  </a:lnTo>
                  <a:lnTo>
                    <a:pt x="7" y="311"/>
                  </a:lnTo>
                  <a:lnTo>
                    <a:pt x="7" y="325"/>
                  </a:lnTo>
                  <a:lnTo>
                    <a:pt x="14" y="339"/>
                  </a:lnTo>
                  <a:lnTo>
                    <a:pt x="14" y="346"/>
                  </a:lnTo>
                  <a:lnTo>
                    <a:pt x="28" y="366"/>
                  </a:lnTo>
                  <a:lnTo>
                    <a:pt x="35" y="373"/>
                  </a:lnTo>
                  <a:lnTo>
                    <a:pt x="42" y="380"/>
                  </a:lnTo>
                  <a:lnTo>
                    <a:pt x="49" y="401"/>
                  </a:lnTo>
                  <a:lnTo>
                    <a:pt x="56" y="401"/>
                  </a:lnTo>
                  <a:lnTo>
                    <a:pt x="70" y="415"/>
                  </a:lnTo>
                  <a:lnTo>
                    <a:pt x="77" y="422"/>
                  </a:lnTo>
                  <a:lnTo>
                    <a:pt x="91" y="436"/>
                  </a:lnTo>
                  <a:lnTo>
                    <a:pt x="98" y="436"/>
                  </a:lnTo>
                  <a:lnTo>
                    <a:pt x="105" y="442"/>
                  </a:lnTo>
                  <a:lnTo>
                    <a:pt x="119" y="456"/>
                  </a:lnTo>
                  <a:lnTo>
                    <a:pt x="126" y="456"/>
                  </a:lnTo>
                  <a:lnTo>
                    <a:pt x="147" y="470"/>
                  </a:lnTo>
                  <a:lnTo>
                    <a:pt x="154" y="470"/>
                  </a:lnTo>
                  <a:lnTo>
                    <a:pt x="161" y="477"/>
                  </a:lnTo>
                  <a:lnTo>
                    <a:pt x="182" y="491"/>
                  </a:lnTo>
                  <a:lnTo>
                    <a:pt x="189" y="491"/>
                  </a:lnTo>
                  <a:lnTo>
                    <a:pt x="203" y="498"/>
                  </a:lnTo>
                  <a:lnTo>
                    <a:pt x="216" y="505"/>
                  </a:lnTo>
                  <a:lnTo>
                    <a:pt x="230" y="512"/>
                  </a:lnTo>
                  <a:lnTo>
                    <a:pt x="237" y="512"/>
                  </a:lnTo>
                  <a:lnTo>
                    <a:pt x="251" y="518"/>
                  </a:lnTo>
                  <a:lnTo>
                    <a:pt x="272" y="525"/>
                  </a:lnTo>
                  <a:lnTo>
                    <a:pt x="286" y="525"/>
                  </a:lnTo>
                  <a:lnTo>
                    <a:pt x="293" y="525"/>
                  </a:lnTo>
                  <a:lnTo>
                    <a:pt x="307" y="532"/>
                  </a:lnTo>
                  <a:lnTo>
                    <a:pt x="328" y="539"/>
                  </a:lnTo>
                  <a:lnTo>
                    <a:pt x="349" y="539"/>
                  </a:lnTo>
                  <a:lnTo>
                    <a:pt x="363" y="546"/>
                  </a:lnTo>
                  <a:lnTo>
                    <a:pt x="384" y="553"/>
                  </a:lnTo>
                  <a:lnTo>
                    <a:pt x="405" y="553"/>
                  </a:lnTo>
                  <a:lnTo>
                    <a:pt x="419" y="553"/>
                  </a:lnTo>
                  <a:lnTo>
                    <a:pt x="440" y="560"/>
                  </a:lnTo>
                  <a:lnTo>
                    <a:pt x="453" y="560"/>
                  </a:lnTo>
                  <a:lnTo>
                    <a:pt x="474" y="560"/>
                  </a:lnTo>
                  <a:lnTo>
                    <a:pt x="495" y="567"/>
                  </a:lnTo>
                  <a:lnTo>
                    <a:pt x="509" y="567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2" name="Freeform 511"/>
            <p:cNvSpPr>
              <a:spLocks/>
            </p:cNvSpPr>
            <p:nvPr/>
          </p:nvSpPr>
          <p:spPr bwMode="auto">
            <a:xfrm>
              <a:off x="1233" y="1661"/>
              <a:ext cx="1150" cy="567"/>
            </a:xfrm>
            <a:custGeom>
              <a:avLst/>
              <a:gdLst>
                <a:gd name="T0" fmla="*/ 3840 w 165"/>
                <a:gd name="T1" fmla="*/ 3921 h 82"/>
                <a:gd name="T2" fmla="*/ 4224 w 165"/>
                <a:gd name="T3" fmla="*/ 3921 h 82"/>
                <a:gd name="T4" fmla="*/ 4468 w 165"/>
                <a:gd name="T5" fmla="*/ 3921 h 82"/>
                <a:gd name="T6" fmla="*/ 4858 w 165"/>
                <a:gd name="T7" fmla="*/ 3872 h 82"/>
                <a:gd name="T8" fmla="*/ 5248 w 165"/>
                <a:gd name="T9" fmla="*/ 3824 h 82"/>
                <a:gd name="T10" fmla="*/ 5632 w 165"/>
                <a:gd name="T11" fmla="*/ 3727 h 82"/>
                <a:gd name="T12" fmla="*/ 6022 w 165"/>
                <a:gd name="T13" fmla="*/ 3637 h 82"/>
                <a:gd name="T14" fmla="*/ 6266 w 165"/>
                <a:gd name="T15" fmla="*/ 3589 h 82"/>
                <a:gd name="T16" fmla="*/ 6510 w 165"/>
                <a:gd name="T17" fmla="*/ 3492 h 82"/>
                <a:gd name="T18" fmla="*/ 6754 w 165"/>
                <a:gd name="T19" fmla="*/ 3395 h 82"/>
                <a:gd name="T20" fmla="*/ 7046 w 165"/>
                <a:gd name="T21" fmla="*/ 3250 h 82"/>
                <a:gd name="T22" fmla="*/ 7283 w 165"/>
                <a:gd name="T23" fmla="*/ 3063 h 82"/>
                <a:gd name="T24" fmla="*/ 7527 w 165"/>
                <a:gd name="T25" fmla="*/ 2918 h 82"/>
                <a:gd name="T26" fmla="*/ 7674 w 165"/>
                <a:gd name="T27" fmla="*/ 2773 h 82"/>
                <a:gd name="T28" fmla="*/ 7820 w 165"/>
                <a:gd name="T29" fmla="*/ 2531 h 82"/>
                <a:gd name="T30" fmla="*/ 7966 w 165"/>
                <a:gd name="T31" fmla="*/ 2247 h 82"/>
                <a:gd name="T32" fmla="*/ 8015 w 165"/>
                <a:gd name="T33" fmla="*/ 1867 h 82"/>
                <a:gd name="T34" fmla="*/ 7918 w 165"/>
                <a:gd name="T35" fmla="*/ 1528 h 82"/>
                <a:gd name="T36" fmla="*/ 7771 w 165"/>
                <a:gd name="T37" fmla="*/ 1293 h 82"/>
                <a:gd name="T38" fmla="*/ 7625 w 165"/>
                <a:gd name="T39" fmla="*/ 1148 h 82"/>
                <a:gd name="T40" fmla="*/ 7430 w 165"/>
                <a:gd name="T41" fmla="*/ 906 h 82"/>
                <a:gd name="T42" fmla="*/ 7193 w 165"/>
                <a:gd name="T43" fmla="*/ 768 h 82"/>
                <a:gd name="T44" fmla="*/ 6949 w 165"/>
                <a:gd name="T45" fmla="*/ 622 h 82"/>
                <a:gd name="T46" fmla="*/ 6705 w 165"/>
                <a:gd name="T47" fmla="*/ 477 h 82"/>
                <a:gd name="T48" fmla="*/ 6412 w 165"/>
                <a:gd name="T49" fmla="*/ 380 h 82"/>
                <a:gd name="T50" fmla="*/ 6119 w 165"/>
                <a:gd name="T51" fmla="*/ 284 h 82"/>
                <a:gd name="T52" fmla="*/ 5875 w 165"/>
                <a:gd name="T53" fmla="*/ 194 h 82"/>
                <a:gd name="T54" fmla="*/ 5492 w 165"/>
                <a:gd name="T55" fmla="*/ 145 h 82"/>
                <a:gd name="T56" fmla="*/ 5102 w 165"/>
                <a:gd name="T57" fmla="*/ 48 h 82"/>
                <a:gd name="T58" fmla="*/ 4712 w 165"/>
                <a:gd name="T59" fmla="*/ 0 h 82"/>
                <a:gd name="T60" fmla="*/ 4468 w 165"/>
                <a:gd name="T61" fmla="*/ 0 h 82"/>
                <a:gd name="T62" fmla="*/ 4077 w 165"/>
                <a:gd name="T63" fmla="*/ 0 h 82"/>
                <a:gd name="T64" fmla="*/ 3694 w 165"/>
                <a:gd name="T65" fmla="*/ 0 h 82"/>
                <a:gd name="T66" fmla="*/ 3304 w 165"/>
                <a:gd name="T67" fmla="*/ 0 h 82"/>
                <a:gd name="T68" fmla="*/ 2913 w 165"/>
                <a:gd name="T69" fmla="*/ 48 h 82"/>
                <a:gd name="T70" fmla="*/ 2523 w 165"/>
                <a:gd name="T71" fmla="*/ 145 h 82"/>
                <a:gd name="T72" fmla="*/ 2286 w 165"/>
                <a:gd name="T73" fmla="*/ 194 h 82"/>
                <a:gd name="T74" fmla="*/ 1993 w 165"/>
                <a:gd name="T75" fmla="*/ 242 h 82"/>
                <a:gd name="T76" fmla="*/ 1652 w 165"/>
                <a:gd name="T77" fmla="*/ 380 h 82"/>
                <a:gd name="T78" fmla="*/ 1408 w 165"/>
                <a:gd name="T79" fmla="*/ 477 h 82"/>
                <a:gd name="T80" fmla="*/ 1115 w 165"/>
                <a:gd name="T81" fmla="*/ 574 h 82"/>
                <a:gd name="T82" fmla="*/ 871 w 165"/>
                <a:gd name="T83" fmla="*/ 719 h 82"/>
                <a:gd name="T84" fmla="*/ 683 w 165"/>
                <a:gd name="T85" fmla="*/ 857 h 82"/>
                <a:gd name="T86" fmla="*/ 488 w 165"/>
                <a:gd name="T87" fmla="*/ 1003 h 82"/>
                <a:gd name="T88" fmla="*/ 293 w 165"/>
                <a:gd name="T89" fmla="*/ 1245 h 82"/>
                <a:gd name="T90" fmla="*/ 98 w 165"/>
                <a:gd name="T91" fmla="*/ 1528 h 82"/>
                <a:gd name="T92" fmla="*/ 49 w 165"/>
                <a:gd name="T93" fmla="*/ 1770 h 82"/>
                <a:gd name="T94" fmla="*/ 49 w 165"/>
                <a:gd name="T95" fmla="*/ 2150 h 82"/>
                <a:gd name="T96" fmla="*/ 98 w 165"/>
                <a:gd name="T97" fmla="*/ 2392 h 82"/>
                <a:gd name="T98" fmla="*/ 293 w 165"/>
                <a:gd name="T99" fmla="*/ 2628 h 82"/>
                <a:gd name="T100" fmla="*/ 488 w 165"/>
                <a:gd name="T101" fmla="*/ 2870 h 82"/>
                <a:gd name="T102" fmla="*/ 683 w 165"/>
                <a:gd name="T103" fmla="*/ 3015 h 82"/>
                <a:gd name="T104" fmla="*/ 871 w 165"/>
                <a:gd name="T105" fmla="*/ 3153 h 82"/>
                <a:gd name="T106" fmla="*/ 1115 w 165"/>
                <a:gd name="T107" fmla="*/ 3298 h 82"/>
                <a:gd name="T108" fmla="*/ 1408 w 165"/>
                <a:gd name="T109" fmla="*/ 3443 h 82"/>
                <a:gd name="T110" fmla="*/ 1652 w 165"/>
                <a:gd name="T111" fmla="*/ 3540 h 82"/>
                <a:gd name="T112" fmla="*/ 1993 w 165"/>
                <a:gd name="T113" fmla="*/ 3637 h 82"/>
                <a:gd name="T114" fmla="*/ 2286 w 165"/>
                <a:gd name="T115" fmla="*/ 3727 h 82"/>
                <a:gd name="T116" fmla="*/ 2523 w 165"/>
                <a:gd name="T117" fmla="*/ 3775 h 82"/>
                <a:gd name="T118" fmla="*/ 2913 w 165"/>
                <a:gd name="T119" fmla="*/ 3824 h 82"/>
                <a:gd name="T120" fmla="*/ 3304 w 165"/>
                <a:gd name="T121" fmla="*/ 3872 h 8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65" h="82">
                  <a:moveTo>
                    <a:pt x="73" y="82"/>
                  </a:moveTo>
                  <a:lnTo>
                    <a:pt x="76" y="82"/>
                  </a:lnTo>
                  <a:lnTo>
                    <a:pt x="79" y="82"/>
                  </a:lnTo>
                  <a:lnTo>
                    <a:pt x="81" y="82"/>
                  </a:lnTo>
                  <a:lnTo>
                    <a:pt x="84" y="82"/>
                  </a:lnTo>
                  <a:lnTo>
                    <a:pt x="87" y="82"/>
                  </a:lnTo>
                  <a:lnTo>
                    <a:pt x="89" y="82"/>
                  </a:lnTo>
                  <a:lnTo>
                    <a:pt x="92" y="82"/>
                  </a:lnTo>
                  <a:lnTo>
                    <a:pt x="95" y="82"/>
                  </a:lnTo>
                  <a:lnTo>
                    <a:pt x="97" y="81"/>
                  </a:lnTo>
                  <a:lnTo>
                    <a:pt x="100" y="81"/>
                  </a:lnTo>
                  <a:lnTo>
                    <a:pt x="102" y="81"/>
                  </a:lnTo>
                  <a:lnTo>
                    <a:pt x="105" y="80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13" y="79"/>
                  </a:lnTo>
                  <a:lnTo>
                    <a:pt x="116" y="78"/>
                  </a:lnTo>
                  <a:lnTo>
                    <a:pt x="118" y="78"/>
                  </a:lnTo>
                  <a:lnTo>
                    <a:pt x="121" y="77"/>
                  </a:lnTo>
                  <a:lnTo>
                    <a:pt x="124" y="76"/>
                  </a:lnTo>
                  <a:lnTo>
                    <a:pt x="126" y="76"/>
                  </a:lnTo>
                  <a:lnTo>
                    <a:pt x="129" y="75"/>
                  </a:lnTo>
                  <a:lnTo>
                    <a:pt x="131" y="74"/>
                  </a:lnTo>
                  <a:lnTo>
                    <a:pt x="132" y="74"/>
                  </a:lnTo>
                  <a:lnTo>
                    <a:pt x="134" y="73"/>
                  </a:lnTo>
                  <a:lnTo>
                    <a:pt x="137" y="72"/>
                  </a:lnTo>
                  <a:lnTo>
                    <a:pt x="138" y="71"/>
                  </a:lnTo>
                  <a:lnTo>
                    <a:pt x="139" y="71"/>
                  </a:lnTo>
                  <a:lnTo>
                    <a:pt x="142" y="69"/>
                  </a:lnTo>
                  <a:lnTo>
                    <a:pt x="143" y="68"/>
                  </a:lnTo>
                  <a:lnTo>
                    <a:pt x="145" y="68"/>
                  </a:lnTo>
                  <a:lnTo>
                    <a:pt x="147" y="66"/>
                  </a:lnTo>
                  <a:lnTo>
                    <a:pt x="148" y="66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3" y="63"/>
                  </a:lnTo>
                  <a:lnTo>
                    <a:pt x="155" y="61"/>
                  </a:lnTo>
                  <a:lnTo>
                    <a:pt x="155" y="60"/>
                  </a:lnTo>
                  <a:lnTo>
                    <a:pt x="157" y="58"/>
                  </a:lnTo>
                  <a:lnTo>
                    <a:pt x="158" y="58"/>
                  </a:lnTo>
                  <a:lnTo>
                    <a:pt x="160" y="55"/>
                  </a:lnTo>
                  <a:lnTo>
                    <a:pt x="160" y="54"/>
                  </a:lnTo>
                  <a:lnTo>
                    <a:pt x="161" y="53"/>
                  </a:lnTo>
                  <a:lnTo>
                    <a:pt x="163" y="50"/>
                  </a:lnTo>
                  <a:lnTo>
                    <a:pt x="163" y="49"/>
                  </a:lnTo>
                  <a:lnTo>
                    <a:pt x="164" y="47"/>
                  </a:lnTo>
                  <a:lnTo>
                    <a:pt x="165" y="45"/>
                  </a:lnTo>
                  <a:lnTo>
                    <a:pt x="165" y="42"/>
                  </a:lnTo>
                  <a:lnTo>
                    <a:pt x="165" y="39"/>
                  </a:lnTo>
                  <a:lnTo>
                    <a:pt x="165" y="37"/>
                  </a:lnTo>
                  <a:lnTo>
                    <a:pt x="164" y="34"/>
                  </a:lnTo>
                  <a:lnTo>
                    <a:pt x="163" y="32"/>
                  </a:lnTo>
                  <a:lnTo>
                    <a:pt x="161" y="29"/>
                  </a:lnTo>
                  <a:lnTo>
                    <a:pt x="160" y="27"/>
                  </a:lnTo>
                  <a:lnTo>
                    <a:pt x="160" y="26"/>
                  </a:lnTo>
                  <a:lnTo>
                    <a:pt x="158" y="24"/>
                  </a:lnTo>
                  <a:lnTo>
                    <a:pt x="157" y="24"/>
                  </a:lnTo>
                  <a:lnTo>
                    <a:pt x="155" y="21"/>
                  </a:lnTo>
                  <a:lnTo>
                    <a:pt x="153" y="19"/>
                  </a:lnTo>
                  <a:lnTo>
                    <a:pt x="152" y="18"/>
                  </a:lnTo>
                  <a:lnTo>
                    <a:pt x="150" y="17"/>
                  </a:lnTo>
                  <a:lnTo>
                    <a:pt x="148" y="16"/>
                  </a:lnTo>
                  <a:lnTo>
                    <a:pt x="147" y="15"/>
                  </a:lnTo>
                  <a:lnTo>
                    <a:pt x="145" y="14"/>
                  </a:lnTo>
                  <a:lnTo>
                    <a:pt x="143" y="13"/>
                  </a:lnTo>
                  <a:lnTo>
                    <a:pt x="142" y="12"/>
                  </a:lnTo>
                  <a:lnTo>
                    <a:pt x="139" y="11"/>
                  </a:lnTo>
                  <a:lnTo>
                    <a:pt x="138" y="10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2" y="8"/>
                  </a:lnTo>
                  <a:lnTo>
                    <a:pt x="131" y="8"/>
                  </a:lnTo>
                  <a:lnTo>
                    <a:pt x="129" y="7"/>
                  </a:lnTo>
                  <a:lnTo>
                    <a:pt x="126" y="6"/>
                  </a:lnTo>
                  <a:lnTo>
                    <a:pt x="124" y="5"/>
                  </a:lnTo>
                  <a:lnTo>
                    <a:pt x="121" y="4"/>
                  </a:lnTo>
                  <a:lnTo>
                    <a:pt x="118" y="4"/>
                  </a:lnTo>
                  <a:lnTo>
                    <a:pt x="116" y="3"/>
                  </a:lnTo>
                  <a:lnTo>
                    <a:pt x="113" y="3"/>
                  </a:lnTo>
                  <a:lnTo>
                    <a:pt x="110" y="2"/>
                  </a:lnTo>
                  <a:lnTo>
                    <a:pt x="108" y="2"/>
                  </a:lnTo>
                  <a:lnTo>
                    <a:pt x="105" y="1"/>
                  </a:lnTo>
                  <a:lnTo>
                    <a:pt x="102" y="1"/>
                  </a:lnTo>
                  <a:lnTo>
                    <a:pt x="100" y="1"/>
                  </a:lnTo>
                  <a:lnTo>
                    <a:pt x="97" y="0"/>
                  </a:lnTo>
                  <a:lnTo>
                    <a:pt x="95" y="0"/>
                  </a:lnTo>
                  <a:lnTo>
                    <a:pt x="92" y="0"/>
                  </a:lnTo>
                  <a:lnTo>
                    <a:pt x="89" y="0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58" y="2"/>
                  </a:lnTo>
                  <a:lnTo>
                    <a:pt x="55" y="2"/>
                  </a:lnTo>
                  <a:lnTo>
                    <a:pt x="52" y="3"/>
                  </a:lnTo>
                  <a:lnTo>
                    <a:pt x="50" y="3"/>
                  </a:lnTo>
                  <a:lnTo>
                    <a:pt x="47" y="4"/>
                  </a:lnTo>
                  <a:lnTo>
                    <a:pt x="44" y="4"/>
                  </a:lnTo>
                  <a:lnTo>
                    <a:pt x="42" y="5"/>
                  </a:lnTo>
                  <a:lnTo>
                    <a:pt x="41" y="5"/>
                  </a:lnTo>
                  <a:lnTo>
                    <a:pt x="39" y="6"/>
                  </a:lnTo>
                  <a:lnTo>
                    <a:pt x="36" y="7"/>
                  </a:lnTo>
                  <a:lnTo>
                    <a:pt x="34" y="8"/>
                  </a:lnTo>
                  <a:lnTo>
                    <a:pt x="33" y="8"/>
                  </a:lnTo>
                  <a:lnTo>
                    <a:pt x="31" y="9"/>
                  </a:lnTo>
                  <a:lnTo>
                    <a:pt x="29" y="10"/>
                  </a:lnTo>
                  <a:lnTo>
                    <a:pt x="27" y="10"/>
                  </a:lnTo>
                  <a:lnTo>
                    <a:pt x="26" y="11"/>
                  </a:lnTo>
                  <a:lnTo>
                    <a:pt x="23" y="12"/>
                  </a:lnTo>
                  <a:lnTo>
                    <a:pt x="22" y="13"/>
                  </a:lnTo>
                  <a:lnTo>
                    <a:pt x="21" y="14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3" y="19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7" y="24"/>
                  </a:lnTo>
                  <a:lnTo>
                    <a:pt x="6" y="26"/>
                  </a:lnTo>
                  <a:lnTo>
                    <a:pt x="5" y="27"/>
                  </a:lnTo>
                  <a:lnTo>
                    <a:pt x="4" y="29"/>
                  </a:lnTo>
                  <a:lnTo>
                    <a:pt x="2" y="32"/>
                  </a:lnTo>
                  <a:lnTo>
                    <a:pt x="1" y="34"/>
                  </a:lnTo>
                  <a:lnTo>
                    <a:pt x="1" y="37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5"/>
                  </a:lnTo>
                  <a:lnTo>
                    <a:pt x="1" y="47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4" y="53"/>
                  </a:lnTo>
                  <a:lnTo>
                    <a:pt x="5" y="54"/>
                  </a:lnTo>
                  <a:lnTo>
                    <a:pt x="6" y="55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10" y="60"/>
                  </a:lnTo>
                  <a:lnTo>
                    <a:pt x="11" y="61"/>
                  </a:lnTo>
                  <a:lnTo>
                    <a:pt x="13" y="63"/>
                  </a:lnTo>
                  <a:lnTo>
                    <a:pt x="14" y="63"/>
                  </a:lnTo>
                  <a:lnTo>
                    <a:pt x="15" y="64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21" y="68"/>
                  </a:lnTo>
                  <a:lnTo>
                    <a:pt x="22" y="68"/>
                  </a:lnTo>
                  <a:lnTo>
                    <a:pt x="23" y="69"/>
                  </a:lnTo>
                  <a:lnTo>
                    <a:pt x="26" y="71"/>
                  </a:lnTo>
                  <a:lnTo>
                    <a:pt x="27" y="71"/>
                  </a:lnTo>
                  <a:lnTo>
                    <a:pt x="29" y="72"/>
                  </a:lnTo>
                  <a:lnTo>
                    <a:pt x="31" y="73"/>
                  </a:lnTo>
                  <a:lnTo>
                    <a:pt x="33" y="74"/>
                  </a:lnTo>
                  <a:lnTo>
                    <a:pt x="34" y="74"/>
                  </a:lnTo>
                  <a:lnTo>
                    <a:pt x="36" y="75"/>
                  </a:lnTo>
                  <a:lnTo>
                    <a:pt x="39" y="76"/>
                  </a:lnTo>
                  <a:lnTo>
                    <a:pt x="41" y="76"/>
                  </a:lnTo>
                  <a:lnTo>
                    <a:pt x="42" y="76"/>
                  </a:lnTo>
                  <a:lnTo>
                    <a:pt x="44" y="77"/>
                  </a:lnTo>
                  <a:lnTo>
                    <a:pt x="47" y="78"/>
                  </a:lnTo>
                  <a:lnTo>
                    <a:pt x="50" y="78"/>
                  </a:lnTo>
                  <a:lnTo>
                    <a:pt x="52" y="79"/>
                  </a:lnTo>
                  <a:lnTo>
                    <a:pt x="55" y="80"/>
                  </a:lnTo>
                  <a:lnTo>
                    <a:pt x="58" y="80"/>
                  </a:lnTo>
                  <a:lnTo>
                    <a:pt x="60" y="80"/>
                  </a:lnTo>
                  <a:lnTo>
                    <a:pt x="63" y="81"/>
                  </a:lnTo>
                  <a:lnTo>
                    <a:pt x="65" y="81"/>
                  </a:lnTo>
                  <a:lnTo>
                    <a:pt x="68" y="81"/>
                  </a:lnTo>
                  <a:lnTo>
                    <a:pt x="71" y="82"/>
                  </a:lnTo>
                  <a:lnTo>
                    <a:pt x="73" y="8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3" name="Freeform 512"/>
            <p:cNvSpPr>
              <a:spLocks/>
            </p:cNvSpPr>
            <p:nvPr/>
          </p:nvSpPr>
          <p:spPr bwMode="auto">
            <a:xfrm>
              <a:off x="1310" y="1696"/>
              <a:ext cx="997" cy="497"/>
            </a:xfrm>
            <a:custGeom>
              <a:avLst/>
              <a:gdLst>
                <a:gd name="T0" fmla="*/ 488 w 997"/>
                <a:gd name="T1" fmla="*/ 497 h 497"/>
                <a:gd name="T2" fmla="*/ 544 w 997"/>
                <a:gd name="T3" fmla="*/ 490 h 497"/>
                <a:gd name="T4" fmla="*/ 586 w 997"/>
                <a:gd name="T5" fmla="*/ 490 h 497"/>
                <a:gd name="T6" fmla="*/ 634 w 997"/>
                <a:gd name="T7" fmla="*/ 483 h 497"/>
                <a:gd name="T8" fmla="*/ 690 w 997"/>
                <a:gd name="T9" fmla="*/ 477 h 497"/>
                <a:gd name="T10" fmla="*/ 732 w 997"/>
                <a:gd name="T11" fmla="*/ 470 h 497"/>
                <a:gd name="T12" fmla="*/ 767 w 997"/>
                <a:gd name="T13" fmla="*/ 456 h 497"/>
                <a:gd name="T14" fmla="*/ 816 w 997"/>
                <a:gd name="T15" fmla="*/ 435 h 497"/>
                <a:gd name="T16" fmla="*/ 857 w 997"/>
                <a:gd name="T17" fmla="*/ 421 h 497"/>
                <a:gd name="T18" fmla="*/ 892 w 997"/>
                <a:gd name="T19" fmla="*/ 401 h 497"/>
                <a:gd name="T20" fmla="*/ 913 w 997"/>
                <a:gd name="T21" fmla="*/ 387 h 497"/>
                <a:gd name="T22" fmla="*/ 948 w 997"/>
                <a:gd name="T23" fmla="*/ 352 h 497"/>
                <a:gd name="T24" fmla="*/ 969 w 997"/>
                <a:gd name="T25" fmla="*/ 331 h 497"/>
                <a:gd name="T26" fmla="*/ 990 w 997"/>
                <a:gd name="T27" fmla="*/ 290 h 497"/>
                <a:gd name="T28" fmla="*/ 997 w 997"/>
                <a:gd name="T29" fmla="*/ 235 h 497"/>
                <a:gd name="T30" fmla="*/ 990 w 997"/>
                <a:gd name="T31" fmla="*/ 193 h 497"/>
                <a:gd name="T32" fmla="*/ 969 w 997"/>
                <a:gd name="T33" fmla="*/ 159 h 497"/>
                <a:gd name="T34" fmla="*/ 941 w 997"/>
                <a:gd name="T35" fmla="*/ 131 h 497"/>
                <a:gd name="T36" fmla="*/ 913 w 997"/>
                <a:gd name="T37" fmla="*/ 110 h 497"/>
                <a:gd name="T38" fmla="*/ 878 w 997"/>
                <a:gd name="T39" fmla="*/ 83 h 497"/>
                <a:gd name="T40" fmla="*/ 836 w 997"/>
                <a:gd name="T41" fmla="*/ 69 h 497"/>
                <a:gd name="T42" fmla="*/ 802 w 997"/>
                <a:gd name="T43" fmla="*/ 48 h 497"/>
                <a:gd name="T44" fmla="*/ 767 w 997"/>
                <a:gd name="T45" fmla="*/ 34 h 497"/>
                <a:gd name="T46" fmla="*/ 711 w 997"/>
                <a:gd name="T47" fmla="*/ 20 h 497"/>
                <a:gd name="T48" fmla="*/ 676 w 997"/>
                <a:gd name="T49" fmla="*/ 14 h 497"/>
                <a:gd name="T50" fmla="*/ 620 w 997"/>
                <a:gd name="T51" fmla="*/ 7 h 497"/>
                <a:gd name="T52" fmla="*/ 565 w 997"/>
                <a:gd name="T53" fmla="*/ 0 h 497"/>
                <a:gd name="T54" fmla="*/ 530 w 997"/>
                <a:gd name="T55" fmla="*/ 0 h 497"/>
                <a:gd name="T56" fmla="*/ 474 w 997"/>
                <a:gd name="T57" fmla="*/ 0 h 497"/>
                <a:gd name="T58" fmla="*/ 432 w 997"/>
                <a:gd name="T59" fmla="*/ 0 h 497"/>
                <a:gd name="T60" fmla="*/ 376 w 997"/>
                <a:gd name="T61" fmla="*/ 7 h 497"/>
                <a:gd name="T62" fmla="*/ 328 w 997"/>
                <a:gd name="T63" fmla="*/ 14 h 497"/>
                <a:gd name="T64" fmla="*/ 286 w 997"/>
                <a:gd name="T65" fmla="*/ 20 h 497"/>
                <a:gd name="T66" fmla="*/ 230 w 997"/>
                <a:gd name="T67" fmla="*/ 34 h 497"/>
                <a:gd name="T68" fmla="*/ 195 w 997"/>
                <a:gd name="T69" fmla="*/ 48 h 497"/>
                <a:gd name="T70" fmla="*/ 160 w 997"/>
                <a:gd name="T71" fmla="*/ 69 h 497"/>
                <a:gd name="T72" fmla="*/ 126 w 997"/>
                <a:gd name="T73" fmla="*/ 83 h 497"/>
                <a:gd name="T74" fmla="*/ 84 w 997"/>
                <a:gd name="T75" fmla="*/ 110 h 497"/>
                <a:gd name="T76" fmla="*/ 63 w 997"/>
                <a:gd name="T77" fmla="*/ 131 h 497"/>
                <a:gd name="T78" fmla="*/ 28 w 997"/>
                <a:gd name="T79" fmla="*/ 159 h 497"/>
                <a:gd name="T80" fmla="*/ 14 w 997"/>
                <a:gd name="T81" fmla="*/ 193 h 497"/>
                <a:gd name="T82" fmla="*/ 0 w 997"/>
                <a:gd name="T83" fmla="*/ 235 h 497"/>
                <a:gd name="T84" fmla="*/ 7 w 997"/>
                <a:gd name="T85" fmla="*/ 290 h 497"/>
                <a:gd name="T86" fmla="*/ 28 w 997"/>
                <a:gd name="T87" fmla="*/ 331 h 497"/>
                <a:gd name="T88" fmla="*/ 49 w 997"/>
                <a:gd name="T89" fmla="*/ 352 h 497"/>
                <a:gd name="T90" fmla="*/ 84 w 997"/>
                <a:gd name="T91" fmla="*/ 387 h 497"/>
                <a:gd name="T92" fmla="*/ 112 w 997"/>
                <a:gd name="T93" fmla="*/ 401 h 497"/>
                <a:gd name="T94" fmla="*/ 139 w 997"/>
                <a:gd name="T95" fmla="*/ 421 h 497"/>
                <a:gd name="T96" fmla="*/ 181 w 997"/>
                <a:gd name="T97" fmla="*/ 435 h 497"/>
                <a:gd name="T98" fmla="*/ 230 w 997"/>
                <a:gd name="T99" fmla="*/ 456 h 497"/>
                <a:gd name="T100" fmla="*/ 272 w 997"/>
                <a:gd name="T101" fmla="*/ 470 h 497"/>
                <a:gd name="T102" fmla="*/ 307 w 997"/>
                <a:gd name="T103" fmla="*/ 477 h 497"/>
                <a:gd name="T104" fmla="*/ 363 w 997"/>
                <a:gd name="T105" fmla="*/ 483 h 497"/>
                <a:gd name="T106" fmla="*/ 418 w 997"/>
                <a:gd name="T107" fmla="*/ 490 h 497"/>
                <a:gd name="T108" fmla="*/ 453 w 997"/>
                <a:gd name="T109" fmla="*/ 490 h 49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997" h="497">
                  <a:moveTo>
                    <a:pt x="453" y="490"/>
                  </a:moveTo>
                  <a:lnTo>
                    <a:pt x="474" y="497"/>
                  </a:lnTo>
                  <a:lnTo>
                    <a:pt x="488" y="497"/>
                  </a:lnTo>
                  <a:lnTo>
                    <a:pt x="509" y="497"/>
                  </a:lnTo>
                  <a:lnTo>
                    <a:pt x="530" y="497"/>
                  </a:lnTo>
                  <a:lnTo>
                    <a:pt x="544" y="490"/>
                  </a:lnTo>
                  <a:lnTo>
                    <a:pt x="558" y="490"/>
                  </a:lnTo>
                  <a:lnTo>
                    <a:pt x="565" y="490"/>
                  </a:lnTo>
                  <a:lnTo>
                    <a:pt x="586" y="490"/>
                  </a:lnTo>
                  <a:lnTo>
                    <a:pt x="599" y="490"/>
                  </a:lnTo>
                  <a:lnTo>
                    <a:pt x="620" y="490"/>
                  </a:lnTo>
                  <a:lnTo>
                    <a:pt x="634" y="483"/>
                  </a:lnTo>
                  <a:lnTo>
                    <a:pt x="655" y="483"/>
                  </a:lnTo>
                  <a:lnTo>
                    <a:pt x="676" y="477"/>
                  </a:lnTo>
                  <a:lnTo>
                    <a:pt x="690" y="477"/>
                  </a:lnTo>
                  <a:lnTo>
                    <a:pt x="697" y="477"/>
                  </a:lnTo>
                  <a:lnTo>
                    <a:pt x="711" y="470"/>
                  </a:lnTo>
                  <a:lnTo>
                    <a:pt x="732" y="470"/>
                  </a:lnTo>
                  <a:lnTo>
                    <a:pt x="746" y="463"/>
                  </a:lnTo>
                  <a:lnTo>
                    <a:pt x="767" y="456"/>
                  </a:lnTo>
                  <a:lnTo>
                    <a:pt x="788" y="449"/>
                  </a:lnTo>
                  <a:lnTo>
                    <a:pt x="802" y="442"/>
                  </a:lnTo>
                  <a:lnTo>
                    <a:pt x="816" y="435"/>
                  </a:lnTo>
                  <a:lnTo>
                    <a:pt x="823" y="435"/>
                  </a:lnTo>
                  <a:lnTo>
                    <a:pt x="836" y="428"/>
                  </a:lnTo>
                  <a:lnTo>
                    <a:pt x="857" y="421"/>
                  </a:lnTo>
                  <a:lnTo>
                    <a:pt x="878" y="407"/>
                  </a:lnTo>
                  <a:lnTo>
                    <a:pt x="892" y="401"/>
                  </a:lnTo>
                  <a:lnTo>
                    <a:pt x="913" y="387"/>
                  </a:lnTo>
                  <a:lnTo>
                    <a:pt x="934" y="373"/>
                  </a:lnTo>
                  <a:lnTo>
                    <a:pt x="941" y="366"/>
                  </a:lnTo>
                  <a:lnTo>
                    <a:pt x="948" y="352"/>
                  </a:lnTo>
                  <a:lnTo>
                    <a:pt x="955" y="345"/>
                  </a:lnTo>
                  <a:lnTo>
                    <a:pt x="969" y="331"/>
                  </a:lnTo>
                  <a:lnTo>
                    <a:pt x="983" y="311"/>
                  </a:lnTo>
                  <a:lnTo>
                    <a:pt x="990" y="304"/>
                  </a:lnTo>
                  <a:lnTo>
                    <a:pt x="990" y="290"/>
                  </a:lnTo>
                  <a:lnTo>
                    <a:pt x="997" y="276"/>
                  </a:lnTo>
                  <a:lnTo>
                    <a:pt x="997" y="255"/>
                  </a:lnTo>
                  <a:lnTo>
                    <a:pt x="997" y="235"/>
                  </a:lnTo>
                  <a:lnTo>
                    <a:pt x="997" y="221"/>
                  </a:lnTo>
                  <a:lnTo>
                    <a:pt x="990" y="200"/>
                  </a:lnTo>
                  <a:lnTo>
                    <a:pt x="990" y="193"/>
                  </a:lnTo>
                  <a:lnTo>
                    <a:pt x="983" y="186"/>
                  </a:lnTo>
                  <a:lnTo>
                    <a:pt x="969" y="166"/>
                  </a:lnTo>
                  <a:lnTo>
                    <a:pt x="969" y="159"/>
                  </a:lnTo>
                  <a:lnTo>
                    <a:pt x="955" y="145"/>
                  </a:lnTo>
                  <a:lnTo>
                    <a:pt x="948" y="138"/>
                  </a:lnTo>
                  <a:lnTo>
                    <a:pt x="941" y="131"/>
                  </a:lnTo>
                  <a:lnTo>
                    <a:pt x="934" y="124"/>
                  </a:lnTo>
                  <a:lnTo>
                    <a:pt x="913" y="110"/>
                  </a:lnTo>
                  <a:lnTo>
                    <a:pt x="892" y="97"/>
                  </a:lnTo>
                  <a:lnTo>
                    <a:pt x="892" y="90"/>
                  </a:lnTo>
                  <a:lnTo>
                    <a:pt x="878" y="83"/>
                  </a:lnTo>
                  <a:lnTo>
                    <a:pt x="857" y="76"/>
                  </a:lnTo>
                  <a:lnTo>
                    <a:pt x="836" y="69"/>
                  </a:lnTo>
                  <a:lnTo>
                    <a:pt x="823" y="55"/>
                  </a:lnTo>
                  <a:lnTo>
                    <a:pt x="816" y="55"/>
                  </a:lnTo>
                  <a:lnTo>
                    <a:pt x="802" y="48"/>
                  </a:lnTo>
                  <a:lnTo>
                    <a:pt x="788" y="41"/>
                  </a:lnTo>
                  <a:lnTo>
                    <a:pt x="767" y="34"/>
                  </a:lnTo>
                  <a:lnTo>
                    <a:pt x="746" y="34"/>
                  </a:lnTo>
                  <a:lnTo>
                    <a:pt x="732" y="27"/>
                  </a:lnTo>
                  <a:lnTo>
                    <a:pt x="711" y="20"/>
                  </a:lnTo>
                  <a:lnTo>
                    <a:pt x="697" y="20"/>
                  </a:lnTo>
                  <a:lnTo>
                    <a:pt x="690" y="20"/>
                  </a:lnTo>
                  <a:lnTo>
                    <a:pt x="676" y="14"/>
                  </a:lnTo>
                  <a:lnTo>
                    <a:pt x="655" y="14"/>
                  </a:lnTo>
                  <a:lnTo>
                    <a:pt x="634" y="7"/>
                  </a:lnTo>
                  <a:lnTo>
                    <a:pt x="620" y="7"/>
                  </a:lnTo>
                  <a:lnTo>
                    <a:pt x="599" y="7"/>
                  </a:lnTo>
                  <a:lnTo>
                    <a:pt x="586" y="0"/>
                  </a:lnTo>
                  <a:lnTo>
                    <a:pt x="565" y="0"/>
                  </a:lnTo>
                  <a:lnTo>
                    <a:pt x="558" y="0"/>
                  </a:lnTo>
                  <a:lnTo>
                    <a:pt x="544" y="0"/>
                  </a:lnTo>
                  <a:lnTo>
                    <a:pt x="530" y="0"/>
                  </a:lnTo>
                  <a:lnTo>
                    <a:pt x="509" y="0"/>
                  </a:lnTo>
                  <a:lnTo>
                    <a:pt x="488" y="0"/>
                  </a:lnTo>
                  <a:lnTo>
                    <a:pt x="474" y="0"/>
                  </a:lnTo>
                  <a:lnTo>
                    <a:pt x="453" y="0"/>
                  </a:lnTo>
                  <a:lnTo>
                    <a:pt x="439" y="0"/>
                  </a:lnTo>
                  <a:lnTo>
                    <a:pt x="432" y="0"/>
                  </a:lnTo>
                  <a:lnTo>
                    <a:pt x="418" y="0"/>
                  </a:lnTo>
                  <a:lnTo>
                    <a:pt x="397" y="7"/>
                  </a:lnTo>
                  <a:lnTo>
                    <a:pt x="376" y="7"/>
                  </a:lnTo>
                  <a:lnTo>
                    <a:pt x="363" y="7"/>
                  </a:lnTo>
                  <a:lnTo>
                    <a:pt x="342" y="14"/>
                  </a:lnTo>
                  <a:lnTo>
                    <a:pt x="328" y="14"/>
                  </a:lnTo>
                  <a:lnTo>
                    <a:pt x="307" y="20"/>
                  </a:lnTo>
                  <a:lnTo>
                    <a:pt x="286" y="20"/>
                  </a:lnTo>
                  <a:lnTo>
                    <a:pt x="272" y="27"/>
                  </a:lnTo>
                  <a:lnTo>
                    <a:pt x="251" y="34"/>
                  </a:lnTo>
                  <a:lnTo>
                    <a:pt x="230" y="34"/>
                  </a:lnTo>
                  <a:lnTo>
                    <a:pt x="216" y="41"/>
                  </a:lnTo>
                  <a:lnTo>
                    <a:pt x="195" y="48"/>
                  </a:lnTo>
                  <a:lnTo>
                    <a:pt x="181" y="55"/>
                  </a:lnTo>
                  <a:lnTo>
                    <a:pt x="174" y="55"/>
                  </a:lnTo>
                  <a:lnTo>
                    <a:pt x="160" y="69"/>
                  </a:lnTo>
                  <a:lnTo>
                    <a:pt x="139" y="76"/>
                  </a:lnTo>
                  <a:lnTo>
                    <a:pt x="126" y="83"/>
                  </a:lnTo>
                  <a:lnTo>
                    <a:pt x="112" y="90"/>
                  </a:lnTo>
                  <a:lnTo>
                    <a:pt x="105" y="97"/>
                  </a:lnTo>
                  <a:lnTo>
                    <a:pt x="84" y="110"/>
                  </a:lnTo>
                  <a:lnTo>
                    <a:pt x="70" y="124"/>
                  </a:lnTo>
                  <a:lnTo>
                    <a:pt x="63" y="131"/>
                  </a:lnTo>
                  <a:lnTo>
                    <a:pt x="49" y="138"/>
                  </a:lnTo>
                  <a:lnTo>
                    <a:pt x="42" y="145"/>
                  </a:lnTo>
                  <a:lnTo>
                    <a:pt x="28" y="159"/>
                  </a:lnTo>
                  <a:lnTo>
                    <a:pt x="28" y="166"/>
                  </a:lnTo>
                  <a:lnTo>
                    <a:pt x="14" y="186"/>
                  </a:lnTo>
                  <a:lnTo>
                    <a:pt x="14" y="193"/>
                  </a:lnTo>
                  <a:lnTo>
                    <a:pt x="7" y="200"/>
                  </a:lnTo>
                  <a:lnTo>
                    <a:pt x="0" y="221"/>
                  </a:lnTo>
                  <a:lnTo>
                    <a:pt x="0" y="235"/>
                  </a:lnTo>
                  <a:lnTo>
                    <a:pt x="0" y="255"/>
                  </a:lnTo>
                  <a:lnTo>
                    <a:pt x="0" y="276"/>
                  </a:lnTo>
                  <a:lnTo>
                    <a:pt x="7" y="290"/>
                  </a:lnTo>
                  <a:lnTo>
                    <a:pt x="14" y="304"/>
                  </a:lnTo>
                  <a:lnTo>
                    <a:pt x="14" y="311"/>
                  </a:lnTo>
                  <a:lnTo>
                    <a:pt x="28" y="331"/>
                  </a:lnTo>
                  <a:lnTo>
                    <a:pt x="42" y="345"/>
                  </a:lnTo>
                  <a:lnTo>
                    <a:pt x="49" y="352"/>
                  </a:lnTo>
                  <a:lnTo>
                    <a:pt x="63" y="366"/>
                  </a:lnTo>
                  <a:lnTo>
                    <a:pt x="70" y="373"/>
                  </a:lnTo>
                  <a:lnTo>
                    <a:pt x="84" y="387"/>
                  </a:lnTo>
                  <a:lnTo>
                    <a:pt x="105" y="401"/>
                  </a:lnTo>
                  <a:lnTo>
                    <a:pt x="112" y="401"/>
                  </a:lnTo>
                  <a:lnTo>
                    <a:pt x="126" y="407"/>
                  </a:lnTo>
                  <a:lnTo>
                    <a:pt x="139" y="421"/>
                  </a:lnTo>
                  <a:lnTo>
                    <a:pt x="160" y="428"/>
                  </a:lnTo>
                  <a:lnTo>
                    <a:pt x="174" y="435"/>
                  </a:lnTo>
                  <a:lnTo>
                    <a:pt x="181" y="435"/>
                  </a:lnTo>
                  <a:lnTo>
                    <a:pt x="195" y="442"/>
                  </a:lnTo>
                  <a:lnTo>
                    <a:pt x="216" y="449"/>
                  </a:lnTo>
                  <a:lnTo>
                    <a:pt x="230" y="456"/>
                  </a:lnTo>
                  <a:lnTo>
                    <a:pt x="251" y="463"/>
                  </a:lnTo>
                  <a:lnTo>
                    <a:pt x="272" y="470"/>
                  </a:lnTo>
                  <a:lnTo>
                    <a:pt x="286" y="470"/>
                  </a:lnTo>
                  <a:lnTo>
                    <a:pt x="307" y="477"/>
                  </a:lnTo>
                  <a:lnTo>
                    <a:pt x="328" y="477"/>
                  </a:lnTo>
                  <a:lnTo>
                    <a:pt x="342" y="483"/>
                  </a:lnTo>
                  <a:lnTo>
                    <a:pt x="363" y="483"/>
                  </a:lnTo>
                  <a:lnTo>
                    <a:pt x="376" y="490"/>
                  </a:lnTo>
                  <a:lnTo>
                    <a:pt x="397" y="490"/>
                  </a:lnTo>
                  <a:lnTo>
                    <a:pt x="418" y="490"/>
                  </a:lnTo>
                  <a:lnTo>
                    <a:pt x="432" y="490"/>
                  </a:lnTo>
                  <a:lnTo>
                    <a:pt x="439" y="490"/>
                  </a:lnTo>
                  <a:lnTo>
                    <a:pt x="453" y="49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4" name="Freeform 513"/>
            <p:cNvSpPr>
              <a:spLocks/>
            </p:cNvSpPr>
            <p:nvPr/>
          </p:nvSpPr>
          <p:spPr bwMode="auto">
            <a:xfrm>
              <a:off x="1310" y="1696"/>
              <a:ext cx="997" cy="497"/>
            </a:xfrm>
            <a:custGeom>
              <a:avLst/>
              <a:gdLst>
                <a:gd name="T0" fmla="*/ 3402 w 143"/>
                <a:gd name="T1" fmla="*/ 3431 h 72"/>
                <a:gd name="T2" fmla="*/ 3793 w 143"/>
                <a:gd name="T3" fmla="*/ 3382 h 72"/>
                <a:gd name="T4" fmla="*/ 4086 w 143"/>
                <a:gd name="T5" fmla="*/ 3382 h 72"/>
                <a:gd name="T6" fmla="*/ 4420 w 143"/>
                <a:gd name="T7" fmla="*/ 3334 h 72"/>
                <a:gd name="T8" fmla="*/ 4811 w 143"/>
                <a:gd name="T9" fmla="*/ 3286 h 72"/>
                <a:gd name="T10" fmla="*/ 5104 w 143"/>
                <a:gd name="T11" fmla="*/ 3237 h 72"/>
                <a:gd name="T12" fmla="*/ 5348 w 143"/>
                <a:gd name="T13" fmla="*/ 3148 h 72"/>
                <a:gd name="T14" fmla="*/ 5689 w 143"/>
                <a:gd name="T15" fmla="*/ 3003 h 72"/>
                <a:gd name="T16" fmla="*/ 5982 w 143"/>
                <a:gd name="T17" fmla="*/ 2906 h 72"/>
                <a:gd name="T18" fmla="*/ 6219 w 143"/>
                <a:gd name="T19" fmla="*/ 2761 h 72"/>
                <a:gd name="T20" fmla="*/ 6365 w 143"/>
                <a:gd name="T21" fmla="*/ 2671 h 72"/>
                <a:gd name="T22" fmla="*/ 6609 w 143"/>
                <a:gd name="T23" fmla="*/ 2430 h 72"/>
                <a:gd name="T24" fmla="*/ 6756 w 143"/>
                <a:gd name="T25" fmla="*/ 2285 h 72"/>
                <a:gd name="T26" fmla="*/ 6902 w 143"/>
                <a:gd name="T27" fmla="*/ 2002 h 72"/>
                <a:gd name="T28" fmla="*/ 6951 w 143"/>
                <a:gd name="T29" fmla="*/ 1622 h 72"/>
                <a:gd name="T30" fmla="*/ 6902 w 143"/>
                <a:gd name="T31" fmla="*/ 1332 h 72"/>
                <a:gd name="T32" fmla="*/ 6756 w 143"/>
                <a:gd name="T33" fmla="*/ 1098 h 72"/>
                <a:gd name="T34" fmla="*/ 6561 w 143"/>
                <a:gd name="T35" fmla="*/ 904 h 72"/>
                <a:gd name="T36" fmla="*/ 6365 w 143"/>
                <a:gd name="T37" fmla="*/ 759 h 72"/>
                <a:gd name="T38" fmla="*/ 6121 w 143"/>
                <a:gd name="T39" fmla="*/ 573 h 72"/>
                <a:gd name="T40" fmla="*/ 5836 w 143"/>
                <a:gd name="T41" fmla="*/ 476 h 72"/>
                <a:gd name="T42" fmla="*/ 5592 w 143"/>
                <a:gd name="T43" fmla="*/ 331 h 72"/>
                <a:gd name="T44" fmla="*/ 5201 w 143"/>
                <a:gd name="T45" fmla="*/ 242 h 72"/>
                <a:gd name="T46" fmla="*/ 4860 w 143"/>
                <a:gd name="T47" fmla="*/ 145 h 72"/>
                <a:gd name="T48" fmla="*/ 4567 w 143"/>
                <a:gd name="T49" fmla="*/ 97 h 72"/>
                <a:gd name="T50" fmla="*/ 4183 w 143"/>
                <a:gd name="T51" fmla="*/ 48 h 72"/>
                <a:gd name="T52" fmla="*/ 3890 w 143"/>
                <a:gd name="T53" fmla="*/ 0 h 72"/>
                <a:gd name="T54" fmla="*/ 3549 w 143"/>
                <a:gd name="T55" fmla="*/ 0 h 72"/>
                <a:gd name="T56" fmla="*/ 3158 w 143"/>
                <a:gd name="T57" fmla="*/ 0 h 72"/>
                <a:gd name="T58" fmla="*/ 2914 w 143"/>
                <a:gd name="T59" fmla="*/ 0 h 72"/>
                <a:gd name="T60" fmla="*/ 2531 w 143"/>
                <a:gd name="T61" fmla="*/ 48 h 72"/>
                <a:gd name="T62" fmla="*/ 2140 w 143"/>
                <a:gd name="T63" fmla="*/ 145 h 72"/>
                <a:gd name="T64" fmla="*/ 1896 w 143"/>
                <a:gd name="T65" fmla="*/ 193 h 72"/>
                <a:gd name="T66" fmla="*/ 1604 w 143"/>
                <a:gd name="T67" fmla="*/ 242 h 72"/>
                <a:gd name="T68" fmla="*/ 1262 w 143"/>
                <a:gd name="T69" fmla="*/ 380 h 72"/>
                <a:gd name="T70" fmla="*/ 969 w 143"/>
                <a:gd name="T71" fmla="*/ 525 h 72"/>
                <a:gd name="T72" fmla="*/ 781 w 143"/>
                <a:gd name="T73" fmla="*/ 621 h 72"/>
                <a:gd name="T74" fmla="*/ 586 w 143"/>
                <a:gd name="T75" fmla="*/ 759 h 72"/>
                <a:gd name="T76" fmla="*/ 342 w 143"/>
                <a:gd name="T77" fmla="*/ 953 h 72"/>
                <a:gd name="T78" fmla="*/ 195 w 143"/>
                <a:gd name="T79" fmla="*/ 1146 h 72"/>
                <a:gd name="T80" fmla="*/ 49 w 143"/>
                <a:gd name="T81" fmla="*/ 1381 h 72"/>
                <a:gd name="T82" fmla="*/ 0 w 143"/>
                <a:gd name="T83" fmla="*/ 1760 h 72"/>
                <a:gd name="T84" fmla="*/ 98 w 143"/>
                <a:gd name="T85" fmla="*/ 2098 h 72"/>
                <a:gd name="T86" fmla="*/ 195 w 143"/>
                <a:gd name="T87" fmla="*/ 2285 h 72"/>
                <a:gd name="T88" fmla="*/ 439 w 143"/>
                <a:gd name="T89" fmla="*/ 2526 h 72"/>
                <a:gd name="T90" fmla="*/ 586 w 143"/>
                <a:gd name="T91" fmla="*/ 2671 h 72"/>
                <a:gd name="T92" fmla="*/ 872 w 143"/>
                <a:gd name="T93" fmla="*/ 2809 h 72"/>
                <a:gd name="T94" fmla="*/ 1116 w 143"/>
                <a:gd name="T95" fmla="*/ 2954 h 72"/>
                <a:gd name="T96" fmla="*/ 1360 w 143"/>
                <a:gd name="T97" fmla="*/ 3051 h 72"/>
                <a:gd name="T98" fmla="*/ 1604 w 143"/>
                <a:gd name="T99" fmla="*/ 3148 h 72"/>
                <a:gd name="T100" fmla="*/ 1994 w 143"/>
                <a:gd name="T101" fmla="*/ 3237 h 72"/>
                <a:gd name="T102" fmla="*/ 2287 w 143"/>
                <a:gd name="T103" fmla="*/ 3286 h 72"/>
                <a:gd name="T104" fmla="*/ 2621 w 143"/>
                <a:gd name="T105" fmla="*/ 3382 h 72"/>
                <a:gd name="T106" fmla="*/ 3012 w 143"/>
                <a:gd name="T107" fmla="*/ 3382 h 7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3" h="72">
                  <a:moveTo>
                    <a:pt x="65" y="71"/>
                  </a:moveTo>
                  <a:lnTo>
                    <a:pt x="68" y="72"/>
                  </a:lnTo>
                  <a:lnTo>
                    <a:pt x="70" y="72"/>
                  </a:lnTo>
                  <a:lnTo>
                    <a:pt x="73" y="72"/>
                  </a:lnTo>
                  <a:lnTo>
                    <a:pt x="76" y="72"/>
                  </a:lnTo>
                  <a:lnTo>
                    <a:pt x="78" y="71"/>
                  </a:lnTo>
                  <a:lnTo>
                    <a:pt x="80" y="71"/>
                  </a:lnTo>
                  <a:lnTo>
                    <a:pt x="81" y="71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9" y="71"/>
                  </a:lnTo>
                  <a:lnTo>
                    <a:pt x="91" y="70"/>
                  </a:lnTo>
                  <a:lnTo>
                    <a:pt x="94" y="70"/>
                  </a:lnTo>
                  <a:lnTo>
                    <a:pt x="97" y="69"/>
                  </a:lnTo>
                  <a:lnTo>
                    <a:pt x="99" y="69"/>
                  </a:lnTo>
                  <a:lnTo>
                    <a:pt x="100" y="69"/>
                  </a:lnTo>
                  <a:lnTo>
                    <a:pt x="102" y="68"/>
                  </a:lnTo>
                  <a:lnTo>
                    <a:pt x="105" y="68"/>
                  </a:lnTo>
                  <a:lnTo>
                    <a:pt x="107" y="67"/>
                  </a:lnTo>
                  <a:lnTo>
                    <a:pt x="110" y="66"/>
                  </a:lnTo>
                  <a:lnTo>
                    <a:pt x="113" y="65"/>
                  </a:lnTo>
                  <a:lnTo>
                    <a:pt x="115" y="64"/>
                  </a:lnTo>
                  <a:lnTo>
                    <a:pt x="117" y="63"/>
                  </a:lnTo>
                  <a:lnTo>
                    <a:pt x="118" y="63"/>
                  </a:lnTo>
                  <a:lnTo>
                    <a:pt x="120" y="62"/>
                  </a:lnTo>
                  <a:lnTo>
                    <a:pt x="123" y="61"/>
                  </a:lnTo>
                  <a:lnTo>
                    <a:pt x="126" y="59"/>
                  </a:lnTo>
                  <a:lnTo>
                    <a:pt x="128" y="58"/>
                  </a:lnTo>
                  <a:lnTo>
                    <a:pt x="131" y="56"/>
                  </a:lnTo>
                  <a:lnTo>
                    <a:pt x="134" y="54"/>
                  </a:lnTo>
                  <a:lnTo>
                    <a:pt x="135" y="53"/>
                  </a:lnTo>
                  <a:lnTo>
                    <a:pt x="136" y="51"/>
                  </a:lnTo>
                  <a:lnTo>
                    <a:pt x="137" y="50"/>
                  </a:lnTo>
                  <a:lnTo>
                    <a:pt x="139" y="48"/>
                  </a:lnTo>
                  <a:lnTo>
                    <a:pt x="141" y="45"/>
                  </a:lnTo>
                  <a:lnTo>
                    <a:pt x="142" y="44"/>
                  </a:lnTo>
                  <a:lnTo>
                    <a:pt x="142" y="42"/>
                  </a:lnTo>
                  <a:lnTo>
                    <a:pt x="143" y="40"/>
                  </a:lnTo>
                  <a:lnTo>
                    <a:pt x="143" y="37"/>
                  </a:lnTo>
                  <a:lnTo>
                    <a:pt x="143" y="34"/>
                  </a:lnTo>
                  <a:lnTo>
                    <a:pt x="143" y="32"/>
                  </a:lnTo>
                  <a:lnTo>
                    <a:pt x="142" y="29"/>
                  </a:lnTo>
                  <a:lnTo>
                    <a:pt x="142" y="28"/>
                  </a:lnTo>
                  <a:lnTo>
                    <a:pt x="141" y="27"/>
                  </a:lnTo>
                  <a:lnTo>
                    <a:pt x="139" y="24"/>
                  </a:lnTo>
                  <a:lnTo>
                    <a:pt x="139" y="23"/>
                  </a:lnTo>
                  <a:lnTo>
                    <a:pt x="137" y="21"/>
                  </a:lnTo>
                  <a:lnTo>
                    <a:pt x="136" y="20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1" y="16"/>
                  </a:lnTo>
                  <a:lnTo>
                    <a:pt x="128" y="14"/>
                  </a:lnTo>
                  <a:lnTo>
                    <a:pt x="128" y="13"/>
                  </a:lnTo>
                  <a:lnTo>
                    <a:pt x="126" y="12"/>
                  </a:lnTo>
                  <a:lnTo>
                    <a:pt x="123" y="11"/>
                  </a:lnTo>
                  <a:lnTo>
                    <a:pt x="120" y="10"/>
                  </a:lnTo>
                  <a:lnTo>
                    <a:pt x="118" y="8"/>
                  </a:lnTo>
                  <a:lnTo>
                    <a:pt x="117" y="8"/>
                  </a:lnTo>
                  <a:lnTo>
                    <a:pt x="115" y="7"/>
                  </a:lnTo>
                  <a:lnTo>
                    <a:pt x="113" y="6"/>
                  </a:lnTo>
                  <a:lnTo>
                    <a:pt x="110" y="5"/>
                  </a:lnTo>
                  <a:lnTo>
                    <a:pt x="107" y="5"/>
                  </a:lnTo>
                  <a:lnTo>
                    <a:pt x="105" y="4"/>
                  </a:lnTo>
                  <a:lnTo>
                    <a:pt x="102" y="3"/>
                  </a:lnTo>
                  <a:lnTo>
                    <a:pt x="100" y="3"/>
                  </a:lnTo>
                  <a:lnTo>
                    <a:pt x="99" y="3"/>
                  </a:lnTo>
                  <a:lnTo>
                    <a:pt x="97" y="2"/>
                  </a:lnTo>
                  <a:lnTo>
                    <a:pt x="94" y="2"/>
                  </a:lnTo>
                  <a:lnTo>
                    <a:pt x="91" y="1"/>
                  </a:lnTo>
                  <a:lnTo>
                    <a:pt x="89" y="1"/>
                  </a:lnTo>
                  <a:lnTo>
                    <a:pt x="86" y="1"/>
                  </a:lnTo>
                  <a:lnTo>
                    <a:pt x="84" y="0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0" y="0"/>
                  </a:lnTo>
                  <a:lnTo>
                    <a:pt x="68" y="0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57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4" y="3"/>
                  </a:lnTo>
                  <a:lnTo>
                    <a:pt x="41" y="3"/>
                  </a:lnTo>
                  <a:lnTo>
                    <a:pt x="39" y="4"/>
                  </a:lnTo>
                  <a:lnTo>
                    <a:pt x="36" y="5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28" y="7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0" y="11"/>
                  </a:lnTo>
                  <a:lnTo>
                    <a:pt x="18" y="12"/>
                  </a:lnTo>
                  <a:lnTo>
                    <a:pt x="16" y="13"/>
                  </a:lnTo>
                  <a:lnTo>
                    <a:pt x="15" y="14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9" y="19"/>
                  </a:lnTo>
                  <a:lnTo>
                    <a:pt x="7" y="20"/>
                  </a:lnTo>
                  <a:lnTo>
                    <a:pt x="6" y="21"/>
                  </a:lnTo>
                  <a:lnTo>
                    <a:pt x="4" y="23"/>
                  </a:lnTo>
                  <a:lnTo>
                    <a:pt x="4" y="24"/>
                  </a:lnTo>
                  <a:lnTo>
                    <a:pt x="2" y="27"/>
                  </a:lnTo>
                  <a:lnTo>
                    <a:pt x="2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0" y="34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1" y="42"/>
                  </a:lnTo>
                  <a:lnTo>
                    <a:pt x="2" y="44"/>
                  </a:lnTo>
                  <a:lnTo>
                    <a:pt x="2" y="45"/>
                  </a:lnTo>
                  <a:lnTo>
                    <a:pt x="4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9" y="53"/>
                  </a:lnTo>
                  <a:lnTo>
                    <a:pt x="10" y="54"/>
                  </a:lnTo>
                  <a:lnTo>
                    <a:pt x="12" y="56"/>
                  </a:lnTo>
                  <a:lnTo>
                    <a:pt x="15" y="58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20" y="61"/>
                  </a:lnTo>
                  <a:lnTo>
                    <a:pt x="23" y="62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28" y="64"/>
                  </a:lnTo>
                  <a:lnTo>
                    <a:pt x="31" y="65"/>
                  </a:lnTo>
                  <a:lnTo>
                    <a:pt x="33" y="66"/>
                  </a:lnTo>
                  <a:lnTo>
                    <a:pt x="36" y="67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4" y="69"/>
                  </a:lnTo>
                  <a:lnTo>
                    <a:pt x="47" y="69"/>
                  </a:lnTo>
                  <a:lnTo>
                    <a:pt x="49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7" y="71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3" y="71"/>
                  </a:lnTo>
                  <a:lnTo>
                    <a:pt x="65" y="7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5" name="Freeform 514"/>
            <p:cNvSpPr>
              <a:spLocks/>
            </p:cNvSpPr>
            <p:nvPr/>
          </p:nvSpPr>
          <p:spPr bwMode="auto">
            <a:xfrm>
              <a:off x="1380" y="1730"/>
              <a:ext cx="857" cy="422"/>
            </a:xfrm>
            <a:custGeom>
              <a:avLst/>
              <a:gdLst>
                <a:gd name="T0" fmla="*/ 404 w 857"/>
                <a:gd name="T1" fmla="*/ 422 h 422"/>
                <a:gd name="T2" fmla="*/ 460 w 857"/>
                <a:gd name="T3" fmla="*/ 422 h 422"/>
                <a:gd name="T4" fmla="*/ 495 w 857"/>
                <a:gd name="T5" fmla="*/ 422 h 422"/>
                <a:gd name="T6" fmla="*/ 550 w 857"/>
                <a:gd name="T7" fmla="*/ 415 h 422"/>
                <a:gd name="T8" fmla="*/ 606 w 857"/>
                <a:gd name="T9" fmla="*/ 408 h 422"/>
                <a:gd name="T10" fmla="*/ 641 w 857"/>
                <a:gd name="T11" fmla="*/ 394 h 422"/>
                <a:gd name="T12" fmla="*/ 676 w 857"/>
                <a:gd name="T13" fmla="*/ 387 h 422"/>
                <a:gd name="T14" fmla="*/ 725 w 857"/>
                <a:gd name="T15" fmla="*/ 367 h 422"/>
                <a:gd name="T16" fmla="*/ 760 w 857"/>
                <a:gd name="T17" fmla="*/ 353 h 422"/>
                <a:gd name="T18" fmla="*/ 787 w 857"/>
                <a:gd name="T19" fmla="*/ 332 h 422"/>
                <a:gd name="T20" fmla="*/ 822 w 857"/>
                <a:gd name="T21" fmla="*/ 297 h 422"/>
                <a:gd name="T22" fmla="*/ 843 w 857"/>
                <a:gd name="T23" fmla="*/ 270 h 422"/>
                <a:gd name="T24" fmla="*/ 857 w 857"/>
                <a:gd name="T25" fmla="*/ 221 h 422"/>
                <a:gd name="T26" fmla="*/ 850 w 857"/>
                <a:gd name="T27" fmla="*/ 166 h 422"/>
                <a:gd name="T28" fmla="*/ 822 w 857"/>
                <a:gd name="T29" fmla="*/ 132 h 422"/>
                <a:gd name="T30" fmla="*/ 808 w 857"/>
                <a:gd name="T31" fmla="*/ 111 h 422"/>
                <a:gd name="T32" fmla="*/ 766 w 857"/>
                <a:gd name="T33" fmla="*/ 83 h 422"/>
                <a:gd name="T34" fmla="*/ 732 w 857"/>
                <a:gd name="T35" fmla="*/ 63 h 422"/>
                <a:gd name="T36" fmla="*/ 697 w 857"/>
                <a:gd name="T37" fmla="*/ 49 h 422"/>
                <a:gd name="T38" fmla="*/ 662 w 857"/>
                <a:gd name="T39" fmla="*/ 35 h 422"/>
                <a:gd name="T40" fmla="*/ 613 w 857"/>
                <a:gd name="T41" fmla="*/ 21 h 422"/>
                <a:gd name="T42" fmla="*/ 564 w 857"/>
                <a:gd name="T43" fmla="*/ 14 h 422"/>
                <a:gd name="T44" fmla="*/ 516 w 857"/>
                <a:gd name="T45" fmla="*/ 7 h 422"/>
                <a:gd name="T46" fmla="*/ 474 w 857"/>
                <a:gd name="T47" fmla="*/ 0 h 422"/>
                <a:gd name="T48" fmla="*/ 418 w 857"/>
                <a:gd name="T49" fmla="*/ 0 h 422"/>
                <a:gd name="T50" fmla="*/ 362 w 857"/>
                <a:gd name="T51" fmla="*/ 0 h 422"/>
                <a:gd name="T52" fmla="*/ 327 w 857"/>
                <a:gd name="T53" fmla="*/ 7 h 422"/>
                <a:gd name="T54" fmla="*/ 272 w 857"/>
                <a:gd name="T55" fmla="*/ 14 h 422"/>
                <a:gd name="T56" fmla="*/ 237 w 857"/>
                <a:gd name="T57" fmla="*/ 21 h 422"/>
                <a:gd name="T58" fmla="*/ 181 w 857"/>
                <a:gd name="T59" fmla="*/ 42 h 422"/>
                <a:gd name="T60" fmla="*/ 146 w 857"/>
                <a:gd name="T61" fmla="*/ 56 h 422"/>
                <a:gd name="T62" fmla="*/ 104 w 857"/>
                <a:gd name="T63" fmla="*/ 76 h 422"/>
                <a:gd name="T64" fmla="*/ 76 w 857"/>
                <a:gd name="T65" fmla="*/ 97 h 422"/>
                <a:gd name="T66" fmla="*/ 56 w 857"/>
                <a:gd name="T67" fmla="*/ 111 h 422"/>
                <a:gd name="T68" fmla="*/ 21 w 857"/>
                <a:gd name="T69" fmla="*/ 152 h 422"/>
                <a:gd name="T70" fmla="*/ 7 w 857"/>
                <a:gd name="T71" fmla="*/ 187 h 422"/>
                <a:gd name="T72" fmla="*/ 7 w 857"/>
                <a:gd name="T73" fmla="*/ 242 h 422"/>
                <a:gd name="T74" fmla="*/ 21 w 857"/>
                <a:gd name="T75" fmla="*/ 277 h 422"/>
                <a:gd name="T76" fmla="*/ 56 w 857"/>
                <a:gd name="T77" fmla="*/ 311 h 422"/>
                <a:gd name="T78" fmla="*/ 76 w 857"/>
                <a:gd name="T79" fmla="*/ 332 h 422"/>
                <a:gd name="T80" fmla="*/ 104 w 857"/>
                <a:gd name="T81" fmla="*/ 353 h 422"/>
                <a:gd name="T82" fmla="*/ 146 w 857"/>
                <a:gd name="T83" fmla="*/ 373 h 422"/>
                <a:gd name="T84" fmla="*/ 181 w 857"/>
                <a:gd name="T85" fmla="*/ 387 h 422"/>
                <a:gd name="T86" fmla="*/ 237 w 857"/>
                <a:gd name="T87" fmla="*/ 401 h 422"/>
                <a:gd name="T88" fmla="*/ 272 w 857"/>
                <a:gd name="T89" fmla="*/ 408 h 422"/>
                <a:gd name="T90" fmla="*/ 327 w 857"/>
                <a:gd name="T91" fmla="*/ 422 h 422"/>
                <a:gd name="T92" fmla="*/ 362 w 857"/>
                <a:gd name="T93" fmla="*/ 422 h 4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857" h="422">
                  <a:moveTo>
                    <a:pt x="362" y="422"/>
                  </a:moveTo>
                  <a:lnTo>
                    <a:pt x="383" y="422"/>
                  </a:lnTo>
                  <a:lnTo>
                    <a:pt x="404" y="422"/>
                  </a:lnTo>
                  <a:lnTo>
                    <a:pt x="418" y="422"/>
                  </a:lnTo>
                  <a:lnTo>
                    <a:pt x="439" y="422"/>
                  </a:lnTo>
                  <a:lnTo>
                    <a:pt x="460" y="422"/>
                  </a:lnTo>
                  <a:lnTo>
                    <a:pt x="474" y="422"/>
                  </a:lnTo>
                  <a:lnTo>
                    <a:pt x="495" y="422"/>
                  </a:lnTo>
                  <a:lnTo>
                    <a:pt x="516" y="422"/>
                  </a:lnTo>
                  <a:lnTo>
                    <a:pt x="529" y="422"/>
                  </a:lnTo>
                  <a:lnTo>
                    <a:pt x="550" y="415"/>
                  </a:lnTo>
                  <a:lnTo>
                    <a:pt x="564" y="415"/>
                  </a:lnTo>
                  <a:lnTo>
                    <a:pt x="585" y="408"/>
                  </a:lnTo>
                  <a:lnTo>
                    <a:pt x="606" y="408"/>
                  </a:lnTo>
                  <a:lnTo>
                    <a:pt x="613" y="401"/>
                  </a:lnTo>
                  <a:lnTo>
                    <a:pt x="620" y="401"/>
                  </a:lnTo>
                  <a:lnTo>
                    <a:pt x="641" y="394"/>
                  </a:lnTo>
                  <a:lnTo>
                    <a:pt x="662" y="394"/>
                  </a:lnTo>
                  <a:lnTo>
                    <a:pt x="676" y="387"/>
                  </a:lnTo>
                  <a:lnTo>
                    <a:pt x="697" y="380"/>
                  </a:lnTo>
                  <a:lnTo>
                    <a:pt x="718" y="373"/>
                  </a:lnTo>
                  <a:lnTo>
                    <a:pt x="725" y="367"/>
                  </a:lnTo>
                  <a:lnTo>
                    <a:pt x="732" y="360"/>
                  </a:lnTo>
                  <a:lnTo>
                    <a:pt x="753" y="353"/>
                  </a:lnTo>
                  <a:lnTo>
                    <a:pt x="760" y="353"/>
                  </a:lnTo>
                  <a:lnTo>
                    <a:pt x="766" y="339"/>
                  </a:lnTo>
                  <a:lnTo>
                    <a:pt x="787" y="332"/>
                  </a:lnTo>
                  <a:lnTo>
                    <a:pt x="808" y="311"/>
                  </a:lnTo>
                  <a:lnTo>
                    <a:pt x="822" y="297"/>
                  </a:lnTo>
                  <a:lnTo>
                    <a:pt x="836" y="277"/>
                  </a:lnTo>
                  <a:lnTo>
                    <a:pt x="843" y="270"/>
                  </a:lnTo>
                  <a:lnTo>
                    <a:pt x="850" y="256"/>
                  </a:lnTo>
                  <a:lnTo>
                    <a:pt x="857" y="242"/>
                  </a:lnTo>
                  <a:lnTo>
                    <a:pt x="857" y="221"/>
                  </a:lnTo>
                  <a:lnTo>
                    <a:pt x="857" y="201"/>
                  </a:lnTo>
                  <a:lnTo>
                    <a:pt x="857" y="187"/>
                  </a:lnTo>
                  <a:lnTo>
                    <a:pt x="850" y="166"/>
                  </a:lnTo>
                  <a:lnTo>
                    <a:pt x="843" y="159"/>
                  </a:lnTo>
                  <a:lnTo>
                    <a:pt x="836" y="152"/>
                  </a:lnTo>
                  <a:lnTo>
                    <a:pt x="822" y="132"/>
                  </a:lnTo>
                  <a:lnTo>
                    <a:pt x="808" y="111"/>
                  </a:lnTo>
                  <a:lnTo>
                    <a:pt x="787" y="97"/>
                  </a:lnTo>
                  <a:lnTo>
                    <a:pt x="766" y="83"/>
                  </a:lnTo>
                  <a:lnTo>
                    <a:pt x="760" y="76"/>
                  </a:lnTo>
                  <a:lnTo>
                    <a:pt x="753" y="76"/>
                  </a:lnTo>
                  <a:lnTo>
                    <a:pt x="732" y="63"/>
                  </a:lnTo>
                  <a:lnTo>
                    <a:pt x="725" y="56"/>
                  </a:lnTo>
                  <a:lnTo>
                    <a:pt x="718" y="56"/>
                  </a:lnTo>
                  <a:lnTo>
                    <a:pt x="697" y="49"/>
                  </a:lnTo>
                  <a:lnTo>
                    <a:pt x="676" y="42"/>
                  </a:lnTo>
                  <a:lnTo>
                    <a:pt x="662" y="35"/>
                  </a:lnTo>
                  <a:lnTo>
                    <a:pt x="641" y="28"/>
                  </a:lnTo>
                  <a:lnTo>
                    <a:pt x="620" y="21"/>
                  </a:lnTo>
                  <a:lnTo>
                    <a:pt x="613" y="21"/>
                  </a:lnTo>
                  <a:lnTo>
                    <a:pt x="606" y="21"/>
                  </a:lnTo>
                  <a:lnTo>
                    <a:pt x="585" y="14"/>
                  </a:lnTo>
                  <a:lnTo>
                    <a:pt x="564" y="14"/>
                  </a:lnTo>
                  <a:lnTo>
                    <a:pt x="550" y="7"/>
                  </a:lnTo>
                  <a:lnTo>
                    <a:pt x="529" y="7"/>
                  </a:lnTo>
                  <a:lnTo>
                    <a:pt x="516" y="7"/>
                  </a:lnTo>
                  <a:lnTo>
                    <a:pt x="495" y="0"/>
                  </a:lnTo>
                  <a:lnTo>
                    <a:pt x="474" y="0"/>
                  </a:lnTo>
                  <a:lnTo>
                    <a:pt x="460" y="0"/>
                  </a:lnTo>
                  <a:lnTo>
                    <a:pt x="439" y="0"/>
                  </a:lnTo>
                  <a:lnTo>
                    <a:pt x="418" y="0"/>
                  </a:lnTo>
                  <a:lnTo>
                    <a:pt x="404" y="0"/>
                  </a:lnTo>
                  <a:lnTo>
                    <a:pt x="383" y="0"/>
                  </a:lnTo>
                  <a:lnTo>
                    <a:pt x="362" y="0"/>
                  </a:lnTo>
                  <a:lnTo>
                    <a:pt x="348" y="7"/>
                  </a:lnTo>
                  <a:lnTo>
                    <a:pt x="327" y="7"/>
                  </a:lnTo>
                  <a:lnTo>
                    <a:pt x="306" y="7"/>
                  </a:lnTo>
                  <a:lnTo>
                    <a:pt x="293" y="14"/>
                  </a:lnTo>
                  <a:lnTo>
                    <a:pt x="272" y="14"/>
                  </a:lnTo>
                  <a:lnTo>
                    <a:pt x="258" y="21"/>
                  </a:lnTo>
                  <a:lnTo>
                    <a:pt x="244" y="21"/>
                  </a:lnTo>
                  <a:lnTo>
                    <a:pt x="237" y="21"/>
                  </a:lnTo>
                  <a:lnTo>
                    <a:pt x="216" y="28"/>
                  </a:lnTo>
                  <a:lnTo>
                    <a:pt x="202" y="35"/>
                  </a:lnTo>
                  <a:lnTo>
                    <a:pt x="181" y="42"/>
                  </a:lnTo>
                  <a:lnTo>
                    <a:pt x="160" y="49"/>
                  </a:lnTo>
                  <a:lnTo>
                    <a:pt x="146" y="56"/>
                  </a:lnTo>
                  <a:lnTo>
                    <a:pt x="139" y="56"/>
                  </a:lnTo>
                  <a:lnTo>
                    <a:pt x="125" y="63"/>
                  </a:lnTo>
                  <a:lnTo>
                    <a:pt x="104" y="76"/>
                  </a:lnTo>
                  <a:lnTo>
                    <a:pt x="90" y="83"/>
                  </a:lnTo>
                  <a:lnTo>
                    <a:pt x="76" y="97"/>
                  </a:lnTo>
                  <a:lnTo>
                    <a:pt x="69" y="97"/>
                  </a:lnTo>
                  <a:lnTo>
                    <a:pt x="56" y="111"/>
                  </a:lnTo>
                  <a:lnTo>
                    <a:pt x="35" y="132"/>
                  </a:lnTo>
                  <a:lnTo>
                    <a:pt x="21" y="152"/>
                  </a:lnTo>
                  <a:lnTo>
                    <a:pt x="14" y="159"/>
                  </a:lnTo>
                  <a:lnTo>
                    <a:pt x="14" y="166"/>
                  </a:lnTo>
                  <a:lnTo>
                    <a:pt x="7" y="187"/>
                  </a:lnTo>
                  <a:lnTo>
                    <a:pt x="0" y="201"/>
                  </a:lnTo>
                  <a:lnTo>
                    <a:pt x="0" y="221"/>
                  </a:lnTo>
                  <a:lnTo>
                    <a:pt x="7" y="242"/>
                  </a:lnTo>
                  <a:lnTo>
                    <a:pt x="14" y="256"/>
                  </a:lnTo>
                  <a:lnTo>
                    <a:pt x="14" y="270"/>
                  </a:lnTo>
                  <a:lnTo>
                    <a:pt x="21" y="277"/>
                  </a:lnTo>
                  <a:lnTo>
                    <a:pt x="35" y="297"/>
                  </a:lnTo>
                  <a:lnTo>
                    <a:pt x="56" y="311"/>
                  </a:lnTo>
                  <a:lnTo>
                    <a:pt x="69" y="332"/>
                  </a:lnTo>
                  <a:lnTo>
                    <a:pt x="76" y="332"/>
                  </a:lnTo>
                  <a:lnTo>
                    <a:pt x="90" y="339"/>
                  </a:lnTo>
                  <a:lnTo>
                    <a:pt x="104" y="353"/>
                  </a:lnTo>
                  <a:lnTo>
                    <a:pt x="125" y="360"/>
                  </a:lnTo>
                  <a:lnTo>
                    <a:pt x="139" y="367"/>
                  </a:lnTo>
                  <a:lnTo>
                    <a:pt x="146" y="373"/>
                  </a:lnTo>
                  <a:lnTo>
                    <a:pt x="160" y="380"/>
                  </a:lnTo>
                  <a:lnTo>
                    <a:pt x="181" y="387"/>
                  </a:lnTo>
                  <a:lnTo>
                    <a:pt x="202" y="394"/>
                  </a:lnTo>
                  <a:lnTo>
                    <a:pt x="216" y="394"/>
                  </a:lnTo>
                  <a:lnTo>
                    <a:pt x="237" y="401"/>
                  </a:lnTo>
                  <a:lnTo>
                    <a:pt x="244" y="401"/>
                  </a:lnTo>
                  <a:lnTo>
                    <a:pt x="258" y="408"/>
                  </a:lnTo>
                  <a:lnTo>
                    <a:pt x="272" y="408"/>
                  </a:lnTo>
                  <a:lnTo>
                    <a:pt x="293" y="415"/>
                  </a:lnTo>
                  <a:lnTo>
                    <a:pt x="306" y="415"/>
                  </a:lnTo>
                  <a:lnTo>
                    <a:pt x="327" y="422"/>
                  </a:lnTo>
                  <a:lnTo>
                    <a:pt x="348" y="422"/>
                  </a:lnTo>
                  <a:lnTo>
                    <a:pt x="362" y="422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6" name="Freeform 515"/>
            <p:cNvSpPr>
              <a:spLocks/>
            </p:cNvSpPr>
            <p:nvPr/>
          </p:nvSpPr>
          <p:spPr bwMode="auto">
            <a:xfrm>
              <a:off x="1380" y="1730"/>
              <a:ext cx="857" cy="422"/>
            </a:xfrm>
            <a:custGeom>
              <a:avLst/>
              <a:gdLst>
                <a:gd name="T0" fmla="*/ 2815 w 123"/>
                <a:gd name="T1" fmla="*/ 2919 h 61"/>
                <a:gd name="T2" fmla="*/ 3205 w 123"/>
                <a:gd name="T3" fmla="*/ 2919 h 61"/>
                <a:gd name="T4" fmla="*/ 3449 w 123"/>
                <a:gd name="T5" fmla="*/ 2919 h 61"/>
                <a:gd name="T6" fmla="*/ 3832 w 123"/>
                <a:gd name="T7" fmla="*/ 2871 h 61"/>
                <a:gd name="T8" fmla="*/ 4222 w 123"/>
                <a:gd name="T9" fmla="*/ 2823 h 61"/>
                <a:gd name="T10" fmla="*/ 4466 w 123"/>
                <a:gd name="T11" fmla="*/ 2726 h 61"/>
                <a:gd name="T12" fmla="*/ 4710 w 123"/>
                <a:gd name="T13" fmla="*/ 2677 h 61"/>
                <a:gd name="T14" fmla="*/ 5051 w 123"/>
                <a:gd name="T15" fmla="*/ 2539 h 61"/>
                <a:gd name="T16" fmla="*/ 5288 w 123"/>
                <a:gd name="T17" fmla="*/ 2442 h 61"/>
                <a:gd name="T18" fmla="*/ 5483 w 123"/>
                <a:gd name="T19" fmla="*/ 2297 h 61"/>
                <a:gd name="T20" fmla="*/ 5727 w 123"/>
                <a:gd name="T21" fmla="*/ 2055 h 61"/>
                <a:gd name="T22" fmla="*/ 5874 w 123"/>
                <a:gd name="T23" fmla="*/ 1868 h 61"/>
                <a:gd name="T24" fmla="*/ 5971 w 123"/>
                <a:gd name="T25" fmla="*/ 1529 h 61"/>
                <a:gd name="T26" fmla="*/ 5922 w 123"/>
                <a:gd name="T27" fmla="*/ 1148 h 61"/>
                <a:gd name="T28" fmla="*/ 5727 w 123"/>
                <a:gd name="T29" fmla="*/ 906 h 61"/>
                <a:gd name="T30" fmla="*/ 5483 w 123"/>
                <a:gd name="T31" fmla="*/ 671 h 61"/>
                <a:gd name="T32" fmla="*/ 5288 w 123"/>
                <a:gd name="T33" fmla="*/ 526 h 61"/>
                <a:gd name="T34" fmla="*/ 5051 w 123"/>
                <a:gd name="T35" fmla="*/ 380 h 61"/>
                <a:gd name="T36" fmla="*/ 4710 w 123"/>
                <a:gd name="T37" fmla="*/ 291 h 61"/>
                <a:gd name="T38" fmla="*/ 4466 w 123"/>
                <a:gd name="T39" fmla="*/ 194 h 61"/>
                <a:gd name="T40" fmla="*/ 4222 w 123"/>
                <a:gd name="T41" fmla="*/ 145 h 61"/>
                <a:gd name="T42" fmla="*/ 3832 w 123"/>
                <a:gd name="T43" fmla="*/ 48 h 61"/>
                <a:gd name="T44" fmla="*/ 3449 w 123"/>
                <a:gd name="T45" fmla="*/ 0 h 61"/>
                <a:gd name="T46" fmla="*/ 3205 w 123"/>
                <a:gd name="T47" fmla="*/ 0 h 61"/>
                <a:gd name="T48" fmla="*/ 2815 w 123"/>
                <a:gd name="T49" fmla="*/ 0 h 61"/>
                <a:gd name="T50" fmla="*/ 2522 w 123"/>
                <a:gd name="T51" fmla="*/ 0 h 61"/>
                <a:gd name="T52" fmla="*/ 2139 w 123"/>
                <a:gd name="T53" fmla="*/ 48 h 61"/>
                <a:gd name="T54" fmla="*/ 1798 w 123"/>
                <a:gd name="T55" fmla="*/ 145 h 61"/>
                <a:gd name="T56" fmla="*/ 1505 w 123"/>
                <a:gd name="T57" fmla="*/ 194 h 61"/>
                <a:gd name="T58" fmla="*/ 1261 w 123"/>
                <a:gd name="T59" fmla="*/ 291 h 61"/>
                <a:gd name="T60" fmla="*/ 968 w 123"/>
                <a:gd name="T61" fmla="*/ 380 h 61"/>
                <a:gd name="T62" fmla="*/ 732 w 123"/>
                <a:gd name="T63" fmla="*/ 526 h 61"/>
                <a:gd name="T64" fmla="*/ 488 w 123"/>
                <a:gd name="T65" fmla="*/ 671 h 61"/>
                <a:gd name="T66" fmla="*/ 244 w 123"/>
                <a:gd name="T67" fmla="*/ 906 h 61"/>
                <a:gd name="T68" fmla="*/ 98 w 123"/>
                <a:gd name="T69" fmla="*/ 1100 h 61"/>
                <a:gd name="T70" fmla="*/ 0 w 123"/>
                <a:gd name="T71" fmla="*/ 1391 h 61"/>
                <a:gd name="T72" fmla="*/ 98 w 123"/>
                <a:gd name="T73" fmla="*/ 1771 h 61"/>
                <a:gd name="T74" fmla="*/ 244 w 123"/>
                <a:gd name="T75" fmla="*/ 2055 h 61"/>
                <a:gd name="T76" fmla="*/ 390 w 123"/>
                <a:gd name="T77" fmla="*/ 2152 h 61"/>
                <a:gd name="T78" fmla="*/ 634 w 123"/>
                <a:gd name="T79" fmla="*/ 2345 h 61"/>
                <a:gd name="T80" fmla="*/ 871 w 123"/>
                <a:gd name="T81" fmla="*/ 2490 h 61"/>
                <a:gd name="T82" fmla="*/ 1115 w 123"/>
                <a:gd name="T83" fmla="*/ 2629 h 61"/>
                <a:gd name="T84" fmla="*/ 1407 w 123"/>
                <a:gd name="T85" fmla="*/ 2726 h 61"/>
                <a:gd name="T86" fmla="*/ 1700 w 123"/>
                <a:gd name="T87" fmla="*/ 2774 h 61"/>
                <a:gd name="T88" fmla="*/ 2041 w 123"/>
                <a:gd name="T89" fmla="*/ 2871 h 61"/>
                <a:gd name="T90" fmla="*/ 2425 w 123"/>
                <a:gd name="T91" fmla="*/ 2919 h 6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3" h="61">
                  <a:moveTo>
                    <a:pt x="52" y="61"/>
                  </a:moveTo>
                  <a:lnTo>
                    <a:pt x="55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3" y="61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71" y="61"/>
                  </a:lnTo>
                  <a:lnTo>
                    <a:pt x="74" y="61"/>
                  </a:lnTo>
                  <a:lnTo>
                    <a:pt x="76" y="61"/>
                  </a:lnTo>
                  <a:lnTo>
                    <a:pt x="79" y="60"/>
                  </a:lnTo>
                  <a:lnTo>
                    <a:pt x="81" y="60"/>
                  </a:lnTo>
                  <a:lnTo>
                    <a:pt x="84" y="59"/>
                  </a:lnTo>
                  <a:lnTo>
                    <a:pt x="87" y="59"/>
                  </a:lnTo>
                  <a:lnTo>
                    <a:pt x="88" y="58"/>
                  </a:lnTo>
                  <a:lnTo>
                    <a:pt x="89" y="58"/>
                  </a:lnTo>
                  <a:lnTo>
                    <a:pt x="92" y="57"/>
                  </a:lnTo>
                  <a:lnTo>
                    <a:pt x="95" y="57"/>
                  </a:lnTo>
                  <a:lnTo>
                    <a:pt x="97" y="56"/>
                  </a:lnTo>
                  <a:lnTo>
                    <a:pt x="100" y="55"/>
                  </a:lnTo>
                  <a:lnTo>
                    <a:pt x="103" y="54"/>
                  </a:lnTo>
                  <a:lnTo>
                    <a:pt x="104" y="53"/>
                  </a:lnTo>
                  <a:lnTo>
                    <a:pt x="105" y="52"/>
                  </a:lnTo>
                  <a:lnTo>
                    <a:pt x="108" y="51"/>
                  </a:lnTo>
                  <a:lnTo>
                    <a:pt x="109" y="51"/>
                  </a:lnTo>
                  <a:lnTo>
                    <a:pt x="110" y="49"/>
                  </a:lnTo>
                  <a:lnTo>
                    <a:pt x="113" y="48"/>
                  </a:lnTo>
                  <a:lnTo>
                    <a:pt x="116" y="45"/>
                  </a:lnTo>
                  <a:lnTo>
                    <a:pt x="118" y="43"/>
                  </a:lnTo>
                  <a:lnTo>
                    <a:pt x="120" y="40"/>
                  </a:lnTo>
                  <a:lnTo>
                    <a:pt x="121" y="39"/>
                  </a:lnTo>
                  <a:lnTo>
                    <a:pt x="122" y="37"/>
                  </a:lnTo>
                  <a:lnTo>
                    <a:pt x="123" y="35"/>
                  </a:lnTo>
                  <a:lnTo>
                    <a:pt x="123" y="32"/>
                  </a:lnTo>
                  <a:lnTo>
                    <a:pt x="123" y="29"/>
                  </a:lnTo>
                  <a:lnTo>
                    <a:pt x="123" y="27"/>
                  </a:lnTo>
                  <a:lnTo>
                    <a:pt x="122" y="24"/>
                  </a:lnTo>
                  <a:lnTo>
                    <a:pt x="121" y="23"/>
                  </a:lnTo>
                  <a:lnTo>
                    <a:pt x="120" y="22"/>
                  </a:lnTo>
                  <a:lnTo>
                    <a:pt x="118" y="19"/>
                  </a:lnTo>
                  <a:lnTo>
                    <a:pt x="116" y="16"/>
                  </a:lnTo>
                  <a:lnTo>
                    <a:pt x="113" y="14"/>
                  </a:lnTo>
                  <a:lnTo>
                    <a:pt x="110" y="12"/>
                  </a:lnTo>
                  <a:lnTo>
                    <a:pt x="109" y="11"/>
                  </a:lnTo>
                  <a:lnTo>
                    <a:pt x="108" y="11"/>
                  </a:lnTo>
                  <a:lnTo>
                    <a:pt x="105" y="9"/>
                  </a:lnTo>
                  <a:lnTo>
                    <a:pt x="104" y="8"/>
                  </a:lnTo>
                  <a:lnTo>
                    <a:pt x="103" y="8"/>
                  </a:lnTo>
                  <a:lnTo>
                    <a:pt x="100" y="7"/>
                  </a:lnTo>
                  <a:lnTo>
                    <a:pt x="97" y="6"/>
                  </a:lnTo>
                  <a:lnTo>
                    <a:pt x="95" y="5"/>
                  </a:lnTo>
                  <a:lnTo>
                    <a:pt x="92" y="4"/>
                  </a:lnTo>
                  <a:lnTo>
                    <a:pt x="89" y="3"/>
                  </a:lnTo>
                  <a:lnTo>
                    <a:pt x="88" y="3"/>
                  </a:lnTo>
                  <a:lnTo>
                    <a:pt x="87" y="3"/>
                  </a:lnTo>
                  <a:lnTo>
                    <a:pt x="84" y="2"/>
                  </a:lnTo>
                  <a:lnTo>
                    <a:pt x="81" y="2"/>
                  </a:lnTo>
                  <a:lnTo>
                    <a:pt x="79" y="1"/>
                  </a:lnTo>
                  <a:lnTo>
                    <a:pt x="76" y="1"/>
                  </a:lnTo>
                  <a:lnTo>
                    <a:pt x="74" y="1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6" y="0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0" y="1"/>
                  </a:lnTo>
                  <a:lnTo>
                    <a:pt x="47" y="1"/>
                  </a:lnTo>
                  <a:lnTo>
                    <a:pt x="44" y="1"/>
                  </a:lnTo>
                  <a:lnTo>
                    <a:pt x="42" y="2"/>
                  </a:lnTo>
                  <a:lnTo>
                    <a:pt x="39" y="2"/>
                  </a:lnTo>
                  <a:lnTo>
                    <a:pt x="37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9" y="5"/>
                  </a:lnTo>
                  <a:lnTo>
                    <a:pt x="26" y="6"/>
                  </a:lnTo>
                  <a:lnTo>
                    <a:pt x="23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9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1" y="14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5" y="19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1" y="27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1" y="35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3" y="40"/>
                  </a:lnTo>
                  <a:lnTo>
                    <a:pt x="5" y="43"/>
                  </a:lnTo>
                  <a:lnTo>
                    <a:pt x="8" y="45"/>
                  </a:lnTo>
                  <a:lnTo>
                    <a:pt x="10" y="48"/>
                  </a:lnTo>
                  <a:lnTo>
                    <a:pt x="11" y="48"/>
                  </a:lnTo>
                  <a:lnTo>
                    <a:pt x="13" y="49"/>
                  </a:lnTo>
                  <a:lnTo>
                    <a:pt x="15" y="51"/>
                  </a:lnTo>
                  <a:lnTo>
                    <a:pt x="18" y="52"/>
                  </a:lnTo>
                  <a:lnTo>
                    <a:pt x="20" y="53"/>
                  </a:lnTo>
                  <a:lnTo>
                    <a:pt x="21" y="54"/>
                  </a:lnTo>
                  <a:lnTo>
                    <a:pt x="23" y="55"/>
                  </a:lnTo>
                  <a:lnTo>
                    <a:pt x="26" y="56"/>
                  </a:lnTo>
                  <a:lnTo>
                    <a:pt x="29" y="57"/>
                  </a:lnTo>
                  <a:lnTo>
                    <a:pt x="31" y="57"/>
                  </a:lnTo>
                  <a:lnTo>
                    <a:pt x="34" y="58"/>
                  </a:lnTo>
                  <a:lnTo>
                    <a:pt x="35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2" y="60"/>
                  </a:lnTo>
                  <a:lnTo>
                    <a:pt x="44" y="60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2" y="6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7" name="Freeform 516"/>
            <p:cNvSpPr>
              <a:spLocks/>
            </p:cNvSpPr>
            <p:nvPr/>
          </p:nvSpPr>
          <p:spPr bwMode="auto">
            <a:xfrm>
              <a:off x="1456" y="1765"/>
              <a:ext cx="704" cy="352"/>
            </a:xfrm>
            <a:custGeom>
              <a:avLst/>
              <a:gdLst>
                <a:gd name="T0" fmla="*/ 328 w 704"/>
                <a:gd name="T1" fmla="*/ 352 h 352"/>
                <a:gd name="T2" fmla="*/ 363 w 704"/>
                <a:gd name="T3" fmla="*/ 352 h 352"/>
                <a:gd name="T4" fmla="*/ 398 w 704"/>
                <a:gd name="T5" fmla="*/ 352 h 352"/>
                <a:gd name="T6" fmla="*/ 419 w 704"/>
                <a:gd name="T7" fmla="*/ 352 h 352"/>
                <a:gd name="T8" fmla="*/ 453 w 704"/>
                <a:gd name="T9" fmla="*/ 345 h 352"/>
                <a:gd name="T10" fmla="*/ 488 w 704"/>
                <a:gd name="T11" fmla="*/ 338 h 352"/>
                <a:gd name="T12" fmla="*/ 523 w 704"/>
                <a:gd name="T13" fmla="*/ 332 h 352"/>
                <a:gd name="T14" fmla="*/ 544 w 704"/>
                <a:gd name="T15" fmla="*/ 325 h 352"/>
                <a:gd name="T16" fmla="*/ 579 w 704"/>
                <a:gd name="T17" fmla="*/ 318 h 352"/>
                <a:gd name="T18" fmla="*/ 600 w 704"/>
                <a:gd name="T19" fmla="*/ 304 h 352"/>
                <a:gd name="T20" fmla="*/ 621 w 704"/>
                <a:gd name="T21" fmla="*/ 297 h 352"/>
                <a:gd name="T22" fmla="*/ 642 w 704"/>
                <a:gd name="T23" fmla="*/ 276 h 352"/>
                <a:gd name="T24" fmla="*/ 670 w 704"/>
                <a:gd name="T25" fmla="*/ 262 h 352"/>
                <a:gd name="T26" fmla="*/ 684 w 704"/>
                <a:gd name="T27" fmla="*/ 242 h 352"/>
                <a:gd name="T28" fmla="*/ 697 w 704"/>
                <a:gd name="T29" fmla="*/ 221 h 352"/>
                <a:gd name="T30" fmla="*/ 704 w 704"/>
                <a:gd name="T31" fmla="*/ 186 h 352"/>
                <a:gd name="T32" fmla="*/ 704 w 704"/>
                <a:gd name="T33" fmla="*/ 152 h 352"/>
                <a:gd name="T34" fmla="*/ 690 w 704"/>
                <a:gd name="T35" fmla="*/ 131 h 352"/>
                <a:gd name="T36" fmla="*/ 677 w 704"/>
                <a:gd name="T37" fmla="*/ 104 h 352"/>
                <a:gd name="T38" fmla="*/ 656 w 704"/>
                <a:gd name="T39" fmla="*/ 90 h 352"/>
                <a:gd name="T40" fmla="*/ 642 w 704"/>
                <a:gd name="T41" fmla="*/ 76 h 352"/>
                <a:gd name="T42" fmla="*/ 614 w 704"/>
                <a:gd name="T43" fmla="*/ 62 h 352"/>
                <a:gd name="T44" fmla="*/ 586 w 704"/>
                <a:gd name="T45" fmla="*/ 41 h 352"/>
                <a:gd name="T46" fmla="*/ 565 w 704"/>
                <a:gd name="T47" fmla="*/ 34 h 352"/>
                <a:gd name="T48" fmla="*/ 530 w 704"/>
                <a:gd name="T49" fmla="*/ 28 h 352"/>
                <a:gd name="T50" fmla="*/ 509 w 704"/>
                <a:gd name="T51" fmla="*/ 21 h 352"/>
                <a:gd name="T52" fmla="*/ 474 w 704"/>
                <a:gd name="T53" fmla="*/ 14 h 352"/>
                <a:gd name="T54" fmla="*/ 440 w 704"/>
                <a:gd name="T55" fmla="*/ 7 h 352"/>
                <a:gd name="T56" fmla="*/ 419 w 704"/>
                <a:gd name="T57" fmla="*/ 7 h 352"/>
                <a:gd name="T58" fmla="*/ 384 w 704"/>
                <a:gd name="T59" fmla="*/ 0 h 352"/>
                <a:gd name="T60" fmla="*/ 342 w 704"/>
                <a:gd name="T61" fmla="*/ 0 h 352"/>
                <a:gd name="T62" fmla="*/ 307 w 704"/>
                <a:gd name="T63" fmla="*/ 7 h 352"/>
                <a:gd name="T64" fmla="*/ 286 w 704"/>
                <a:gd name="T65" fmla="*/ 7 h 352"/>
                <a:gd name="T66" fmla="*/ 251 w 704"/>
                <a:gd name="T67" fmla="*/ 7 h 352"/>
                <a:gd name="T68" fmla="*/ 217 w 704"/>
                <a:gd name="T69" fmla="*/ 14 h 352"/>
                <a:gd name="T70" fmla="*/ 189 w 704"/>
                <a:gd name="T71" fmla="*/ 21 h 352"/>
                <a:gd name="T72" fmla="*/ 161 w 704"/>
                <a:gd name="T73" fmla="*/ 28 h 352"/>
                <a:gd name="T74" fmla="*/ 133 w 704"/>
                <a:gd name="T75" fmla="*/ 41 h 352"/>
                <a:gd name="T76" fmla="*/ 105 w 704"/>
                <a:gd name="T77" fmla="*/ 55 h 352"/>
                <a:gd name="T78" fmla="*/ 84 w 704"/>
                <a:gd name="T79" fmla="*/ 62 h 352"/>
                <a:gd name="T80" fmla="*/ 63 w 704"/>
                <a:gd name="T81" fmla="*/ 76 h 352"/>
                <a:gd name="T82" fmla="*/ 42 w 704"/>
                <a:gd name="T83" fmla="*/ 97 h 352"/>
                <a:gd name="T84" fmla="*/ 21 w 704"/>
                <a:gd name="T85" fmla="*/ 117 h 352"/>
                <a:gd name="T86" fmla="*/ 7 w 704"/>
                <a:gd name="T87" fmla="*/ 131 h 352"/>
                <a:gd name="T88" fmla="*/ 0 w 704"/>
                <a:gd name="T89" fmla="*/ 166 h 352"/>
                <a:gd name="T90" fmla="*/ 0 w 704"/>
                <a:gd name="T91" fmla="*/ 207 h 352"/>
                <a:gd name="T92" fmla="*/ 14 w 704"/>
                <a:gd name="T93" fmla="*/ 228 h 352"/>
                <a:gd name="T94" fmla="*/ 28 w 704"/>
                <a:gd name="T95" fmla="*/ 256 h 352"/>
                <a:gd name="T96" fmla="*/ 49 w 704"/>
                <a:gd name="T97" fmla="*/ 269 h 352"/>
                <a:gd name="T98" fmla="*/ 70 w 704"/>
                <a:gd name="T99" fmla="*/ 283 h 352"/>
                <a:gd name="T100" fmla="*/ 91 w 704"/>
                <a:gd name="T101" fmla="*/ 297 h 352"/>
                <a:gd name="T102" fmla="*/ 126 w 704"/>
                <a:gd name="T103" fmla="*/ 311 h 352"/>
                <a:gd name="T104" fmla="*/ 140 w 704"/>
                <a:gd name="T105" fmla="*/ 318 h 352"/>
                <a:gd name="T106" fmla="*/ 182 w 704"/>
                <a:gd name="T107" fmla="*/ 332 h 352"/>
                <a:gd name="T108" fmla="*/ 196 w 704"/>
                <a:gd name="T109" fmla="*/ 338 h 352"/>
                <a:gd name="T110" fmla="*/ 230 w 704"/>
                <a:gd name="T111" fmla="*/ 345 h 352"/>
                <a:gd name="T112" fmla="*/ 272 w 704"/>
                <a:gd name="T113" fmla="*/ 352 h 352"/>
                <a:gd name="T114" fmla="*/ 293 w 704"/>
                <a:gd name="T115" fmla="*/ 352 h 35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704" h="352">
                  <a:moveTo>
                    <a:pt x="307" y="352"/>
                  </a:moveTo>
                  <a:lnTo>
                    <a:pt x="328" y="352"/>
                  </a:lnTo>
                  <a:lnTo>
                    <a:pt x="342" y="352"/>
                  </a:lnTo>
                  <a:lnTo>
                    <a:pt x="363" y="352"/>
                  </a:lnTo>
                  <a:lnTo>
                    <a:pt x="384" y="352"/>
                  </a:lnTo>
                  <a:lnTo>
                    <a:pt x="398" y="352"/>
                  </a:lnTo>
                  <a:lnTo>
                    <a:pt x="419" y="352"/>
                  </a:lnTo>
                  <a:lnTo>
                    <a:pt x="440" y="352"/>
                  </a:lnTo>
                  <a:lnTo>
                    <a:pt x="453" y="345"/>
                  </a:lnTo>
                  <a:lnTo>
                    <a:pt x="474" y="345"/>
                  </a:lnTo>
                  <a:lnTo>
                    <a:pt x="488" y="338"/>
                  </a:lnTo>
                  <a:lnTo>
                    <a:pt x="509" y="338"/>
                  </a:lnTo>
                  <a:lnTo>
                    <a:pt x="523" y="332"/>
                  </a:lnTo>
                  <a:lnTo>
                    <a:pt x="530" y="332"/>
                  </a:lnTo>
                  <a:lnTo>
                    <a:pt x="544" y="325"/>
                  </a:lnTo>
                  <a:lnTo>
                    <a:pt x="565" y="318"/>
                  </a:lnTo>
                  <a:lnTo>
                    <a:pt x="579" y="318"/>
                  </a:lnTo>
                  <a:lnTo>
                    <a:pt x="586" y="311"/>
                  </a:lnTo>
                  <a:lnTo>
                    <a:pt x="600" y="304"/>
                  </a:lnTo>
                  <a:lnTo>
                    <a:pt x="614" y="297"/>
                  </a:lnTo>
                  <a:lnTo>
                    <a:pt x="621" y="297"/>
                  </a:lnTo>
                  <a:lnTo>
                    <a:pt x="642" y="283"/>
                  </a:lnTo>
                  <a:lnTo>
                    <a:pt x="642" y="276"/>
                  </a:lnTo>
                  <a:lnTo>
                    <a:pt x="656" y="269"/>
                  </a:lnTo>
                  <a:lnTo>
                    <a:pt x="670" y="262"/>
                  </a:lnTo>
                  <a:lnTo>
                    <a:pt x="677" y="256"/>
                  </a:lnTo>
                  <a:lnTo>
                    <a:pt x="684" y="242"/>
                  </a:lnTo>
                  <a:lnTo>
                    <a:pt x="690" y="228"/>
                  </a:lnTo>
                  <a:lnTo>
                    <a:pt x="697" y="221"/>
                  </a:lnTo>
                  <a:lnTo>
                    <a:pt x="704" y="207"/>
                  </a:lnTo>
                  <a:lnTo>
                    <a:pt x="704" y="186"/>
                  </a:lnTo>
                  <a:lnTo>
                    <a:pt x="704" y="166"/>
                  </a:lnTo>
                  <a:lnTo>
                    <a:pt x="704" y="152"/>
                  </a:lnTo>
                  <a:lnTo>
                    <a:pt x="697" y="131"/>
                  </a:lnTo>
                  <a:lnTo>
                    <a:pt x="690" y="131"/>
                  </a:lnTo>
                  <a:lnTo>
                    <a:pt x="684" y="117"/>
                  </a:lnTo>
                  <a:lnTo>
                    <a:pt x="677" y="104"/>
                  </a:lnTo>
                  <a:lnTo>
                    <a:pt x="670" y="97"/>
                  </a:lnTo>
                  <a:lnTo>
                    <a:pt x="656" y="90"/>
                  </a:lnTo>
                  <a:lnTo>
                    <a:pt x="642" y="76"/>
                  </a:lnTo>
                  <a:lnTo>
                    <a:pt x="621" y="62"/>
                  </a:lnTo>
                  <a:lnTo>
                    <a:pt x="614" y="62"/>
                  </a:lnTo>
                  <a:lnTo>
                    <a:pt x="600" y="55"/>
                  </a:lnTo>
                  <a:lnTo>
                    <a:pt x="586" y="41"/>
                  </a:lnTo>
                  <a:lnTo>
                    <a:pt x="579" y="41"/>
                  </a:lnTo>
                  <a:lnTo>
                    <a:pt x="565" y="34"/>
                  </a:lnTo>
                  <a:lnTo>
                    <a:pt x="544" y="28"/>
                  </a:lnTo>
                  <a:lnTo>
                    <a:pt x="530" y="28"/>
                  </a:lnTo>
                  <a:lnTo>
                    <a:pt x="523" y="21"/>
                  </a:lnTo>
                  <a:lnTo>
                    <a:pt x="509" y="21"/>
                  </a:lnTo>
                  <a:lnTo>
                    <a:pt x="488" y="14"/>
                  </a:lnTo>
                  <a:lnTo>
                    <a:pt x="474" y="14"/>
                  </a:lnTo>
                  <a:lnTo>
                    <a:pt x="453" y="7"/>
                  </a:lnTo>
                  <a:lnTo>
                    <a:pt x="440" y="7"/>
                  </a:lnTo>
                  <a:lnTo>
                    <a:pt x="419" y="7"/>
                  </a:lnTo>
                  <a:lnTo>
                    <a:pt x="398" y="7"/>
                  </a:lnTo>
                  <a:lnTo>
                    <a:pt x="384" y="0"/>
                  </a:lnTo>
                  <a:lnTo>
                    <a:pt x="363" y="0"/>
                  </a:lnTo>
                  <a:lnTo>
                    <a:pt x="342" y="0"/>
                  </a:lnTo>
                  <a:lnTo>
                    <a:pt x="328" y="0"/>
                  </a:lnTo>
                  <a:lnTo>
                    <a:pt x="307" y="7"/>
                  </a:lnTo>
                  <a:lnTo>
                    <a:pt x="293" y="7"/>
                  </a:lnTo>
                  <a:lnTo>
                    <a:pt x="286" y="7"/>
                  </a:lnTo>
                  <a:lnTo>
                    <a:pt x="272" y="7"/>
                  </a:lnTo>
                  <a:lnTo>
                    <a:pt x="251" y="7"/>
                  </a:lnTo>
                  <a:lnTo>
                    <a:pt x="230" y="14"/>
                  </a:lnTo>
                  <a:lnTo>
                    <a:pt x="217" y="14"/>
                  </a:lnTo>
                  <a:lnTo>
                    <a:pt x="196" y="21"/>
                  </a:lnTo>
                  <a:lnTo>
                    <a:pt x="189" y="21"/>
                  </a:lnTo>
                  <a:lnTo>
                    <a:pt x="182" y="28"/>
                  </a:lnTo>
                  <a:lnTo>
                    <a:pt x="161" y="28"/>
                  </a:lnTo>
                  <a:lnTo>
                    <a:pt x="140" y="34"/>
                  </a:lnTo>
                  <a:lnTo>
                    <a:pt x="133" y="41"/>
                  </a:lnTo>
                  <a:lnTo>
                    <a:pt x="126" y="41"/>
                  </a:lnTo>
                  <a:lnTo>
                    <a:pt x="105" y="55"/>
                  </a:lnTo>
                  <a:lnTo>
                    <a:pt x="91" y="62"/>
                  </a:lnTo>
                  <a:lnTo>
                    <a:pt x="84" y="62"/>
                  </a:lnTo>
                  <a:lnTo>
                    <a:pt x="70" y="76"/>
                  </a:lnTo>
                  <a:lnTo>
                    <a:pt x="63" y="76"/>
                  </a:lnTo>
                  <a:lnTo>
                    <a:pt x="49" y="90"/>
                  </a:lnTo>
                  <a:lnTo>
                    <a:pt x="42" y="97"/>
                  </a:lnTo>
                  <a:lnTo>
                    <a:pt x="28" y="104"/>
                  </a:lnTo>
                  <a:lnTo>
                    <a:pt x="21" y="117"/>
                  </a:lnTo>
                  <a:lnTo>
                    <a:pt x="14" y="131"/>
                  </a:lnTo>
                  <a:lnTo>
                    <a:pt x="7" y="131"/>
                  </a:lnTo>
                  <a:lnTo>
                    <a:pt x="0" y="152"/>
                  </a:lnTo>
                  <a:lnTo>
                    <a:pt x="0" y="166"/>
                  </a:lnTo>
                  <a:lnTo>
                    <a:pt x="0" y="186"/>
                  </a:lnTo>
                  <a:lnTo>
                    <a:pt x="0" y="207"/>
                  </a:lnTo>
                  <a:lnTo>
                    <a:pt x="7" y="221"/>
                  </a:lnTo>
                  <a:lnTo>
                    <a:pt x="14" y="228"/>
                  </a:lnTo>
                  <a:lnTo>
                    <a:pt x="21" y="242"/>
                  </a:lnTo>
                  <a:lnTo>
                    <a:pt x="28" y="256"/>
                  </a:lnTo>
                  <a:lnTo>
                    <a:pt x="42" y="262"/>
                  </a:lnTo>
                  <a:lnTo>
                    <a:pt x="49" y="269"/>
                  </a:lnTo>
                  <a:lnTo>
                    <a:pt x="63" y="276"/>
                  </a:lnTo>
                  <a:lnTo>
                    <a:pt x="70" y="283"/>
                  </a:lnTo>
                  <a:lnTo>
                    <a:pt x="84" y="297"/>
                  </a:lnTo>
                  <a:lnTo>
                    <a:pt x="91" y="297"/>
                  </a:lnTo>
                  <a:lnTo>
                    <a:pt x="105" y="304"/>
                  </a:lnTo>
                  <a:lnTo>
                    <a:pt x="126" y="311"/>
                  </a:lnTo>
                  <a:lnTo>
                    <a:pt x="133" y="318"/>
                  </a:lnTo>
                  <a:lnTo>
                    <a:pt x="140" y="318"/>
                  </a:lnTo>
                  <a:lnTo>
                    <a:pt x="161" y="325"/>
                  </a:lnTo>
                  <a:lnTo>
                    <a:pt x="182" y="332"/>
                  </a:lnTo>
                  <a:lnTo>
                    <a:pt x="189" y="332"/>
                  </a:lnTo>
                  <a:lnTo>
                    <a:pt x="196" y="338"/>
                  </a:lnTo>
                  <a:lnTo>
                    <a:pt x="217" y="338"/>
                  </a:lnTo>
                  <a:lnTo>
                    <a:pt x="230" y="345"/>
                  </a:lnTo>
                  <a:lnTo>
                    <a:pt x="251" y="345"/>
                  </a:lnTo>
                  <a:lnTo>
                    <a:pt x="272" y="352"/>
                  </a:lnTo>
                  <a:lnTo>
                    <a:pt x="286" y="352"/>
                  </a:lnTo>
                  <a:lnTo>
                    <a:pt x="293" y="352"/>
                  </a:lnTo>
                  <a:lnTo>
                    <a:pt x="307" y="3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8" name="Freeform 517"/>
            <p:cNvSpPr>
              <a:spLocks/>
            </p:cNvSpPr>
            <p:nvPr/>
          </p:nvSpPr>
          <p:spPr bwMode="auto">
            <a:xfrm>
              <a:off x="1456" y="1765"/>
              <a:ext cx="704" cy="352"/>
            </a:xfrm>
            <a:custGeom>
              <a:avLst/>
              <a:gdLst>
                <a:gd name="T0" fmla="*/ 2286 w 101"/>
                <a:gd name="T1" fmla="*/ 2429 h 51"/>
                <a:gd name="T2" fmla="*/ 2523 w 101"/>
                <a:gd name="T3" fmla="*/ 2429 h 51"/>
                <a:gd name="T4" fmla="*/ 2767 w 101"/>
                <a:gd name="T5" fmla="*/ 2429 h 51"/>
                <a:gd name="T6" fmla="*/ 2914 w 101"/>
                <a:gd name="T7" fmla="*/ 2429 h 51"/>
                <a:gd name="T8" fmla="*/ 3158 w 101"/>
                <a:gd name="T9" fmla="*/ 2381 h 51"/>
                <a:gd name="T10" fmla="*/ 3402 w 101"/>
                <a:gd name="T11" fmla="*/ 2333 h 51"/>
                <a:gd name="T12" fmla="*/ 3645 w 101"/>
                <a:gd name="T13" fmla="*/ 2285 h 51"/>
                <a:gd name="T14" fmla="*/ 3792 w 101"/>
                <a:gd name="T15" fmla="*/ 2236 h 51"/>
                <a:gd name="T16" fmla="*/ 4036 w 101"/>
                <a:gd name="T17" fmla="*/ 2188 h 51"/>
                <a:gd name="T18" fmla="*/ 4175 w 101"/>
                <a:gd name="T19" fmla="*/ 2098 h 51"/>
                <a:gd name="T20" fmla="*/ 4322 w 101"/>
                <a:gd name="T21" fmla="*/ 2050 h 51"/>
                <a:gd name="T22" fmla="*/ 4468 w 101"/>
                <a:gd name="T23" fmla="*/ 1905 h 51"/>
                <a:gd name="T24" fmla="*/ 4663 w 101"/>
                <a:gd name="T25" fmla="*/ 1808 h 51"/>
                <a:gd name="T26" fmla="*/ 4761 w 101"/>
                <a:gd name="T27" fmla="*/ 1670 h 51"/>
                <a:gd name="T28" fmla="*/ 4858 w 101"/>
                <a:gd name="T29" fmla="*/ 1525 h 51"/>
                <a:gd name="T30" fmla="*/ 4907 w 101"/>
                <a:gd name="T31" fmla="*/ 1284 h 51"/>
                <a:gd name="T32" fmla="*/ 4907 w 101"/>
                <a:gd name="T33" fmla="*/ 1049 h 51"/>
                <a:gd name="T34" fmla="*/ 4810 w 101"/>
                <a:gd name="T35" fmla="*/ 904 h 51"/>
                <a:gd name="T36" fmla="*/ 4712 w 101"/>
                <a:gd name="T37" fmla="*/ 718 h 51"/>
                <a:gd name="T38" fmla="*/ 4566 w 101"/>
                <a:gd name="T39" fmla="*/ 621 h 51"/>
                <a:gd name="T40" fmla="*/ 4468 w 101"/>
                <a:gd name="T41" fmla="*/ 525 h 51"/>
                <a:gd name="T42" fmla="*/ 4273 w 101"/>
                <a:gd name="T43" fmla="*/ 428 h 51"/>
                <a:gd name="T44" fmla="*/ 4085 w 101"/>
                <a:gd name="T45" fmla="*/ 283 h 51"/>
                <a:gd name="T46" fmla="*/ 3938 w 101"/>
                <a:gd name="T47" fmla="*/ 242 h 51"/>
                <a:gd name="T48" fmla="*/ 3694 w 101"/>
                <a:gd name="T49" fmla="*/ 193 h 51"/>
                <a:gd name="T50" fmla="*/ 3548 w 101"/>
                <a:gd name="T51" fmla="*/ 145 h 51"/>
                <a:gd name="T52" fmla="*/ 3304 w 101"/>
                <a:gd name="T53" fmla="*/ 97 h 51"/>
                <a:gd name="T54" fmla="*/ 3060 w 101"/>
                <a:gd name="T55" fmla="*/ 48 h 51"/>
                <a:gd name="T56" fmla="*/ 2914 w 101"/>
                <a:gd name="T57" fmla="*/ 48 h 51"/>
                <a:gd name="T58" fmla="*/ 2670 w 101"/>
                <a:gd name="T59" fmla="*/ 0 h 51"/>
                <a:gd name="T60" fmla="*/ 2384 w 101"/>
                <a:gd name="T61" fmla="*/ 0 h 51"/>
                <a:gd name="T62" fmla="*/ 2140 w 101"/>
                <a:gd name="T63" fmla="*/ 48 h 51"/>
                <a:gd name="T64" fmla="*/ 1994 w 101"/>
                <a:gd name="T65" fmla="*/ 48 h 51"/>
                <a:gd name="T66" fmla="*/ 1750 w 101"/>
                <a:gd name="T67" fmla="*/ 48 h 51"/>
                <a:gd name="T68" fmla="*/ 1506 w 101"/>
                <a:gd name="T69" fmla="*/ 97 h 51"/>
                <a:gd name="T70" fmla="*/ 1310 w 101"/>
                <a:gd name="T71" fmla="*/ 145 h 51"/>
                <a:gd name="T72" fmla="*/ 1115 w 101"/>
                <a:gd name="T73" fmla="*/ 193 h 51"/>
                <a:gd name="T74" fmla="*/ 920 w 101"/>
                <a:gd name="T75" fmla="*/ 283 h 51"/>
                <a:gd name="T76" fmla="*/ 732 w 101"/>
                <a:gd name="T77" fmla="*/ 380 h 51"/>
                <a:gd name="T78" fmla="*/ 586 w 101"/>
                <a:gd name="T79" fmla="*/ 428 h 51"/>
                <a:gd name="T80" fmla="*/ 439 w 101"/>
                <a:gd name="T81" fmla="*/ 525 h 51"/>
                <a:gd name="T82" fmla="*/ 293 w 101"/>
                <a:gd name="T83" fmla="*/ 669 h 51"/>
                <a:gd name="T84" fmla="*/ 146 w 101"/>
                <a:gd name="T85" fmla="*/ 808 h 51"/>
                <a:gd name="T86" fmla="*/ 49 w 101"/>
                <a:gd name="T87" fmla="*/ 904 h 51"/>
                <a:gd name="T88" fmla="*/ 0 w 101"/>
                <a:gd name="T89" fmla="*/ 1146 h 51"/>
                <a:gd name="T90" fmla="*/ 0 w 101"/>
                <a:gd name="T91" fmla="*/ 1429 h 51"/>
                <a:gd name="T92" fmla="*/ 98 w 101"/>
                <a:gd name="T93" fmla="*/ 1574 h 51"/>
                <a:gd name="T94" fmla="*/ 195 w 101"/>
                <a:gd name="T95" fmla="*/ 1760 h 51"/>
                <a:gd name="T96" fmla="*/ 342 w 101"/>
                <a:gd name="T97" fmla="*/ 1857 h 51"/>
                <a:gd name="T98" fmla="*/ 488 w 101"/>
                <a:gd name="T99" fmla="*/ 1953 h 51"/>
                <a:gd name="T100" fmla="*/ 634 w 101"/>
                <a:gd name="T101" fmla="*/ 2050 h 51"/>
                <a:gd name="T102" fmla="*/ 871 w 101"/>
                <a:gd name="T103" fmla="*/ 2147 h 51"/>
                <a:gd name="T104" fmla="*/ 969 w 101"/>
                <a:gd name="T105" fmla="*/ 2188 h 51"/>
                <a:gd name="T106" fmla="*/ 1262 w 101"/>
                <a:gd name="T107" fmla="*/ 2285 h 51"/>
                <a:gd name="T108" fmla="*/ 1359 w 101"/>
                <a:gd name="T109" fmla="*/ 2333 h 51"/>
                <a:gd name="T110" fmla="*/ 1603 w 101"/>
                <a:gd name="T111" fmla="*/ 2381 h 51"/>
                <a:gd name="T112" fmla="*/ 1896 w 101"/>
                <a:gd name="T113" fmla="*/ 2429 h 51"/>
                <a:gd name="T114" fmla="*/ 2042 w 101"/>
                <a:gd name="T115" fmla="*/ 2429 h 5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01" h="51">
                  <a:moveTo>
                    <a:pt x="44" y="51"/>
                  </a:moveTo>
                  <a:lnTo>
                    <a:pt x="47" y="51"/>
                  </a:lnTo>
                  <a:lnTo>
                    <a:pt x="49" y="51"/>
                  </a:lnTo>
                  <a:lnTo>
                    <a:pt x="52" y="51"/>
                  </a:lnTo>
                  <a:lnTo>
                    <a:pt x="55" y="51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63" y="51"/>
                  </a:lnTo>
                  <a:lnTo>
                    <a:pt x="65" y="50"/>
                  </a:lnTo>
                  <a:lnTo>
                    <a:pt x="68" y="50"/>
                  </a:lnTo>
                  <a:lnTo>
                    <a:pt x="70" y="49"/>
                  </a:lnTo>
                  <a:lnTo>
                    <a:pt x="73" y="49"/>
                  </a:lnTo>
                  <a:lnTo>
                    <a:pt x="75" y="48"/>
                  </a:lnTo>
                  <a:lnTo>
                    <a:pt x="76" y="48"/>
                  </a:lnTo>
                  <a:lnTo>
                    <a:pt x="78" y="47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4" y="45"/>
                  </a:lnTo>
                  <a:lnTo>
                    <a:pt x="86" y="44"/>
                  </a:lnTo>
                  <a:lnTo>
                    <a:pt x="88" y="43"/>
                  </a:lnTo>
                  <a:lnTo>
                    <a:pt x="89" y="43"/>
                  </a:lnTo>
                  <a:lnTo>
                    <a:pt x="92" y="41"/>
                  </a:lnTo>
                  <a:lnTo>
                    <a:pt x="92" y="40"/>
                  </a:lnTo>
                  <a:lnTo>
                    <a:pt x="94" y="39"/>
                  </a:lnTo>
                  <a:lnTo>
                    <a:pt x="96" y="38"/>
                  </a:lnTo>
                  <a:lnTo>
                    <a:pt x="97" y="37"/>
                  </a:lnTo>
                  <a:lnTo>
                    <a:pt x="98" y="35"/>
                  </a:lnTo>
                  <a:lnTo>
                    <a:pt x="99" y="33"/>
                  </a:lnTo>
                  <a:lnTo>
                    <a:pt x="100" y="32"/>
                  </a:lnTo>
                  <a:lnTo>
                    <a:pt x="101" y="30"/>
                  </a:lnTo>
                  <a:lnTo>
                    <a:pt x="101" y="27"/>
                  </a:lnTo>
                  <a:lnTo>
                    <a:pt x="101" y="24"/>
                  </a:lnTo>
                  <a:lnTo>
                    <a:pt x="101" y="22"/>
                  </a:lnTo>
                  <a:lnTo>
                    <a:pt x="100" y="19"/>
                  </a:lnTo>
                  <a:lnTo>
                    <a:pt x="99" y="19"/>
                  </a:lnTo>
                  <a:lnTo>
                    <a:pt x="98" y="17"/>
                  </a:lnTo>
                  <a:lnTo>
                    <a:pt x="97" y="15"/>
                  </a:lnTo>
                  <a:lnTo>
                    <a:pt x="96" y="14"/>
                  </a:lnTo>
                  <a:lnTo>
                    <a:pt x="94" y="13"/>
                  </a:lnTo>
                  <a:lnTo>
                    <a:pt x="92" y="11"/>
                  </a:lnTo>
                  <a:lnTo>
                    <a:pt x="89" y="9"/>
                  </a:lnTo>
                  <a:lnTo>
                    <a:pt x="88" y="9"/>
                  </a:lnTo>
                  <a:lnTo>
                    <a:pt x="86" y="8"/>
                  </a:lnTo>
                  <a:lnTo>
                    <a:pt x="84" y="6"/>
                  </a:lnTo>
                  <a:lnTo>
                    <a:pt x="83" y="6"/>
                  </a:lnTo>
                  <a:lnTo>
                    <a:pt x="81" y="5"/>
                  </a:lnTo>
                  <a:lnTo>
                    <a:pt x="78" y="4"/>
                  </a:lnTo>
                  <a:lnTo>
                    <a:pt x="76" y="4"/>
                  </a:lnTo>
                  <a:lnTo>
                    <a:pt x="75" y="3"/>
                  </a:lnTo>
                  <a:lnTo>
                    <a:pt x="73" y="3"/>
                  </a:lnTo>
                  <a:lnTo>
                    <a:pt x="70" y="2"/>
                  </a:lnTo>
                  <a:lnTo>
                    <a:pt x="68" y="2"/>
                  </a:lnTo>
                  <a:lnTo>
                    <a:pt x="65" y="1"/>
                  </a:lnTo>
                  <a:lnTo>
                    <a:pt x="63" y="1"/>
                  </a:lnTo>
                  <a:lnTo>
                    <a:pt x="60" y="1"/>
                  </a:lnTo>
                  <a:lnTo>
                    <a:pt x="57" y="1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49" y="0"/>
                  </a:lnTo>
                  <a:lnTo>
                    <a:pt x="47" y="0"/>
                  </a:lnTo>
                  <a:lnTo>
                    <a:pt x="44" y="1"/>
                  </a:lnTo>
                  <a:lnTo>
                    <a:pt x="42" y="1"/>
                  </a:lnTo>
                  <a:lnTo>
                    <a:pt x="41" y="1"/>
                  </a:lnTo>
                  <a:lnTo>
                    <a:pt x="39" y="1"/>
                  </a:lnTo>
                  <a:lnTo>
                    <a:pt x="36" y="1"/>
                  </a:lnTo>
                  <a:lnTo>
                    <a:pt x="33" y="2"/>
                  </a:lnTo>
                  <a:lnTo>
                    <a:pt x="31" y="2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6" y="4"/>
                  </a:lnTo>
                  <a:lnTo>
                    <a:pt x="23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5" y="8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7" y="13"/>
                  </a:lnTo>
                  <a:lnTo>
                    <a:pt x="6" y="14"/>
                  </a:lnTo>
                  <a:lnTo>
                    <a:pt x="4" y="15"/>
                  </a:lnTo>
                  <a:lnTo>
                    <a:pt x="3" y="17"/>
                  </a:lnTo>
                  <a:lnTo>
                    <a:pt x="2" y="19"/>
                  </a:lnTo>
                  <a:lnTo>
                    <a:pt x="1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2" y="33"/>
                  </a:lnTo>
                  <a:lnTo>
                    <a:pt x="3" y="35"/>
                  </a:lnTo>
                  <a:lnTo>
                    <a:pt x="4" y="37"/>
                  </a:lnTo>
                  <a:lnTo>
                    <a:pt x="6" y="38"/>
                  </a:lnTo>
                  <a:lnTo>
                    <a:pt x="7" y="39"/>
                  </a:lnTo>
                  <a:lnTo>
                    <a:pt x="9" y="40"/>
                  </a:lnTo>
                  <a:lnTo>
                    <a:pt x="10" y="41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4"/>
                  </a:lnTo>
                  <a:lnTo>
                    <a:pt x="18" y="45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3" y="47"/>
                  </a:lnTo>
                  <a:lnTo>
                    <a:pt x="26" y="48"/>
                  </a:lnTo>
                  <a:lnTo>
                    <a:pt x="27" y="48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50"/>
                  </a:lnTo>
                  <a:lnTo>
                    <a:pt x="36" y="50"/>
                  </a:lnTo>
                  <a:lnTo>
                    <a:pt x="39" y="51"/>
                  </a:lnTo>
                  <a:lnTo>
                    <a:pt x="41" y="51"/>
                  </a:lnTo>
                  <a:lnTo>
                    <a:pt x="42" y="51"/>
                  </a:lnTo>
                  <a:lnTo>
                    <a:pt x="44" y="5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39" name="Freeform 518"/>
            <p:cNvSpPr>
              <a:spLocks/>
            </p:cNvSpPr>
            <p:nvPr/>
          </p:nvSpPr>
          <p:spPr bwMode="auto">
            <a:xfrm>
              <a:off x="1533" y="1806"/>
              <a:ext cx="551" cy="277"/>
            </a:xfrm>
            <a:custGeom>
              <a:avLst/>
              <a:gdLst>
                <a:gd name="T0" fmla="*/ 174 w 551"/>
                <a:gd name="T1" fmla="*/ 263 h 277"/>
                <a:gd name="T2" fmla="*/ 209 w 551"/>
                <a:gd name="T3" fmla="*/ 270 h 277"/>
                <a:gd name="T4" fmla="*/ 251 w 551"/>
                <a:gd name="T5" fmla="*/ 270 h 277"/>
                <a:gd name="T6" fmla="*/ 286 w 551"/>
                <a:gd name="T7" fmla="*/ 277 h 277"/>
                <a:gd name="T8" fmla="*/ 321 w 551"/>
                <a:gd name="T9" fmla="*/ 270 h 277"/>
                <a:gd name="T10" fmla="*/ 363 w 551"/>
                <a:gd name="T11" fmla="*/ 270 h 277"/>
                <a:gd name="T12" fmla="*/ 397 w 551"/>
                <a:gd name="T13" fmla="*/ 263 h 277"/>
                <a:gd name="T14" fmla="*/ 411 w 551"/>
                <a:gd name="T15" fmla="*/ 256 h 277"/>
                <a:gd name="T16" fmla="*/ 453 w 551"/>
                <a:gd name="T17" fmla="*/ 242 h 277"/>
                <a:gd name="T18" fmla="*/ 467 w 551"/>
                <a:gd name="T19" fmla="*/ 235 h 277"/>
                <a:gd name="T20" fmla="*/ 495 w 551"/>
                <a:gd name="T21" fmla="*/ 221 h 277"/>
                <a:gd name="T22" fmla="*/ 516 w 551"/>
                <a:gd name="T23" fmla="*/ 201 h 277"/>
                <a:gd name="T24" fmla="*/ 537 w 551"/>
                <a:gd name="T25" fmla="*/ 180 h 277"/>
                <a:gd name="T26" fmla="*/ 544 w 551"/>
                <a:gd name="T27" fmla="*/ 166 h 277"/>
                <a:gd name="T28" fmla="*/ 551 w 551"/>
                <a:gd name="T29" fmla="*/ 125 h 277"/>
                <a:gd name="T30" fmla="*/ 544 w 551"/>
                <a:gd name="T31" fmla="*/ 104 h 277"/>
                <a:gd name="T32" fmla="*/ 523 w 551"/>
                <a:gd name="T33" fmla="*/ 76 h 277"/>
                <a:gd name="T34" fmla="*/ 509 w 551"/>
                <a:gd name="T35" fmla="*/ 63 h 277"/>
                <a:gd name="T36" fmla="*/ 488 w 551"/>
                <a:gd name="T37" fmla="*/ 49 h 277"/>
                <a:gd name="T38" fmla="*/ 460 w 551"/>
                <a:gd name="T39" fmla="*/ 35 h 277"/>
                <a:gd name="T40" fmla="*/ 432 w 551"/>
                <a:gd name="T41" fmla="*/ 28 h 277"/>
                <a:gd name="T42" fmla="*/ 411 w 551"/>
                <a:gd name="T43" fmla="*/ 21 h 277"/>
                <a:gd name="T44" fmla="*/ 376 w 551"/>
                <a:gd name="T45" fmla="*/ 7 h 277"/>
                <a:gd name="T46" fmla="*/ 342 w 551"/>
                <a:gd name="T47" fmla="*/ 7 h 277"/>
                <a:gd name="T48" fmla="*/ 307 w 551"/>
                <a:gd name="T49" fmla="*/ 0 h 277"/>
                <a:gd name="T50" fmla="*/ 265 w 551"/>
                <a:gd name="T51" fmla="*/ 0 h 277"/>
                <a:gd name="T52" fmla="*/ 230 w 551"/>
                <a:gd name="T53" fmla="*/ 0 h 277"/>
                <a:gd name="T54" fmla="*/ 195 w 551"/>
                <a:gd name="T55" fmla="*/ 7 h 277"/>
                <a:gd name="T56" fmla="*/ 153 w 551"/>
                <a:gd name="T57" fmla="*/ 14 h 277"/>
                <a:gd name="T58" fmla="*/ 140 w 551"/>
                <a:gd name="T59" fmla="*/ 21 h 277"/>
                <a:gd name="T60" fmla="*/ 105 w 551"/>
                <a:gd name="T61" fmla="*/ 35 h 277"/>
                <a:gd name="T62" fmla="*/ 84 w 551"/>
                <a:gd name="T63" fmla="*/ 42 h 277"/>
                <a:gd name="T64" fmla="*/ 56 w 551"/>
                <a:gd name="T65" fmla="*/ 56 h 277"/>
                <a:gd name="T66" fmla="*/ 35 w 551"/>
                <a:gd name="T67" fmla="*/ 76 h 277"/>
                <a:gd name="T68" fmla="*/ 14 w 551"/>
                <a:gd name="T69" fmla="*/ 90 h 277"/>
                <a:gd name="T70" fmla="*/ 7 w 551"/>
                <a:gd name="T71" fmla="*/ 111 h 277"/>
                <a:gd name="T72" fmla="*/ 0 w 551"/>
                <a:gd name="T73" fmla="*/ 145 h 277"/>
                <a:gd name="T74" fmla="*/ 7 w 551"/>
                <a:gd name="T75" fmla="*/ 173 h 277"/>
                <a:gd name="T76" fmla="*/ 28 w 551"/>
                <a:gd name="T77" fmla="*/ 194 h 277"/>
                <a:gd name="T78" fmla="*/ 49 w 551"/>
                <a:gd name="T79" fmla="*/ 215 h 277"/>
                <a:gd name="T80" fmla="*/ 63 w 551"/>
                <a:gd name="T81" fmla="*/ 221 h 277"/>
                <a:gd name="T82" fmla="*/ 91 w 551"/>
                <a:gd name="T83" fmla="*/ 235 h 277"/>
                <a:gd name="T84" fmla="*/ 119 w 551"/>
                <a:gd name="T85" fmla="*/ 249 h 277"/>
                <a:gd name="T86" fmla="*/ 140 w 551"/>
                <a:gd name="T87" fmla="*/ 256 h 2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51" h="277">
                  <a:moveTo>
                    <a:pt x="153" y="263"/>
                  </a:moveTo>
                  <a:lnTo>
                    <a:pt x="174" y="263"/>
                  </a:lnTo>
                  <a:lnTo>
                    <a:pt x="195" y="270"/>
                  </a:lnTo>
                  <a:lnTo>
                    <a:pt x="209" y="270"/>
                  </a:lnTo>
                  <a:lnTo>
                    <a:pt x="230" y="270"/>
                  </a:lnTo>
                  <a:lnTo>
                    <a:pt x="251" y="270"/>
                  </a:lnTo>
                  <a:lnTo>
                    <a:pt x="265" y="277"/>
                  </a:lnTo>
                  <a:lnTo>
                    <a:pt x="286" y="277"/>
                  </a:lnTo>
                  <a:lnTo>
                    <a:pt x="307" y="270"/>
                  </a:lnTo>
                  <a:lnTo>
                    <a:pt x="321" y="270"/>
                  </a:lnTo>
                  <a:lnTo>
                    <a:pt x="342" y="270"/>
                  </a:lnTo>
                  <a:lnTo>
                    <a:pt x="363" y="270"/>
                  </a:lnTo>
                  <a:lnTo>
                    <a:pt x="376" y="263"/>
                  </a:lnTo>
                  <a:lnTo>
                    <a:pt x="397" y="263"/>
                  </a:lnTo>
                  <a:lnTo>
                    <a:pt x="411" y="256"/>
                  </a:lnTo>
                  <a:lnTo>
                    <a:pt x="432" y="249"/>
                  </a:lnTo>
                  <a:lnTo>
                    <a:pt x="453" y="242"/>
                  </a:lnTo>
                  <a:lnTo>
                    <a:pt x="460" y="235"/>
                  </a:lnTo>
                  <a:lnTo>
                    <a:pt x="467" y="235"/>
                  </a:lnTo>
                  <a:lnTo>
                    <a:pt x="488" y="221"/>
                  </a:lnTo>
                  <a:lnTo>
                    <a:pt x="495" y="221"/>
                  </a:lnTo>
                  <a:lnTo>
                    <a:pt x="509" y="215"/>
                  </a:lnTo>
                  <a:lnTo>
                    <a:pt x="516" y="201"/>
                  </a:lnTo>
                  <a:lnTo>
                    <a:pt x="523" y="194"/>
                  </a:lnTo>
                  <a:lnTo>
                    <a:pt x="537" y="180"/>
                  </a:lnTo>
                  <a:lnTo>
                    <a:pt x="544" y="173"/>
                  </a:lnTo>
                  <a:lnTo>
                    <a:pt x="544" y="166"/>
                  </a:lnTo>
                  <a:lnTo>
                    <a:pt x="551" y="145"/>
                  </a:lnTo>
                  <a:lnTo>
                    <a:pt x="551" y="125"/>
                  </a:lnTo>
                  <a:lnTo>
                    <a:pt x="544" y="111"/>
                  </a:lnTo>
                  <a:lnTo>
                    <a:pt x="544" y="104"/>
                  </a:lnTo>
                  <a:lnTo>
                    <a:pt x="537" y="90"/>
                  </a:lnTo>
                  <a:lnTo>
                    <a:pt x="523" y="76"/>
                  </a:lnTo>
                  <a:lnTo>
                    <a:pt x="516" y="76"/>
                  </a:lnTo>
                  <a:lnTo>
                    <a:pt x="509" y="63"/>
                  </a:lnTo>
                  <a:lnTo>
                    <a:pt x="495" y="56"/>
                  </a:lnTo>
                  <a:lnTo>
                    <a:pt x="488" y="49"/>
                  </a:lnTo>
                  <a:lnTo>
                    <a:pt x="467" y="42"/>
                  </a:lnTo>
                  <a:lnTo>
                    <a:pt x="460" y="35"/>
                  </a:lnTo>
                  <a:lnTo>
                    <a:pt x="453" y="35"/>
                  </a:lnTo>
                  <a:lnTo>
                    <a:pt x="432" y="28"/>
                  </a:lnTo>
                  <a:lnTo>
                    <a:pt x="411" y="21"/>
                  </a:lnTo>
                  <a:lnTo>
                    <a:pt x="397" y="14"/>
                  </a:lnTo>
                  <a:lnTo>
                    <a:pt x="376" y="7"/>
                  </a:lnTo>
                  <a:lnTo>
                    <a:pt x="363" y="7"/>
                  </a:lnTo>
                  <a:lnTo>
                    <a:pt x="342" y="7"/>
                  </a:lnTo>
                  <a:lnTo>
                    <a:pt x="321" y="0"/>
                  </a:lnTo>
                  <a:lnTo>
                    <a:pt x="307" y="0"/>
                  </a:lnTo>
                  <a:lnTo>
                    <a:pt x="286" y="0"/>
                  </a:lnTo>
                  <a:lnTo>
                    <a:pt x="265" y="0"/>
                  </a:lnTo>
                  <a:lnTo>
                    <a:pt x="251" y="0"/>
                  </a:lnTo>
                  <a:lnTo>
                    <a:pt x="230" y="0"/>
                  </a:lnTo>
                  <a:lnTo>
                    <a:pt x="209" y="7"/>
                  </a:lnTo>
                  <a:lnTo>
                    <a:pt x="195" y="7"/>
                  </a:lnTo>
                  <a:lnTo>
                    <a:pt x="174" y="7"/>
                  </a:lnTo>
                  <a:lnTo>
                    <a:pt x="153" y="14"/>
                  </a:lnTo>
                  <a:lnTo>
                    <a:pt x="140" y="21"/>
                  </a:lnTo>
                  <a:lnTo>
                    <a:pt x="119" y="28"/>
                  </a:lnTo>
                  <a:lnTo>
                    <a:pt x="105" y="35"/>
                  </a:lnTo>
                  <a:lnTo>
                    <a:pt x="91" y="35"/>
                  </a:lnTo>
                  <a:lnTo>
                    <a:pt x="84" y="42"/>
                  </a:lnTo>
                  <a:lnTo>
                    <a:pt x="63" y="49"/>
                  </a:lnTo>
                  <a:lnTo>
                    <a:pt x="56" y="56"/>
                  </a:lnTo>
                  <a:lnTo>
                    <a:pt x="49" y="63"/>
                  </a:lnTo>
                  <a:lnTo>
                    <a:pt x="35" y="76"/>
                  </a:lnTo>
                  <a:lnTo>
                    <a:pt x="28" y="76"/>
                  </a:lnTo>
                  <a:lnTo>
                    <a:pt x="14" y="90"/>
                  </a:lnTo>
                  <a:lnTo>
                    <a:pt x="7" y="104"/>
                  </a:lnTo>
                  <a:lnTo>
                    <a:pt x="7" y="111"/>
                  </a:lnTo>
                  <a:lnTo>
                    <a:pt x="0" y="125"/>
                  </a:lnTo>
                  <a:lnTo>
                    <a:pt x="0" y="145"/>
                  </a:lnTo>
                  <a:lnTo>
                    <a:pt x="7" y="166"/>
                  </a:lnTo>
                  <a:lnTo>
                    <a:pt x="7" y="173"/>
                  </a:lnTo>
                  <a:lnTo>
                    <a:pt x="14" y="180"/>
                  </a:lnTo>
                  <a:lnTo>
                    <a:pt x="28" y="194"/>
                  </a:lnTo>
                  <a:lnTo>
                    <a:pt x="35" y="201"/>
                  </a:lnTo>
                  <a:lnTo>
                    <a:pt x="49" y="215"/>
                  </a:lnTo>
                  <a:lnTo>
                    <a:pt x="56" y="221"/>
                  </a:lnTo>
                  <a:lnTo>
                    <a:pt x="63" y="221"/>
                  </a:lnTo>
                  <a:lnTo>
                    <a:pt x="84" y="235"/>
                  </a:lnTo>
                  <a:lnTo>
                    <a:pt x="91" y="235"/>
                  </a:lnTo>
                  <a:lnTo>
                    <a:pt x="105" y="242"/>
                  </a:lnTo>
                  <a:lnTo>
                    <a:pt x="119" y="249"/>
                  </a:lnTo>
                  <a:lnTo>
                    <a:pt x="140" y="256"/>
                  </a:lnTo>
                  <a:lnTo>
                    <a:pt x="153" y="263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0" name="Freeform 519"/>
            <p:cNvSpPr>
              <a:spLocks/>
            </p:cNvSpPr>
            <p:nvPr/>
          </p:nvSpPr>
          <p:spPr bwMode="auto">
            <a:xfrm>
              <a:off x="1533" y="1806"/>
              <a:ext cx="551" cy="277"/>
            </a:xfrm>
            <a:custGeom>
              <a:avLst/>
              <a:gdLst>
                <a:gd name="T0" fmla="*/ 1214 w 79"/>
                <a:gd name="T1" fmla="*/ 1821 h 40"/>
                <a:gd name="T2" fmla="*/ 1458 w 79"/>
                <a:gd name="T3" fmla="*/ 1870 h 40"/>
                <a:gd name="T4" fmla="*/ 1751 w 79"/>
                <a:gd name="T5" fmla="*/ 1870 h 40"/>
                <a:gd name="T6" fmla="*/ 1995 w 79"/>
                <a:gd name="T7" fmla="*/ 1918 h 40"/>
                <a:gd name="T8" fmla="*/ 2239 w 79"/>
                <a:gd name="T9" fmla="*/ 1870 h 40"/>
                <a:gd name="T10" fmla="*/ 2532 w 79"/>
                <a:gd name="T11" fmla="*/ 1870 h 40"/>
                <a:gd name="T12" fmla="*/ 2776 w 79"/>
                <a:gd name="T13" fmla="*/ 1821 h 40"/>
                <a:gd name="T14" fmla="*/ 2874 w 79"/>
                <a:gd name="T15" fmla="*/ 1773 h 40"/>
                <a:gd name="T16" fmla="*/ 3160 w 79"/>
                <a:gd name="T17" fmla="*/ 1676 h 40"/>
                <a:gd name="T18" fmla="*/ 3257 w 79"/>
                <a:gd name="T19" fmla="*/ 1627 h 40"/>
                <a:gd name="T20" fmla="*/ 3452 w 79"/>
                <a:gd name="T21" fmla="*/ 1537 h 40"/>
                <a:gd name="T22" fmla="*/ 3599 w 79"/>
                <a:gd name="T23" fmla="*/ 1392 h 40"/>
                <a:gd name="T24" fmla="*/ 3745 w 79"/>
                <a:gd name="T25" fmla="*/ 1247 h 40"/>
                <a:gd name="T26" fmla="*/ 3794 w 79"/>
                <a:gd name="T27" fmla="*/ 1150 h 40"/>
                <a:gd name="T28" fmla="*/ 3843 w 79"/>
                <a:gd name="T29" fmla="*/ 866 h 40"/>
                <a:gd name="T30" fmla="*/ 3794 w 79"/>
                <a:gd name="T31" fmla="*/ 720 h 40"/>
                <a:gd name="T32" fmla="*/ 3648 w 79"/>
                <a:gd name="T33" fmla="*/ 526 h 40"/>
                <a:gd name="T34" fmla="*/ 3550 w 79"/>
                <a:gd name="T35" fmla="*/ 429 h 40"/>
                <a:gd name="T36" fmla="*/ 3404 w 79"/>
                <a:gd name="T37" fmla="*/ 332 h 40"/>
                <a:gd name="T38" fmla="*/ 3208 w 79"/>
                <a:gd name="T39" fmla="*/ 242 h 40"/>
                <a:gd name="T40" fmla="*/ 3013 w 79"/>
                <a:gd name="T41" fmla="*/ 194 h 40"/>
                <a:gd name="T42" fmla="*/ 2874 w 79"/>
                <a:gd name="T43" fmla="*/ 145 h 40"/>
                <a:gd name="T44" fmla="*/ 2629 w 79"/>
                <a:gd name="T45" fmla="*/ 48 h 40"/>
                <a:gd name="T46" fmla="*/ 2385 w 79"/>
                <a:gd name="T47" fmla="*/ 48 h 40"/>
                <a:gd name="T48" fmla="*/ 2141 w 79"/>
                <a:gd name="T49" fmla="*/ 0 h 40"/>
                <a:gd name="T50" fmla="*/ 1848 w 79"/>
                <a:gd name="T51" fmla="*/ 0 h 40"/>
                <a:gd name="T52" fmla="*/ 1604 w 79"/>
                <a:gd name="T53" fmla="*/ 0 h 40"/>
                <a:gd name="T54" fmla="*/ 1360 w 79"/>
                <a:gd name="T55" fmla="*/ 48 h 40"/>
                <a:gd name="T56" fmla="*/ 1067 w 79"/>
                <a:gd name="T57" fmla="*/ 97 h 40"/>
                <a:gd name="T58" fmla="*/ 969 w 79"/>
                <a:gd name="T59" fmla="*/ 145 h 40"/>
                <a:gd name="T60" fmla="*/ 732 w 79"/>
                <a:gd name="T61" fmla="*/ 242 h 40"/>
                <a:gd name="T62" fmla="*/ 586 w 79"/>
                <a:gd name="T63" fmla="*/ 291 h 40"/>
                <a:gd name="T64" fmla="*/ 391 w 79"/>
                <a:gd name="T65" fmla="*/ 381 h 40"/>
                <a:gd name="T66" fmla="*/ 244 w 79"/>
                <a:gd name="T67" fmla="*/ 526 h 40"/>
                <a:gd name="T68" fmla="*/ 98 w 79"/>
                <a:gd name="T69" fmla="*/ 623 h 40"/>
                <a:gd name="T70" fmla="*/ 49 w 79"/>
                <a:gd name="T71" fmla="*/ 769 h 40"/>
                <a:gd name="T72" fmla="*/ 0 w 79"/>
                <a:gd name="T73" fmla="*/ 1004 h 40"/>
                <a:gd name="T74" fmla="*/ 49 w 79"/>
                <a:gd name="T75" fmla="*/ 1198 h 40"/>
                <a:gd name="T76" fmla="*/ 195 w 79"/>
                <a:gd name="T77" fmla="*/ 1343 h 40"/>
                <a:gd name="T78" fmla="*/ 342 w 79"/>
                <a:gd name="T79" fmla="*/ 1489 h 40"/>
                <a:gd name="T80" fmla="*/ 439 w 79"/>
                <a:gd name="T81" fmla="*/ 1537 h 40"/>
                <a:gd name="T82" fmla="*/ 635 w 79"/>
                <a:gd name="T83" fmla="*/ 1627 h 40"/>
                <a:gd name="T84" fmla="*/ 830 w 79"/>
                <a:gd name="T85" fmla="*/ 1724 h 40"/>
                <a:gd name="T86" fmla="*/ 969 w 79"/>
                <a:gd name="T87" fmla="*/ 1773 h 4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9" h="40">
                  <a:moveTo>
                    <a:pt x="22" y="38"/>
                  </a:moveTo>
                  <a:lnTo>
                    <a:pt x="25" y="38"/>
                  </a:lnTo>
                  <a:lnTo>
                    <a:pt x="28" y="39"/>
                  </a:lnTo>
                  <a:lnTo>
                    <a:pt x="30" y="39"/>
                  </a:lnTo>
                  <a:lnTo>
                    <a:pt x="33" y="39"/>
                  </a:lnTo>
                  <a:lnTo>
                    <a:pt x="36" y="39"/>
                  </a:lnTo>
                  <a:lnTo>
                    <a:pt x="38" y="40"/>
                  </a:lnTo>
                  <a:lnTo>
                    <a:pt x="41" y="40"/>
                  </a:lnTo>
                  <a:lnTo>
                    <a:pt x="44" y="39"/>
                  </a:lnTo>
                  <a:lnTo>
                    <a:pt x="46" y="39"/>
                  </a:lnTo>
                  <a:lnTo>
                    <a:pt x="49" y="39"/>
                  </a:lnTo>
                  <a:lnTo>
                    <a:pt x="52" y="39"/>
                  </a:lnTo>
                  <a:lnTo>
                    <a:pt x="54" y="38"/>
                  </a:lnTo>
                  <a:lnTo>
                    <a:pt x="57" y="38"/>
                  </a:lnTo>
                  <a:lnTo>
                    <a:pt x="59" y="37"/>
                  </a:lnTo>
                  <a:lnTo>
                    <a:pt x="62" y="36"/>
                  </a:lnTo>
                  <a:lnTo>
                    <a:pt x="65" y="35"/>
                  </a:lnTo>
                  <a:lnTo>
                    <a:pt x="66" y="34"/>
                  </a:lnTo>
                  <a:lnTo>
                    <a:pt x="67" y="34"/>
                  </a:lnTo>
                  <a:lnTo>
                    <a:pt x="70" y="32"/>
                  </a:lnTo>
                  <a:lnTo>
                    <a:pt x="71" y="32"/>
                  </a:lnTo>
                  <a:lnTo>
                    <a:pt x="73" y="31"/>
                  </a:lnTo>
                  <a:lnTo>
                    <a:pt x="74" y="29"/>
                  </a:lnTo>
                  <a:lnTo>
                    <a:pt x="75" y="28"/>
                  </a:lnTo>
                  <a:lnTo>
                    <a:pt x="77" y="26"/>
                  </a:lnTo>
                  <a:lnTo>
                    <a:pt x="78" y="25"/>
                  </a:lnTo>
                  <a:lnTo>
                    <a:pt x="78" y="24"/>
                  </a:lnTo>
                  <a:lnTo>
                    <a:pt x="79" y="21"/>
                  </a:lnTo>
                  <a:lnTo>
                    <a:pt x="79" y="18"/>
                  </a:lnTo>
                  <a:lnTo>
                    <a:pt x="78" y="16"/>
                  </a:lnTo>
                  <a:lnTo>
                    <a:pt x="78" y="15"/>
                  </a:lnTo>
                  <a:lnTo>
                    <a:pt x="77" y="13"/>
                  </a:lnTo>
                  <a:lnTo>
                    <a:pt x="75" y="11"/>
                  </a:lnTo>
                  <a:lnTo>
                    <a:pt x="74" y="11"/>
                  </a:lnTo>
                  <a:lnTo>
                    <a:pt x="73" y="9"/>
                  </a:lnTo>
                  <a:lnTo>
                    <a:pt x="71" y="8"/>
                  </a:lnTo>
                  <a:lnTo>
                    <a:pt x="70" y="7"/>
                  </a:lnTo>
                  <a:lnTo>
                    <a:pt x="67" y="6"/>
                  </a:lnTo>
                  <a:lnTo>
                    <a:pt x="66" y="5"/>
                  </a:lnTo>
                  <a:lnTo>
                    <a:pt x="65" y="5"/>
                  </a:lnTo>
                  <a:lnTo>
                    <a:pt x="62" y="4"/>
                  </a:lnTo>
                  <a:lnTo>
                    <a:pt x="59" y="3"/>
                  </a:lnTo>
                  <a:lnTo>
                    <a:pt x="57" y="2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1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30" y="1"/>
                  </a:lnTo>
                  <a:lnTo>
                    <a:pt x="28" y="1"/>
                  </a:lnTo>
                  <a:lnTo>
                    <a:pt x="25" y="1"/>
                  </a:lnTo>
                  <a:lnTo>
                    <a:pt x="22" y="2"/>
                  </a:lnTo>
                  <a:lnTo>
                    <a:pt x="20" y="3"/>
                  </a:lnTo>
                  <a:lnTo>
                    <a:pt x="17" y="4"/>
                  </a:lnTo>
                  <a:lnTo>
                    <a:pt x="15" y="5"/>
                  </a:lnTo>
                  <a:lnTo>
                    <a:pt x="13" y="5"/>
                  </a:lnTo>
                  <a:lnTo>
                    <a:pt x="12" y="6"/>
                  </a:lnTo>
                  <a:lnTo>
                    <a:pt x="9" y="7"/>
                  </a:lnTo>
                  <a:lnTo>
                    <a:pt x="8" y="8"/>
                  </a:lnTo>
                  <a:lnTo>
                    <a:pt x="7" y="9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2" y="13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6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2" y="34"/>
                  </a:lnTo>
                  <a:lnTo>
                    <a:pt x="13" y="34"/>
                  </a:lnTo>
                  <a:lnTo>
                    <a:pt x="15" y="35"/>
                  </a:lnTo>
                  <a:lnTo>
                    <a:pt x="17" y="36"/>
                  </a:lnTo>
                  <a:lnTo>
                    <a:pt x="20" y="37"/>
                  </a:lnTo>
                  <a:lnTo>
                    <a:pt x="22" y="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1" name="Freeform 520"/>
            <p:cNvSpPr>
              <a:spLocks/>
            </p:cNvSpPr>
            <p:nvPr/>
          </p:nvSpPr>
          <p:spPr bwMode="auto">
            <a:xfrm>
              <a:off x="1638" y="1855"/>
              <a:ext cx="348" cy="172"/>
            </a:xfrm>
            <a:custGeom>
              <a:avLst/>
              <a:gdLst>
                <a:gd name="T0" fmla="*/ 125 w 348"/>
                <a:gd name="T1" fmla="*/ 172 h 172"/>
                <a:gd name="T2" fmla="*/ 146 w 348"/>
                <a:gd name="T3" fmla="*/ 172 h 172"/>
                <a:gd name="T4" fmla="*/ 160 w 348"/>
                <a:gd name="T5" fmla="*/ 172 h 172"/>
                <a:gd name="T6" fmla="*/ 181 w 348"/>
                <a:gd name="T7" fmla="*/ 172 h 172"/>
                <a:gd name="T8" fmla="*/ 202 w 348"/>
                <a:gd name="T9" fmla="*/ 172 h 172"/>
                <a:gd name="T10" fmla="*/ 216 w 348"/>
                <a:gd name="T11" fmla="*/ 172 h 172"/>
                <a:gd name="T12" fmla="*/ 230 w 348"/>
                <a:gd name="T13" fmla="*/ 172 h 172"/>
                <a:gd name="T14" fmla="*/ 237 w 348"/>
                <a:gd name="T15" fmla="*/ 166 h 172"/>
                <a:gd name="T16" fmla="*/ 258 w 348"/>
                <a:gd name="T17" fmla="*/ 166 h 172"/>
                <a:gd name="T18" fmla="*/ 271 w 348"/>
                <a:gd name="T19" fmla="*/ 159 h 172"/>
                <a:gd name="T20" fmla="*/ 292 w 348"/>
                <a:gd name="T21" fmla="*/ 152 h 172"/>
                <a:gd name="T22" fmla="*/ 292 w 348"/>
                <a:gd name="T23" fmla="*/ 152 h 172"/>
                <a:gd name="T24" fmla="*/ 306 w 348"/>
                <a:gd name="T25" fmla="*/ 145 h 172"/>
                <a:gd name="T26" fmla="*/ 320 w 348"/>
                <a:gd name="T27" fmla="*/ 131 h 172"/>
                <a:gd name="T28" fmla="*/ 327 w 348"/>
                <a:gd name="T29" fmla="*/ 131 h 172"/>
                <a:gd name="T30" fmla="*/ 334 w 348"/>
                <a:gd name="T31" fmla="*/ 117 h 172"/>
                <a:gd name="T32" fmla="*/ 348 w 348"/>
                <a:gd name="T33" fmla="*/ 96 h 172"/>
                <a:gd name="T34" fmla="*/ 348 w 348"/>
                <a:gd name="T35" fmla="*/ 76 h 172"/>
                <a:gd name="T36" fmla="*/ 334 w 348"/>
                <a:gd name="T37" fmla="*/ 62 h 172"/>
                <a:gd name="T38" fmla="*/ 327 w 348"/>
                <a:gd name="T39" fmla="*/ 48 h 172"/>
                <a:gd name="T40" fmla="*/ 320 w 348"/>
                <a:gd name="T41" fmla="*/ 41 h 172"/>
                <a:gd name="T42" fmla="*/ 306 w 348"/>
                <a:gd name="T43" fmla="*/ 34 h 172"/>
                <a:gd name="T44" fmla="*/ 292 w 348"/>
                <a:gd name="T45" fmla="*/ 27 h 172"/>
                <a:gd name="T46" fmla="*/ 292 w 348"/>
                <a:gd name="T47" fmla="*/ 27 h 172"/>
                <a:gd name="T48" fmla="*/ 271 w 348"/>
                <a:gd name="T49" fmla="*/ 20 h 172"/>
                <a:gd name="T50" fmla="*/ 258 w 348"/>
                <a:gd name="T51" fmla="*/ 14 h 172"/>
                <a:gd name="T52" fmla="*/ 237 w 348"/>
                <a:gd name="T53" fmla="*/ 7 h 172"/>
                <a:gd name="T54" fmla="*/ 230 w 348"/>
                <a:gd name="T55" fmla="*/ 7 h 172"/>
                <a:gd name="T56" fmla="*/ 216 w 348"/>
                <a:gd name="T57" fmla="*/ 7 h 172"/>
                <a:gd name="T58" fmla="*/ 202 w 348"/>
                <a:gd name="T59" fmla="*/ 0 h 172"/>
                <a:gd name="T60" fmla="*/ 181 w 348"/>
                <a:gd name="T61" fmla="*/ 0 h 172"/>
                <a:gd name="T62" fmla="*/ 160 w 348"/>
                <a:gd name="T63" fmla="*/ 0 h 172"/>
                <a:gd name="T64" fmla="*/ 146 w 348"/>
                <a:gd name="T65" fmla="*/ 0 h 172"/>
                <a:gd name="T66" fmla="*/ 125 w 348"/>
                <a:gd name="T67" fmla="*/ 7 h 172"/>
                <a:gd name="T68" fmla="*/ 111 w 348"/>
                <a:gd name="T69" fmla="*/ 7 h 172"/>
                <a:gd name="T70" fmla="*/ 104 w 348"/>
                <a:gd name="T71" fmla="*/ 7 h 172"/>
                <a:gd name="T72" fmla="*/ 90 w 348"/>
                <a:gd name="T73" fmla="*/ 14 h 172"/>
                <a:gd name="T74" fmla="*/ 69 w 348"/>
                <a:gd name="T75" fmla="*/ 20 h 172"/>
                <a:gd name="T76" fmla="*/ 55 w 348"/>
                <a:gd name="T77" fmla="*/ 27 h 172"/>
                <a:gd name="T78" fmla="*/ 48 w 348"/>
                <a:gd name="T79" fmla="*/ 27 h 172"/>
                <a:gd name="T80" fmla="*/ 35 w 348"/>
                <a:gd name="T81" fmla="*/ 34 h 172"/>
                <a:gd name="T82" fmla="*/ 21 w 348"/>
                <a:gd name="T83" fmla="*/ 41 h 172"/>
                <a:gd name="T84" fmla="*/ 14 w 348"/>
                <a:gd name="T85" fmla="*/ 48 h 172"/>
                <a:gd name="T86" fmla="*/ 7 w 348"/>
                <a:gd name="T87" fmla="*/ 62 h 172"/>
                <a:gd name="T88" fmla="*/ 0 w 348"/>
                <a:gd name="T89" fmla="*/ 76 h 172"/>
                <a:gd name="T90" fmla="*/ 0 w 348"/>
                <a:gd name="T91" fmla="*/ 96 h 172"/>
                <a:gd name="T92" fmla="*/ 7 w 348"/>
                <a:gd name="T93" fmla="*/ 117 h 172"/>
                <a:gd name="T94" fmla="*/ 14 w 348"/>
                <a:gd name="T95" fmla="*/ 131 h 172"/>
                <a:gd name="T96" fmla="*/ 21 w 348"/>
                <a:gd name="T97" fmla="*/ 131 h 172"/>
                <a:gd name="T98" fmla="*/ 35 w 348"/>
                <a:gd name="T99" fmla="*/ 145 h 172"/>
                <a:gd name="T100" fmla="*/ 48 w 348"/>
                <a:gd name="T101" fmla="*/ 152 h 172"/>
                <a:gd name="T102" fmla="*/ 55 w 348"/>
                <a:gd name="T103" fmla="*/ 152 h 172"/>
                <a:gd name="T104" fmla="*/ 69 w 348"/>
                <a:gd name="T105" fmla="*/ 159 h 172"/>
                <a:gd name="T106" fmla="*/ 90 w 348"/>
                <a:gd name="T107" fmla="*/ 166 h 172"/>
                <a:gd name="T108" fmla="*/ 104 w 348"/>
                <a:gd name="T109" fmla="*/ 166 h 172"/>
                <a:gd name="T110" fmla="*/ 111 w 348"/>
                <a:gd name="T111" fmla="*/ 172 h 172"/>
                <a:gd name="T112" fmla="*/ 125 w 348"/>
                <a:gd name="T113" fmla="*/ 172 h 17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8" h="172">
                  <a:moveTo>
                    <a:pt x="125" y="172"/>
                  </a:moveTo>
                  <a:lnTo>
                    <a:pt x="146" y="172"/>
                  </a:lnTo>
                  <a:lnTo>
                    <a:pt x="160" y="172"/>
                  </a:lnTo>
                  <a:lnTo>
                    <a:pt x="181" y="172"/>
                  </a:lnTo>
                  <a:lnTo>
                    <a:pt x="202" y="172"/>
                  </a:lnTo>
                  <a:lnTo>
                    <a:pt x="216" y="172"/>
                  </a:lnTo>
                  <a:lnTo>
                    <a:pt x="230" y="172"/>
                  </a:lnTo>
                  <a:lnTo>
                    <a:pt x="237" y="166"/>
                  </a:lnTo>
                  <a:lnTo>
                    <a:pt x="258" y="166"/>
                  </a:lnTo>
                  <a:lnTo>
                    <a:pt x="271" y="159"/>
                  </a:lnTo>
                  <a:lnTo>
                    <a:pt x="292" y="152"/>
                  </a:lnTo>
                  <a:lnTo>
                    <a:pt x="306" y="145"/>
                  </a:lnTo>
                  <a:lnTo>
                    <a:pt x="320" y="131"/>
                  </a:lnTo>
                  <a:lnTo>
                    <a:pt x="327" y="131"/>
                  </a:lnTo>
                  <a:lnTo>
                    <a:pt x="334" y="117"/>
                  </a:lnTo>
                  <a:lnTo>
                    <a:pt x="348" y="96"/>
                  </a:lnTo>
                  <a:lnTo>
                    <a:pt x="348" y="76"/>
                  </a:lnTo>
                  <a:lnTo>
                    <a:pt x="334" y="62"/>
                  </a:lnTo>
                  <a:lnTo>
                    <a:pt x="327" y="48"/>
                  </a:lnTo>
                  <a:lnTo>
                    <a:pt x="320" y="41"/>
                  </a:lnTo>
                  <a:lnTo>
                    <a:pt x="306" y="34"/>
                  </a:lnTo>
                  <a:lnTo>
                    <a:pt x="292" y="27"/>
                  </a:lnTo>
                  <a:lnTo>
                    <a:pt x="271" y="20"/>
                  </a:lnTo>
                  <a:lnTo>
                    <a:pt x="258" y="14"/>
                  </a:lnTo>
                  <a:lnTo>
                    <a:pt x="237" y="7"/>
                  </a:lnTo>
                  <a:lnTo>
                    <a:pt x="230" y="7"/>
                  </a:lnTo>
                  <a:lnTo>
                    <a:pt x="216" y="7"/>
                  </a:lnTo>
                  <a:lnTo>
                    <a:pt x="202" y="0"/>
                  </a:lnTo>
                  <a:lnTo>
                    <a:pt x="181" y="0"/>
                  </a:lnTo>
                  <a:lnTo>
                    <a:pt x="160" y="0"/>
                  </a:lnTo>
                  <a:lnTo>
                    <a:pt x="146" y="0"/>
                  </a:lnTo>
                  <a:lnTo>
                    <a:pt x="125" y="7"/>
                  </a:lnTo>
                  <a:lnTo>
                    <a:pt x="111" y="7"/>
                  </a:lnTo>
                  <a:lnTo>
                    <a:pt x="104" y="7"/>
                  </a:lnTo>
                  <a:lnTo>
                    <a:pt x="90" y="14"/>
                  </a:lnTo>
                  <a:lnTo>
                    <a:pt x="69" y="20"/>
                  </a:lnTo>
                  <a:lnTo>
                    <a:pt x="55" y="27"/>
                  </a:lnTo>
                  <a:lnTo>
                    <a:pt x="48" y="27"/>
                  </a:lnTo>
                  <a:lnTo>
                    <a:pt x="35" y="34"/>
                  </a:lnTo>
                  <a:lnTo>
                    <a:pt x="21" y="41"/>
                  </a:lnTo>
                  <a:lnTo>
                    <a:pt x="14" y="48"/>
                  </a:lnTo>
                  <a:lnTo>
                    <a:pt x="7" y="62"/>
                  </a:lnTo>
                  <a:lnTo>
                    <a:pt x="0" y="76"/>
                  </a:lnTo>
                  <a:lnTo>
                    <a:pt x="0" y="96"/>
                  </a:lnTo>
                  <a:lnTo>
                    <a:pt x="7" y="117"/>
                  </a:lnTo>
                  <a:lnTo>
                    <a:pt x="14" y="131"/>
                  </a:lnTo>
                  <a:lnTo>
                    <a:pt x="21" y="131"/>
                  </a:lnTo>
                  <a:lnTo>
                    <a:pt x="35" y="145"/>
                  </a:lnTo>
                  <a:lnTo>
                    <a:pt x="48" y="152"/>
                  </a:lnTo>
                  <a:lnTo>
                    <a:pt x="55" y="152"/>
                  </a:lnTo>
                  <a:lnTo>
                    <a:pt x="69" y="159"/>
                  </a:lnTo>
                  <a:lnTo>
                    <a:pt x="90" y="166"/>
                  </a:lnTo>
                  <a:lnTo>
                    <a:pt x="104" y="166"/>
                  </a:lnTo>
                  <a:lnTo>
                    <a:pt x="111" y="172"/>
                  </a:lnTo>
                  <a:lnTo>
                    <a:pt x="125" y="1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42" name="Freeform 521"/>
            <p:cNvSpPr>
              <a:spLocks/>
            </p:cNvSpPr>
            <p:nvPr/>
          </p:nvSpPr>
          <p:spPr bwMode="auto">
            <a:xfrm>
              <a:off x="1638" y="1855"/>
              <a:ext cx="348" cy="172"/>
            </a:xfrm>
            <a:custGeom>
              <a:avLst/>
              <a:gdLst>
                <a:gd name="T0" fmla="*/ 870 w 50"/>
                <a:gd name="T1" fmla="*/ 1183 h 25"/>
                <a:gd name="T2" fmla="*/ 1016 w 50"/>
                <a:gd name="T3" fmla="*/ 1183 h 25"/>
                <a:gd name="T4" fmla="*/ 1114 w 50"/>
                <a:gd name="T5" fmla="*/ 1183 h 25"/>
                <a:gd name="T6" fmla="*/ 1260 w 50"/>
                <a:gd name="T7" fmla="*/ 1183 h 25"/>
                <a:gd name="T8" fmla="*/ 1406 w 50"/>
                <a:gd name="T9" fmla="*/ 1183 h 25"/>
                <a:gd name="T10" fmla="*/ 1503 w 50"/>
                <a:gd name="T11" fmla="*/ 1183 h 25"/>
                <a:gd name="T12" fmla="*/ 1601 w 50"/>
                <a:gd name="T13" fmla="*/ 1183 h 25"/>
                <a:gd name="T14" fmla="*/ 1650 w 50"/>
                <a:gd name="T15" fmla="*/ 1135 h 25"/>
                <a:gd name="T16" fmla="*/ 1796 w 50"/>
                <a:gd name="T17" fmla="*/ 1135 h 25"/>
                <a:gd name="T18" fmla="*/ 1886 w 50"/>
                <a:gd name="T19" fmla="*/ 1087 h 25"/>
                <a:gd name="T20" fmla="*/ 2032 w 50"/>
                <a:gd name="T21" fmla="*/ 1039 h 25"/>
                <a:gd name="T22" fmla="*/ 2032 w 50"/>
                <a:gd name="T23" fmla="*/ 1039 h 25"/>
                <a:gd name="T24" fmla="*/ 2130 w 50"/>
                <a:gd name="T25" fmla="*/ 991 h 25"/>
                <a:gd name="T26" fmla="*/ 2227 w 50"/>
                <a:gd name="T27" fmla="*/ 901 h 25"/>
                <a:gd name="T28" fmla="*/ 2276 w 50"/>
                <a:gd name="T29" fmla="*/ 901 h 25"/>
                <a:gd name="T30" fmla="*/ 2325 w 50"/>
                <a:gd name="T31" fmla="*/ 805 h 25"/>
                <a:gd name="T32" fmla="*/ 2422 w 50"/>
                <a:gd name="T33" fmla="*/ 660 h 25"/>
                <a:gd name="T34" fmla="*/ 2422 w 50"/>
                <a:gd name="T35" fmla="*/ 523 h 25"/>
                <a:gd name="T36" fmla="*/ 2325 w 50"/>
                <a:gd name="T37" fmla="*/ 427 h 25"/>
                <a:gd name="T38" fmla="*/ 2276 w 50"/>
                <a:gd name="T39" fmla="*/ 330 h 25"/>
                <a:gd name="T40" fmla="*/ 2227 w 50"/>
                <a:gd name="T41" fmla="*/ 282 h 25"/>
                <a:gd name="T42" fmla="*/ 2130 w 50"/>
                <a:gd name="T43" fmla="*/ 234 h 25"/>
                <a:gd name="T44" fmla="*/ 2032 w 50"/>
                <a:gd name="T45" fmla="*/ 193 h 25"/>
                <a:gd name="T46" fmla="*/ 2032 w 50"/>
                <a:gd name="T47" fmla="*/ 193 h 25"/>
                <a:gd name="T48" fmla="*/ 1886 w 50"/>
                <a:gd name="T49" fmla="*/ 144 h 25"/>
                <a:gd name="T50" fmla="*/ 1796 w 50"/>
                <a:gd name="T51" fmla="*/ 96 h 25"/>
                <a:gd name="T52" fmla="*/ 1650 w 50"/>
                <a:gd name="T53" fmla="*/ 48 h 25"/>
                <a:gd name="T54" fmla="*/ 1601 w 50"/>
                <a:gd name="T55" fmla="*/ 48 h 25"/>
                <a:gd name="T56" fmla="*/ 1503 w 50"/>
                <a:gd name="T57" fmla="*/ 48 h 25"/>
                <a:gd name="T58" fmla="*/ 1406 w 50"/>
                <a:gd name="T59" fmla="*/ 0 h 25"/>
                <a:gd name="T60" fmla="*/ 1260 w 50"/>
                <a:gd name="T61" fmla="*/ 0 h 25"/>
                <a:gd name="T62" fmla="*/ 1114 w 50"/>
                <a:gd name="T63" fmla="*/ 0 h 25"/>
                <a:gd name="T64" fmla="*/ 1016 w 50"/>
                <a:gd name="T65" fmla="*/ 0 h 25"/>
                <a:gd name="T66" fmla="*/ 870 w 50"/>
                <a:gd name="T67" fmla="*/ 48 h 25"/>
                <a:gd name="T68" fmla="*/ 773 w 50"/>
                <a:gd name="T69" fmla="*/ 48 h 25"/>
                <a:gd name="T70" fmla="*/ 724 w 50"/>
                <a:gd name="T71" fmla="*/ 48 h 25"/>
                <a:gd name="T72" fmla="*/ 626 w 50"/>
                <a:gd name="T73" fmla="*/ 96 h 25"/>
                <a:gd name="T74" fmla="*/ 487 w 50"/>
                <a:gd name="T75" fmla="*/ 144 h 25"/>
                <a:gd name="T76" fmla="*/ 390 w 50"/>
                <a:gd name="T77" fmla="*/ 193 h 25"/>
                <a:gd name="T78" fmla="*/ 341 w 50"/>
                <a:gd name="T79" fmla="*/ 193 h 25"/>
                <a:gd name="T80" fmla="*/ 244 w 50"/>
                <a:gd name="T81" fmla="*/ 234 h 25"/>
                <a:gd name="T82" fmla="*/ 146 w 50"/>
                <a:gd name="T83" fmla="*/ 282 h 25"/>
                <a:gd name="T84" fmla="*/ 97 w 50"/>
                <a:gd name="T85" fmla="*/ 330 h 25"/>
                <a:gd name="T86" fmla="*/ 49 w 50"/>
                <a:gd name="T87" fmla="*/ 427 h 25"/>
                <a:gd name="T88" fmla="*/ 0 w 50"/>
                <a:gd name="T89" fmla="*/ 523 h 25"/>
                <a:gd name="T90" fmla="*/ 0 w 50"/>
                <a:gd name="T91" fmla="*/ 660 h 25"/>
                <a:gd name="T92" fmla="*/ 49 w 50"/>
                <a:gd name="T93" fmla="*/ 805 h 25"/>
                <a:gd name="T94" fmla="*/ 97 w 50"/>
                <a:gd name="T95" fmla="*/ 901 h 25"/>
                <a:gd name="T96" fmla="*/ 146 w 50"/>
                <a:gd name="T97" fmla="*/ 901 h 25"/>
                <a:gd name="T98" fmla="*/ 244 w 50"/>
                <a:gd name="T99" fmla="*/ 991 h 25"/>
                <a:gd name="T100" fmla="*/ 341 w 50"/>
                <a:gd name="T101" fmla="*/ 1039 h 25"/>
                <a:gd name="T102" fmla="*/ 390 w 50"/>
                <a:gd name="T103" fmla="*/ 1039 h 25"/>
                <a:gd name="T104" fmla="*/ 487 w 50"/>
                <a:gd name="T105" fmla="*/ 1087 h 25"/>
                <a:gd name="T106" fmla="*/ 626 w 50"/>
                <a:gd name="T107" fmla="*/ 1135 h 25"/>
                <a:gd name="T108" fmla="*/ 724 w 50"/>
                <a:gd name="T109" fmla="*/ 1135 h 25"/>
                <a:gd name="T110" fmla="*/ 773 w 50"/>
                <a:gd name="T111" fmla="*/ 1183 h 25"/>
                <a:gd name="T112" fmla="*/ 870 w 50"/>
                <a:gd name="T113" fmla="*/ 1183 h 2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0" h="25">
                  <a:moveTo>
                    <a:pt x="18" y="25"/>
                  </a:moveTo>
                  <a:lnTo>
                    <a:pt x="21" y="25"/>
                  </a:lnTo>
                  <a:lnTo>
                    <a:pt x="23" y="25"/>
                  </a:lnTo>
                  <a:lnTo>
                    <a:pt x="26" y="25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4" y="24"/>
                  </a:lnTo>
                  <a:lnTo>
                    <a:pt x="37" y="24"/>
                  </a:lnTo>
                  <a:lnTo>
                    <a:pt x="39" y="23"/>
                  </a:lnTo>
                  <a:lnTo>
                    <a:pt x="42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47" y="19"/>
                  </a:lnTo>
                  <a:lnTo>
                    <a:pt x="48" y="17"/>
                  </a:lnTo>
                  <a:lnTo>
                    <a:pt x="50" y="14"/>
                  </a:lnTo>
                  <a:lnTo>
                    <a:pt x="50" y="11"/>
                  </a:lnTo>
                  <a:lnTo>
                    <a:pt x="48" y="9"/>
                  </a:lnTo>
                  <a:lnTo>
                    <a:pt x="47" y="7"/>
                  </a:lnTo>
                  <a:lnTo>
                    <a:pt x="46" y="6"/>
                  </a:lnTo>
                  <a:lnTo>
                    <a:pt x="44" y="5"/>
                  </a:lnTo>
                  <a:lnTo>
                    <a:pt x="42" y="4"/>
                  </a:lnTo>
                  <a:lnTo>
                    <a:pt x="39" y="3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6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3" y="2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1" y="17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3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6" y="25"/>
                  </a:lnTo>
                  <a:lnTo>
                    <a:pt x="18" y="2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13" name="Rectangle 524"/>
          <p:cNvSpPr>
            <a:spLocks noChangeArrowheads="1"/>
          </p:cNvSpPr>
          <p:nvPr/>
        </p:nvSpPr>
        <p:spPr bwMode="auto">
          <a:xfrm>
            <a:off x="5829301" y="6567488"/>
            <a:ext cx="50436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4" name="Rectangle 525"/>
          <p:cNvSpPr>
            <a:spLocks noChangeArrowheads="1"/>
          </p:cNvSpPr>
          <p:nvPr/>
        </p:nvSpPr>
        <p:spPr bwMode="auto">
          <a:xfrm rot="-5400000">
            <a:off x="1834151" y="5621988"/>
            <a:ext cx="102752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5" name="Rectangle 526"/>
          <p:cNvSpPr>
            <a:spLocks noChangeArrowheads="1"/>
          </p:cNvSpPr>
          <p:nvPr/>
        </p:nvSpPr>
        <p:spPr bwMode="auto">
          <a:xfrm rot="-5400000">
            <a:off x="3720101" y="1580213"/>
            <a:ext cx="102752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6" name="Picture 527" descr="min_uncertain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9" y="365126"/>
            <a:ext cx="31527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528"/>
          <p:cNvSpPr txBox="1">
            <a:spLocks noChangeArrowheads="1"/>
          </p:cNvSpPr>
          <p:nvPr/>
        </p:nvSpPr>
        <p:spPr bwMode="auto">
          <a:xfrm>
            <a:off x="1858963" y="1627189"/>
            <a:ext cx="19685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Minimum uncertainty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wave packet</a:t>
            </a:r>
          </a:p>
        </p:txBody>
      </p:sp>
      <p:sp>
        <p:nvSpPr>
          <p:cNvPr id="43018" name="Text Box 529"/>
          <p:cNvSpPr txBox="1">
            <a:spLocks noChangeArrowheads="1"/>
          </p:cNvSpPr>
          <p:nvPr/>
        </p:nvSpPr>
        <p:spPr bwMode="auto">
          <a:xfrm>
            <a:off x="5500689" y="4379913"/>
            <a:ext cx="11636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“Pure state”</a:t>
            </a:r>
          </a:p>
        </p:txBody>
      </p:sp>
    </p:spTree>
    <p:extLst>
      <p:ext uri="{BB962C8B-B14F-4D97-AF65-F5344CB8AC3E}">
        <p14:creationId xmlns:p14="http://schemas.microsoft.com/office/powerpoint/2010/main" val="255897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3490914" y="341313"/>
            <a:ext cx="5184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</a:rPr>
              <a:t>DERIVATION OF THE </a:t>
            </a:r>
            <a:r>
              <a:rPr lang="en-US" altLang="en-US" b="1" dirty="0" smtClean="0">
                <a:solidFill>
                  <a:srgbClr val="0000FF"/>
                </a:solidFill>
              </a:rPr>
              <a:t>TIME-BANDWIDTH </a:t>
            </a:r>
            <a:r>
              <a:rPr lang="en-US" altLang="en-US" b="1" dirty="0">
                <a:solidFill>
                  <a:srgbClr val="0000FF"/>
                </a:solidFill>
              </a:rPr>
              <a:t>RELATIONS</a:t>
            </a:r>
          </a:p>
        </p:txBody>
      </p:sp>
      <p:pic>
        <p:nvPicPr>
          <p:cNvPr id="119837" name="Picture 29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962" y="1123950"/>
            <a:ext cx="4529137" cy="89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2105025" y="2255838"/>
            <a:ext cx="889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Energy:</a:t>
            </a:r>
          </a:p>
        </p:txBody>
      </p:sp>
      <p:pic>
        <p:nvPicPr>
          <p:cNvPr id="119820" name="Picture 1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9" y="2136776"/>
            <a:ext cx="63976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22" name="Picture 1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3033714"/>
            <a:ext cx="1422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823" name="Line 15"/>
          <p:cNvSpPr>
            <a:spLocks noChangeShapeType="1"/>
          </p:cNvSpPr>
          <p:nvPr/>
        </p:nvSpPr>
        <p:spPr bwMode="auto">
          <a:xfrm flipH="1">
            <a:off x="4438651" y="2695575"/>
            <a:ext cx="581025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9825" name="Picture 17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9" y="3033714"/>
            <a:ext cx="3578225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9826" name="Line 18"/>
          <p:cNvSpPr>
            <a:spLocks noChangeShapeType="1"/>
          </p:cNvSpPr>
          <p:nvPr/>
        </p:nvSpPr>
        <p:spPr bwMode="auto">
          <a:xfrm flipH="1">
            <a:off x="8220075" y="2733675"/>
            <a:ext cx="76200" cy="209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19829" name="Picture 21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63" y="3592514"/>
            <a:ext cx="7402512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9830" name="Text Box 22"/>
          <p:cNvSpPr txBox="1">
            <a:spLocks noChangeArrowheads="1"/>
          </p:cNvSpPr>
          <p:nvPr/>
        </p:nvSpPr>
        <p:spPr bwMode="auto">
          <a:xfrm>
            <a:off x="9010651" y="3589338"/>
            <a:ext cx="365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0</a:t>
            </a:r>
          </a:p>
        </p:txBody>
      </p:sp>
      <p:pic>
        <p:nvPicPr>
          <p:cNvPr id="119832" name="Picture 2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4452939"/>
            <a:ext cx="3117850" cy="3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9833" name="Text Box 25"/>
          <p:cNvSpPr txBox="1">
            <a:spLocks noChangeArrowheads="1"/>
          </p:cNvSpPr>
          <p:nvPr/>
        </p:nvSpPr>
        <p:spPr bwMode="auto">
          <a:xfrm>
            <a:off x="2095500" y="5618163"/>
            <a:ext cx="233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No roots implies </a:t>
            </a:r>
          </a:p>
        </p:txBody>
      </p:sp>
      <p:pic>
        <p:nvPicPr>
          <p:cNvPr id="119836" name="Picture 28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0" y="5567364"/>
            <a:ext cx="25336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60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761707" y="196850"/>
            <a:ext cx="1831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Wigner Distribution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801394" y="763588"/>
            <a:ext cx="1752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Second moments</a:t>
            </a:r>
          </a:p>
        </p:txBody>
      </p:sp>
      <p:pic>
        <p:nvPicPr>
          <p:cNvPr id="35844" name="Picture 4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231" y="1360488"/>
            <a:ext cx="61722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1524794" y="3252788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951831" y="3322638"/>
            <a:ext cx="8262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Instantaneous frequency:   is it the derivative of the phase, or the center of gravity of the spectrum?</a:t>
            </a:r>
          </a:p>
        </p:txBody>
      </p:sp>
      <p:pic>
        <p:nvPicPr>
          <p:cNvPr id="35847" name="Picture 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56" y="3719514"/>
            <a:ext cx="2351088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8" name="Picture 8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582" y="4354514"/>
            <a:ext cx="361632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853906" y="5475288"/>
            <a:ext cx="2406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where we used the fact that</a:t>
            </a:r>
          </a:p>
        </p:txBody>
      </p:sp>
      <p:pic>
        <p:nvPicPr>
          <p:cNvPr id="35850" name="Picture 1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331" y="5537201"/>
            <a:ext cx="2038350" cy="26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4077494" y="152400"/>
            <a:ext cx="2971800" cy="3009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1524794" y="3251200"/>
            <a:ext cx="9144000" cy="3009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045" name="Text Box 13"/>
          <p:cNvSpPr txBox="1">
            <a:spLocks noChangeArrowheads="1"/>
          </p:cNvSpPr>
          <p:nvPr/>
        </p:nvSpPr>
        <p:spPr bwMode="auto">
          <a:xfrm>
            <a:off x="5104607" y="3676650"/>
            <a:ext cx="1958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</a:t>
            </a:r>
          </a:p>
        </p:txBody>
      </p:sp>
      <p:grpSp>
        <p:nvGrpSpPr>
          <p:cNvPr id="172046" name="Group 14"/>
          <p:cNvGrpSpPr>
            <a:grpSpLocks/>
          </p:cNvGrpSpPr>
          <p:nvPr/>
        </p:nvGrpSpPr>
        <p:grpSpPr bwMode="auto">
          <a:xfrm>
            <a:off x="3680619" y="5016500"/>
            <a:ext cx="3651250" cy="520700"/>
            <a:chOff x="204" y="1152"/>
            <a:chExt cx="4276" cy="610"/>
          </a:xfrm>
        </p:grpSpPr>
        <p:sp>
          <p:nvSpPr>
            <p:cNvPr id="35857" name="Text Box 15"/>
            <p:cNvSpPr txBox="1">
              <a:spLocks noChangeArrowheads="1"/>
            </p:cNvSpPr>
            <p:nvPr/>
          </p:nvSpPr>
          <p:spPr bwMode="auto">
            <a:xfrm>
              <a:off x="204" y="1226"/>
              <a:ext cx="216" cy="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35858" name="Picture 16" descr="txp_fi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2" y="1152"/>
              <a:ext cx="2308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5855" name="Rectangle 17"/>
          <p:cNvSpPr>
            <a:spLocks noChangeArrowheads="1"/>
          </p:cNvSpPr>
          <p:nvPr/>
        </p:nvSpPr>
        <p:spPr bwMode="auto">
          <a:xfrm>
            <a:off x="6274594" y="4965700"/>
            <a:ext cx="635000" cy="571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56" name="TextBox 1"/>
          <p:cNvSpPr txBox="1">
            <a:spLocks noChangeArrowheads="1"/>
          </p:cNvSpPr>
          <p:nvPr/>
        </p:nvSpPr>
        <p:spPr bwMode="auto">
          <a:xfrm flipH="1">
            <a:off x="4480719" y="533400"/>
            <a:ext cx="3371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Quantum Mechanics in 5 slides</a:t>
            </a:r>
          </a:p>
        </p:txBody>
      </p:sp>
      <p:pic>
        <p:nvPicPr>
          <p:cNvPr id="19" name="Picture 2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6" y="4502779"/>
            <a:ext cx="25336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3865060" y="5016500"/>
            <a:ext cx="1239547" cy="247546"/>
          </a:xfrm>
          <a:prstGeom prst="straightConnector1">
            <a:avLst/>
          </a:prstGeom>
          <a:ln w="25400" cmpd="dbl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182324" y="5013327"/>
            <a:ext cx="2670245" cy="56038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2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2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50685" y="4383397"/>
            <a:ext cx="4379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 to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Schroedinger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5482242" y="4268264"/>
            <a:ext cx="587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Particle wave duality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</a:t>
            </a:r>
          </a:p>
          <a:p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The double slit experiment</a:t>
            </a:r>
          </a:p>
          <a:p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" name="Picture 4" descr="\documentclass{article}&#10;\usepackage{amsmath}&#10;\usepackage{color}&#10;\pagestyle{empty}&#10;\begin{document}&#10;\textcolor{blue}{Schr\&quot;odinger 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761" y="4869018"/>
            <a:ext cx="1852952" cy="1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6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4493270" y="505540"/>
            <a:ext cx="32054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TextBox 2 1"/>
          <p:cNvSpPr txBox="1">
            <a:spLocks noChangeArrowheads="1"/>
          </p:cNvSpPr>
          <p:nvPr/>
        </p:nvSpPr>
        <p:spPr bwMode="auto">
          <a:xfrm>
            <a:off x="850685" y="1609289"/>
            <a:ext cx="47853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Time-Bandwidth product to Uncertainty relations</a:t>
            </a:r>
            <a:endParaRPr lang="en-US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850685" y="2743786"/>
            <a:ext cx="4379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 to </a:t>
            </a:r>
            <a:r>
              <a:rPr lang="en-US" alt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Schroedinger</a:t>
            </a: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590968" y="3729038"/>
            <a:ext cx="4495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LASER-MATTER INTERACTION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7" name="TextBox 6"/>
          <p:cNvSpPr txBox="1">
            <a:spLocks noChangeArrowheads="1"/>
          </p:cNvSpPr>
          <p:nvPr/>
        </p:nvSpPr>
        <p:spPr bwMode="auto">
          <a:xfrm>
            <a:off x="1628400" y="4517221"/>
            <a:ext cx="2045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Bloch Vector Model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1608137" y="4941322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propagation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9" name="TextBox 9"/>
          <p:cNvSpPr txBox="1">
            <a:spLocks noChangeArrowheads="1"/>
          </p:cNvSpPr>
          <p:nvPr/>
        </p:nvSpPr>
        <p:spPr bwMode="auto">
          <a:xfrm>
            <a:off x="1703901" y="6153607"/>
            <a:ext cx="2789369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transients to steady state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 2"/>
          <p:cNvSpPr txBox="1"/>
          <p:nvPr/>
        </p:nvSpPr>
        <p:spPr>
          <a:xfrm flipH="1">
            <a:off x="5482242" y="1201739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Wigner distribution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the instantaneous frequency in time and frequency</a:t>
            </a:r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Wigner applied to pulse measurements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bandwidth product</a:t>
            </a:r>
            <a:endParaRPr lang="en-US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5482242" y="2628653"/>
            <a:ext cx="587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wave duality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Uncertainty relations</a:t>
            </a:r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double slit experiment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6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5" name="Picture 4" descr="\documentclass{article}&#10;\usepackage{amsmath}&#10;\usepackage{color}&#10;\pagestyle{empty}&#10;\begin{document}&#10;\textcolor{blue}{Schr\&quot;odinger equation}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858" y="3462838"/>
            <a:ext cx="1852952" cy="184076"/>
          </a:xfrm>
          <a:prstGeom prst="rect">
            <a:avLst/>
          </a:prstGeom>
        </p:spPr>
      </p:pic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1628400" y="5358055"/>
            <a:ext cx="24614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Coherent transients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95468" y="5194737"/>
            <a:ext cx="5872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Photon Echoes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double slit experiment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relations</a:t>
            </a:r>
          </a:p>
          <a:p>
            <a:r>
              <a:rPr lang="en-U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2242" y="2628653"/>
            <a:ext cx="3314625" cy="124061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9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5104607" y="298450"/>
            <a:ext cx="1958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relation</a:t>
            </a:r>
          </a:p>
        </p:txBody>
      </p:sp>
      <p:grpSp>
        <p:nvGrpSpPr>
          <p:cNvPr id="36868" name="Group 4"/>
          <p:cNvGrpSpPr>
            <a:grpSpLocks/>
          </p:cNvGrpSpPr>
          <p:nvPr/>
        </p:nvGrpSpPr>
        <p:grpSpPr bwMode="auto">
          <a:xfrm>
            <a:off x="3680619" y="812800"/>
            <a:ext cx="3651250" cy="520700"/>
            <a:chOff x="204" y="1152"/>
            <a:chExt cx="4276" cy="610"/>
          </a:xfrm>
        </p:grpSpPr>
        <p:sp>
          <p:nvSpPr>
            <p:cNvPr id="36875" name="Text Box 5"/>
            <p:cNvSpPr txBox="1">
              <a:spLocks noChangeArrowheads="1"/>
            </p:cNvSpPr>
            <p:nvPr/>
          </p:nvSpPr>
          <p:spPr bwMode="auto">
            <a:xfrm>
              <a:off x="204" y="1226"/>
              <a:ext cx="216" cy="5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36876" name="Picture 6" descr="txp_fi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2" y="1152"/>
              <a:ext cx="2308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9576" name="Text Box 8"/>
          <p:cNvSpPr txBox="1">
            <a:spLocks noChangeArrowheads="1"/>
          </p:cNvSpPr>
          <p:nvPr/>
        </p:nvSpPr>
        <p:spPr bwMode="auto">
          <a:xfrm>
            <a:off x="3274219" y="4235451"/>
            <a:ext cx="561975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Equality only holds for a Gaussian pulse (beam) shape free of 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phase modulation, which implies that the Wigner distribution for 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Gaussian shape occupies the smallest area in the time/frequency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plane.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sp>
        <p:nvSpPr>
          <p:cNvPr id="109577" name="Text Box 9"/>
          <p:cNvSpPr txBox="1">
            <a:spLocks noChangeArrowheads="1"/>
          </p:cNvSpPr>
          <p:nvPr/>
        </p:nvSpPr>
        <p:spPr bwMode="auto">
          <a:xfrm>
            <a:off x="1948657" y="2206626"/>
            <a:ext cx="36798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Only holds for the pulse widths defined 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the mean square deviation</a:t>
            </a:r>
            <a:endParaRPr lang="fr-FR" altLang="en-US" sz="1600">
              <a:latin typeface="Times New Roman" panose="02020603050405020304" pitchFamily="18" charset="0"/>
            </a:endParaRPr>
          </a:p>
        </p:txBody>
      </p:sp>
      <p:pic>
        <p:nvPicPr>
          <p:cNvPr id="36872" name="Picture 11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056" y="1646238"/>
            <a:ext cx="2082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3" name="Text Box 12"/>
          <p:cNvSpPr txBox="1">
            <a:spLocks noChangeArrowheads="1"/>
          </p:cNvSpPr>
          <p:nvPr/>
        </p:nvSpPr>
        <p:spPr bwMode="auto">
          <a:xfrm>
            <a:off x="2069306" y="1504950"/>
            <a:ext cx="914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In space:</a:t>
            </a:r>
          </a:p>
        </p:txBody>
      </p:sp>
      <p:sp>
        <p:nvSpPr>
          <p:cNvPr id="36874" name="Rectangle 13"/>
          <p:cNvSpPr>
            <a:spLocks noChangeArrowheads="1"/>
          </p:cNvSpPr>
          <p:nvPr/>
        </p:nvSpPr>
        <p:spPr bwMode="auto">
          <a:xfrm>
            <a:off x="6249194" y="723900"/>
            <a:ext cx="698500" cy="14351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5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4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9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6" grpId="0"/>
      <p:bldP spid="109577" grpId="0"/>
      <p:bldP spid="109577" grpId="1"/>
      <p:bldP spid="109577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420144" y="681038"/>
            <a:ext cx="445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Quantum Mechanics: just add particle-wave duality: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3537744" y="2747963"/>
            <a:ext cx="5092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The Heisenberg uncertainty relation is contained directly in:</a:t>
            </a:r>
          </a:p>
        </p:txBody>
      </p:sp>
      <p:pic>
        <p:nvPicPr>
          <p:cNvPr id="37892" name="Picture 7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970" y="3146425"/>
            <a:ext cx="100012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3" name="Picture 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620" y="3209926"/>
            <a:ext cx="12096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4" name="Text Box 10"/>
          <p:cNvSpPr txBox="1">
            <a:spLocks noChangeArrowheads="1"/>
          </p:cNvSpPr>
          <p:nvPr/>
        </p:nvSpPr>
        <p:spPr bwMode="auto">
          <a:xfrm>
            <a:off x="5520531" y="3140075"/>
            <a:ext cx="477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3355182" y="3643313"/>
            <a:ext cx="5457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No need for quantum mechanics – just the wave particle duality!</a:t>
            </a:r>
          </a:p>
        </p:txBody>
      </p:sp>
      <p:sp>
        <p:nvSpPr>
          <p:cNvPr id="37901" name="Text Box 86"/>
          <p:cNvSpPr txBox="1">
            <a:spLocks noChangeArrowheads="1"/>
          </p:cNvSpPr>
          <p:nvPr/>
        </p:nvSpPr>
        <p:spPr bwMode="auto">
          <a:xfrm>
            <a:off x="2969420" y="1357313"/>
            <a:ext cx="52673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Particle of energy W                            Wave of frequency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Particle of momentum p                      Wave of wave vector k  </a:t>
            </a:r>
          </a:p>
        </p:txBody>
      </p:sp>
      <p:pic>
        <p:nvPicPr>
          <p:cNvPr id="37902" name="Picture 9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894" y="1473200"/>
            <a:ext cx="40640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903" name="Picture 91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394" y="1930400"/>
            <a:ext cx="40640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904" name="Picture 93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94" y="1422400"/>
            <a:ext cx="15240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905" name="Picture 95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094" y="1879600"/>
            <a:ext cx="7620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2" name="Group 83"/>
          <p:cNvGrpSpPr>
            <a:grpSpLocks/>
          </p:cNvGrpSpPr>
          <p:nvPr/>
        </p:nvGrpSpPr>
        <p:grpSpPr bwMode="auto">
          <a:xfrm>
            <a:off x="7934203" y="4713823"/>
            <a:ext cx="1439862" cy="377825"/>
            <a:chOff x="3613" y="1720"/>
            <a:chExt cx="907" cy="238"/>
          </a:xfrm>
        </p:grpSpPr>
        <p:pic>
          <p:nvPicPr>
            <p:cNvPr id="33" name="Picture 17" descr="txp_fig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" y="1720"/>
              <a:ext cx="611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4" name="Line 29"/>
            <p:cNvSpPr>
              <a:spLocks noChangeShapeType="1"/>
            </p:cNvSpPr>
            <p:nvPr/>
          </p:nvSpPr>
          <p:spPr bwMode="auto">
            <a:xfrm>
              <a:off x="3613" y="1850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" name="Group 84"/>
          <p:cNvGrpSpPr>
            <a:grpSpLocks/>
          </p:cNvGrpSpPr>
          <p:nvPr/>
        </p:nvGrpSpPr>
        <p:grpSpPr bwMode="auto">
          <a:xfrm>
            <a:off x="7973892" y="5482173"/>
            <a:ext cx="1423987" cy="333375"/>
            <a:chOff x="3619" y="2168"/>
            <a:chExt cx="897" cy="210"/>
          </a:xfrm>
        </p:grpSpPr>
        <p:pic>
          <p:nvPicPr>
            <p:cNvPr id="36" name="Picture 24" descr="TP_tmp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0" y="2168"/>
              <a:ext cx="61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7" name="Line 30"/>
            <p:cNvSpPr>
              <a:spLocks noChangeShapeType="1"/>
            </p:cNvSpPr>
            <p:nvPr/>
          </p:nvSpPr>
          <p:spPr bwMode="auto">
            <a:xfrm>
              <a:off x="3619" y="2275"/>
              <a:ext cx="2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82"/>
          <p:cNvGrpSpPr>
            <a:grpSpLocks/>
          </p:cNvGrpSpPr>
          <p:nvPr/>
        </p:nvGrpSpPr>
        <p:grpSpPr bwMode="auto">
          <a:xfrm>
            <a:off x="2662115" y="4347111"/>
            <a:ext cx="3784600" cy="1817687"/>
            <a:chOff x="1376" y="1501"/>
            <a:chExt cx="2384" cy="1145"/>
          </a:xfrm>
        </p:grpSpPr>
        <p:grpSp>
          <p:nvGrpSpPr>
            <p:cNvPr id="39" name="Group 72"/>
            <p:cNvGrpSpPr>
              <a:grpSpLocks/>
            </p:cNvGrpSpPr>
            <p:nvPr/>
          </p:nvGrpSpPr>
          <p:grpSpPr bwMode="auto">
            <a:xfrm>
              <a:off x="1376" y="1501"/>
              <a:ext cx="2384" cy="1145"/>
              <a:chOff x="1376" y="1501"/>
              <a:chExt cx="2384" cy="1145"/>
            </a:xfrm>
          </p:grpSpPr>
          <p:sp>
            <p:nvSpPr>
              <p:cNvPr id="41" name="Text Box 73"/>
              <p:cNvSpPr txBox="1">
                <a:spLocks noChangeArrowheads="1"/>
              </p:cNvSpPr>
              <p:nvPr/>
            </p:nvSpPr>
            <p:spPr bwMode="auto">
              <a:xfrm>
                <a:off x="2073" y="1501"/>
                <a:ext cx="16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                         Wave</a:t>
                </a:r>
              </a:p>
            </p:txBody>
          </p:sp>
          <p:sp>
            <p:nvSpPr>
              <p:cNvPr id="42" name="Text Box 74"/>
              <p:cNvSpPr txBox="1">
                <a:spLocks noChangeArrowheads="1"/>
              </p:cNvSpPr>
              <p:nvPr/>
            </p:nvSpPr>
            <p:spPr bwMode="auto">
              <a:xfrm>
                <a:off x="1420" y="1732"/>
                <a:ext cx="102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             W</a:t>
                </a:r>
              </a:p>
            </p:txBody>
          </p:sp>
          <p:pic>
            <p:nvPicPr>
              <p:cNvPr id="43" name="Picture 75" descr="TP_tmp"/>
              <p:cNvPicPr>
                <a:picLocks noChangeAspect="1" noChangeArrowheads="1"/>
              </p:cNvPicPr>
              <p:nvPr>
                <p:custDataLst>
                  <p:tags r:id="rId11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0" y="1774"/>
                <a:ext cx="173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4" name="Text Box 76"/>
              <p:cNvSpPr txBox="1">
                <a:spLocks noChangeArrowheads="1"/>
              </p:cNvSpPr>
              <p:nvPr/>
            </p:nvSpPr>
            <p:spPr bwMode="auto">
              <a:xfrm>
                <a:off x="1420" y="2167"/>
                <a:ext cx="100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Momentum       p</a:t>
                </a:r>
              </a:p>
            </p:txBody>
          </p:sp>
          <p:pic>
            <p:nvPicPr>
              <p:cNvPr id="45" name="Picture 77" descr="TP_tmp"/>
              <p:cNvPicPr>
                <a:picLocks noChangeAspect="1" noChangeArrowheads="1"/>
              </p:cNvPicPr>
              <p:nvPr>
                <p:custDataLst>
                  <p:tags r:id="rId12"/>
                </p:custDataLst>
              </p:nvPr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7" y="2216"/>
                <a:ext cx="159" cy="1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6" name="Rectangle 78"/>
              <p:cNvSpPr>
                <a:spLocks noChangeArrowheads="1"/>
              </p:cNvSpPr>
              <p:nvPr/>
            </p:nvSpPr>
            <p:spPr bwMode="auto">
              <a:xfrm>
                <a:off x="1376" y="1514"/>
                <a:ext cx="2384" cy="113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Line 79"/>
              <p:cNvSpPr>
                <a:spLocks noChangeShapeType="1"/>
              </p:cNvSpPr>
              <p:nvPr/>
            </p:nvSpPr>
            <p:spPr bwMode="auto">
              <a:xfrm>
                <a:off x="2131" y="1722"/>
                <a:ext cx="0" cy="9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80"/>
              <p:cNvSpPr>
                <a:spLocks noChangeShapeType="1"/>
              </p:cNvSpPr>
              <p:nvPr/>
            </p:nvSpPr>
            <p:spPr bwMode="auto">
              <a:xfrm>
                <a:off x="2872" y="1510"/>
                <a:ext cx="0" cy="1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" name="Line 81"/>
            <p:cNvSpPr>
              <a:spLocks noChangeShapeType="1"/>
            </p:cNvSpPr>
            <p:nvPr/>
          </p:nvSpPr>
          <p:spPr bwMode="auto">
            <a:xfrm>
              <a:off x="1382" y="1715"/>
              <a:ext cx="23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9" name="Picture 27" descr="txp_fi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79" y="5064661"/>
            <a:ext cx="1131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" name="Picture 26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729" y="5783797"/>
            <a:ext cx="129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" name="Picture 7" descr="txp_fi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21" y="4713822"/>
            <a:ext cx="100012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" name="Picture 9" descr="TP_tmp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479" y="5489500"/>
            <a:ext cx="12096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16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182"/>
          <p:cNvSpPr>
            <a:spLocks noChangeShapeType="1"/>
          </p:cNvSpPr>
          <p:nvPr/>
        </p:nvSpPr>
        <p:spPr bwMode="auto">
          <a:xfrm>
            <a:off x="2351089" y="3360738"/>
            <a:ext cx="228282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Line 183"/>
          <p:cNvSpPr>
            <a:spLocks noChangeShapeType="1"/>
          </p:cNvSpPr>
          <p:nvPr/>
        </p:nvSpPr>
        <p:spPr bwMode="auto">
          <a:xfrm rot="16200000">
            <a:off x="1490663" y="2497138"/>
            <a:ext cx="1730375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492500" y="1835151"/>
            <a:ext cx="889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398838" y="1898651"/>
            <a:ext cx="88900" cy="147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314700" y="2301876"/>
            <a:ext cx="88900" cy="1058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224213" y="3060700"/>
            <a:ext cx="88900" cy="298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124200" y="3282950"/>
            <a:ext cx="88900" cy="6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851275" y="3287713"/>
            <a:ext cx="88900" cy="69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760788" y="3060700"/>
            <a:ext cx="88900" cy="298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3673475" y="2303463"/>
            <a:ext cx="88900" cy="1058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3582988" y="1889126"/>
            <a:ext cx="88900" cy="147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870076" y="1571625"/>
            <a:ext cx="498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P(n)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4359275" y="3343275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76143" name="Line 15"/>
          <p:cNvSpPr>
            <a:spLocks noChangeShapeType="1"/>
          </p:cNvSpPr>
          <p:nvPr/>
        </p:nvSpPr>
        <p:spPr bwMode="auto">
          <a:xfrm>
            <a:off x="3541713" y="1755775"/>
            <a:ext cx="0" cy="1735138"/>
          </a:xfrm>
          <a:prstGeom prst="line">
            <a:avLst/>
          </a:prstGeom>
          <a:noFill/>
          <a:ln w="19050">
            <a:solidFill>
              <a:srgbClr val="FF33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76144" name="Picture 16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6" y="3487738"/>
            <a:ext cx="314325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6145" name="Picture 17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3876676"/>
            <a:ext cx="2959100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46" name="Freeform 125"/>
          <p:cNvSpPr>
            <a:spLocks/>
          </p:cNvSpPr>
          <p:nvPr/>
        </p:nvSpPr>
        <p:spPr bwMode="auto">
          <a:xfrm>
            <a:off x="6367464" y="2776539"/>
            <a:ext cx="2943225" cy="1000125"/>
          </a:xfrm>
          <a:custGeom>
            <a:avLst/>
            <a:gdLst>
              <a:gd name="T0" fmla="*/ 2147483646 w 668"/>
              <a:gd name="T1" fmla="*/ 2147483646 h 521"/>
              <a:gd name="T2" fmla="*/ 2147483646 w 668"/>
              <a:gd name="T3" fmla="*/ 2147483646 h 521"/>
              <a:gd name="T4" fmla="*/ 2147483646 w 668"/>
              <a:gd name="T5" fmla="*/ 2147483646 h 521"/>
              <a:gd name="T6" fmla="*/ 2147483646 w 668"/>
              <a:gd name="T7" fmla="*/ 2147483646 h 521"/>
              <a:gd name="T8" fmla="*/ 2147483646 w 668"/>
              <a:gd name="T9" fmla="*/ 2147483646 h 521"/>
              <a:gd name="T10" fmla="*/ 2147483646 w 668"/>
              <a:gd name="T11" fmla="*/ 2147483646 h 521"/>
              <a:gd name="T12" fmla="*/ 2147483646 w 668"/>
              <a:gd name="T13" fmla="*/ 2147483646 h 521"/>
              <a:gd name="T14" fmla="*/ 2147483646 w 668"/>
              <a:gd name="T15" fmla="*/ 2147483646 h 521"/>
              <a:gd name="T16" fmla="*/ 2147483646 w 668"/>
              <a:gd name="T17" fmla="*/ 2147483646 h 521"/>
              <a:gd name="T18" fmla="*/ 2147483646 w 668"/>
              <a:gd name="T19" fmla="*/ 2147483646 h 521"/>
              <a:gd name="T20" fmla="*/ 2147483646 w 668"/>
              <a:gd name="T21" fmla="*/ 2147483646 h 521"/>
              <a:gd name="T22" fmla="*/ 2147483646 w 668"/>
              <a:gd name="T23" fmla="*/ 2147483646 h 521"/>
              <a:gd name="T24" fmla="*/ 2147483646 w 668"/>
              <a:gd name="T25" fmla="*/ 2147483646 h 521"/>
              <a:gd name="T26" fmla="*/ 2147483646 w 668"/>
              <a:gd name="T27" fmla="*/ 2147483646 h 521"/>
              <a:gd name="T28" fmla="*/ 2147483646 w 668"/>
              <a:gd name="T29" fmla="*/ 2147483646 h 521"/>
              <a:gd name="T30" fmla="*/ 2147483646 w 668"/>
              <a:gd name="T31" fmla="*/ 2147483646 h 521"/>
              <a:gd name="T32" fmla="*/ 2147483646 w 668"/>
              <a:gd name="T33" fmla="*/ 2147483646 h 521"/>
              <a:gd name="T34" fmla="*/ 2147483646 w 668"/>
              <a:gd name="T35" fmla="*/ 2147483646 h 521"/>
              <a:gd name="T36" fmla="*/ 2147483646 w 668"/>
              <a:gd name="T37" fmla="*/ 2147483646 h 521"/>
              <a:gd name="T38" fmla="*/ 2147483646 w 668"/>
              <a:gd name="T39" fmla="*/ 2147483646 h 521"/>
              <a:gd name="T40" fmla="*/ 2147483646 w 668"/>
              <a:gd name="T41" fmla="*/ 2147483646 h 521"/>
              <a:gd name="T42" fmla="*/ 2147483646 w 668"/>
              <a:gd name="T43" fmla="*/ 2147483646 h 521"/>
              <a:gd name="T44" fmla="*/ 2147483646 w 668"/>
              <a:gd name="T45" fmla="*/ 2147483646 h 521"/>
              <a:gd name="T46" fmla="*/ 2147483646 w 668"/>
              <a:gd name="T47" fmla="*/ 2147483646 h 521"/>
              <a:gd name="T48" fmla="*/ 2147483646 w 668"/>
              <a:gd name="T49" fmla="*/ 2147483646 h 521"/>
              <a:gd name="T50" fmla="*/ 2147483646 w 668"/>
              <a:gd name="T51" fmla="*/ 2147483646 h 521"/>
              <a:gd name="T52" fmla="*/ 2147483646 w 668"/>
              <a:gd name="T53" fmla="*/ 2147483646 h 521"/>
              <a:gd name="T54" fmla="*/ 2147483646 w 668"/>
              <a:gd name="T55" fmla="*/ 2147483646 h 521"/>
              <a:gd name="T56" fmla="*/ 2147483646 w 668"/>
              <a:gd name="T57" fmla="*/ 2147483646 h 521"/>
              <a:gd name="T58" fmla="*/ 2147483646 w 668"/>
              <a:gd name="T59" fmla="*/ 2147483646 h 521"/>
              <a:gd name="T60" fmla="*/ 2147483646 w 668"/>
              <a:gd name="T61" fmla="*/ 2147483646 h 521"/>
              <a:gd name="T62" fmla="*/ 2147483646 w 668"/>
              <a:gd name="T63" fmla="*/ 2147483646 h 521"/>
              <a:gd name="T64" fmla="*/ 2147483646 w 668"/>
              <a:gd name="T65" fmla="*/ 2147483646 h 521"/>
              <a:gd name="T66" fmla="*/ 2147483646 w 668"/>
              <a:gd name="T67" fmla="*/ 2147483646 h 521"/>
              <a:gd name="T68" fmla="*/ 2147483646 w 668"/>
              <a:gd name="T69" fmla="*/ 2147483646 h 521"/>
              <a:gd name="T70" fmla="*/ 2147483646 w 668"/>
              <a:gd name="T71" fmla="*/ 2147483646 h 521"/>
              <a:gd name="T72" fmla="*/ 2147483646 w 668"/>
              <a:gd name="T73" fmla="*/ 2147483646 h 521"/>
              <a:gd name="T74" fmla="*/ 2147483646 w 668"/>
              <a:gd name="T75" fmla="*/ 2147483646 h 521"/>
              <a:gd name="T76" fmla="*/ 2147483646 w 668"/>
              <a:gd name="T77" fmla="*/ 2147483646 h 521"/>
              <a:gd name="T78" fmla="*/ 2147483646 w 668"/>
              <a:gd name="T79" fmla="*/ 2147483646 h 521"/>
              <a:gd name="T80" fmla="*/ 2147483646 w 668"/>
              <a:gd name="T81" fmla="*/ 2147483646 h 521"/>
              <a:gd name="T82" fmla="*/ 2147483646 w 668"/>
              <a:gd name="T83" fmla="*/ 2147483646 h 521"/>
              <a:gd name="T84" fmla="*/ 2147483646 w 668"/>
              <a:gd name="T85" fmla="*/ 2147483646 h 521"/>
              <a:gd name="T86" fmla="*/ 2147483646 w 668"/>
              <a:gd name="T87" fmla="*/ 2147483646 h 521"/>
              <a:gd name="T88" fmla="*/ 2147483646 w 668"/>
              <a:gd name="T89" fmla="*/ 2147483646 h 521"/>
              <a:gd name="T90" fmla="*/ 2147483646 w 668"/>
              <a:gd name="T91" fmla="*/ 2147483646 h 521"/>
              <a:gd name="T92" fmla="*/ 2147483646 w 668"/>
              <a:gd name="T93" fmla="*/ 2147483646 h 521"/>
              <a:gd name="T94" fmla="*/ 2147483646 w 668"/>
              <a:gd name="T95" fmla="*/ 2147483646 h 521"/>
              <a:gd name="T96" fmla="*/ 2147483646 w 668"/>
              <a:gd name="T97" fmla="*/ 2147483646 h 521"/>
              <a:gd name="T98" fmla="*/ 2147483646 w 668"/>
              <a:gd name="T99" fmla="*/ 2147483646 h 521"/>
              <a:gd name="T100" fmla="*/ 2147483646 w 668"/>
              <a:gd name="T101" fmla="*/ 2147483646 h 521"/>
              <a:gd name="T102" fmla="*/ 2147483646 w 668"/>
              <a:gd name="T103" fmla="*/ 2147483646 h 521"/>
              <a:gd name="T104" fmla="*/ 2147483646 w 668"/>
              <a:gd name="T105" fmla="*/ 2147483646 h 521"/>
              <a:gd name="T106" fmla="*/ 2147483646 w 668"/>
              <a:gd name="T107" fmla="*/ 2147483646 h 521"/>
              <a:gd name="T108" fmla="*/ 2147483646 w 668"/>
              <a:gd name="T109" fmla="*/ 2147483646 h 521"/>
              <a:gd name="T110" fmla="*/ 2147483646 w 668"/>
              <a:gd name="T111" fmla="*/ 2147483646 h 521"/>
              <a:gd name="T112" fmla="*/ 2147483646 w 668"/>
              <a:gd name="T113" fmla="*/ 2147483646 h 521"/>
              <a:gd name="T114" fmla="*/ 2147483646 w 668"/>
              <a:gd name="T115" fmla="*/ 2147483646 h 521"/>
              <a:gd name="T116" fmla="*/ 2147483646 w 668"/>
              <a:gd name="T117" fmla="*/ 2147483646 h 521"/>
              <a:gd name="T118" fmla="*/ 2147483646 w 668"/>
              <a:gd name="T119" fmla="*/ 2147483646 h 521"/>
              <a:gd name="T120" fmla="*/ 2147483646 w 668"/>
              <a:gd name="T121" fmla="*/ 2147483646 h 521"/>
              <a:gd name="T122" fmla="*/ 2147483646 w 668"/>
              <a:gd name="T123" fmla="*/ 2147483646 h 5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68"/>
              <a:gd name="T187" fmla="*/ 0 h 521"/>
              <a:gd name="T188" fmla="*/ 668 w 668"/>
              <a:gd name="T189" fmla="*/ 521 h 5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68" h="521">
                <a:moveTo>
                  <a:pt x="0" y="520"/>
                </a:moveTo>
                <a:lnTo>
                  <a:pt x="1" y="520"/>
                </a:lnTo>
                <a:lnTo>
                  <a:pt x="2" y="520"/>
                </a:lnTo>
                <a:lnTo>
                  <a:pt x="2" y="513"/>
                </a:lnTo>
                <a:lnTo>
                  <a:pt x="4" y="513"/>
                </a:lnTo>
                <a:lnTo>
                  <a:pt x="5" y="504"/>
                </a:lnTo>
                <a:lnTo>
                  <a:pt x="7" y="497"/>
                </a:lnTo>
                <a:lnTo>
                  <a:pt x="8" y="488"/>
                </a:lnTo>
                <a:lnTo>
                  <a:pt x="10" y="481"/>
                </a:lnTo>
                <a:lnTo>
                  <a:pt x="11" y="465"/>
                </a:lnTo>
                <a:lnTo>
                  <a:pt x="12" y="458"/>
                </a:lnTo>
                <a:lnTo>
                  <a:pt x="14" y="443"/>
                </a:lnTo>
                <a:lnTo>
                  <a:pt x="15" y="434"/>
                </a:lnTo>
                <a:lnTo>
                  <a:pt x="17" y="411"/>
                </a:lnTo>
                <a:lnTo>
                  <a:pt x="18" y="395"/>
                </a:lnTo>
                <a:lnTo>
                  <a:pt x="20" y="373"/>
                </a:lnTo>
                <a:lnTo>
                  <a:pt x="20" y="357"/>
                </a:lnTo>
                <a:lnTo>
                  <a:pt x="21" y="334"/>
                </a:lnTo>
                <a:lnTo>
                  <a:pt x="22" y="318"/>
                </a:lnTo>
                <a:lnTo>
                  <a:pt x="24" y="295"/>
                </a:lnTo>
                <a:lnTo>
                  <a:pt x="25" y="271"/>
                </a:lnTo>
                <a:lnTo>
                  <a:pt x="27" y="248"/>
                </a:lnTo>
                <a:lnTo>
                  <a:pt x="28" y="225"/>
                </a:lnTo>
                <a:lnTo>
                  <a:pt x="30" y="210"/>
                </a:lnTo>
                <a:lnTo>
                  <a:pt x="31" y="178"/>
                </a:lnTo>
                <a:lnTo>
                  <a:pt x="32" y="163"/>
                </a:lnTo>
                <a:lnTo>
                  <a:pt x="34" y="147"/>
                </a:lnTo>
                <a:lnTo>
                  <a:pt x="35" y="124"/>
                </a:lnTo>
                <a:lnTo>
                  <a:pt x="35" y="108"/>
                </a:lnTo>
                <a:lnTo>
                  <a:pt x="37" y="93"/>
                </a:lnTo>
                <a:lnTo>
                  <a:pt x="38" y="85"/>
                </a:lnTo>
                <a:lnTo>
                  <a:pt x="40" y="63"/>
                </a:lnTo>
                <a:lnTo>
                  <a:pt x="41" y="47"/>
                </a:lnTo>
                <a:lnTo>
                  <a:pt x="42" y="38"/>
                </a:lnTo>
                <a:lnTo>
                  <a:pt x="44" y="31"/>
                </a:lnTo>
                <a:lnTo>
                  <a:pt x="45" y="24"/>
                </a:lnTo>
                <a:lnTo>
                  <a:pt x="47" y="15"/>
                </a:lnTo>
                <a:lnTo>
                  <a:pt x="48" y="8"/>
                </a:lnTo>
                <a:lnTo>
                  <a:pt x="50" y="8"/>
                </a:lnTo>
                <a:lnTo>
                  <a:pt x="51" y="8"/>
                </a:lnTo>
                <a:lnTo>
                  <a:pt x="52" y="8"/>
                </a:lnTo>
                <a:lnTo>
                  <a:pt x="54" y="15"/>
                </a:lnTo>
                <a:lnTo>
                  <a:pt x="55" y="24"/>
                </a:lnTo>
                <a:lnTo>
                  <a:pt x="57" y="24"/>
                </a:lnTo>
                <a:lnTo>
                  <a:pt x="58" y="31"/>
                </a:lnTo>
                <a:lnTo>
                  <a:pt x="60" y="38"/>
                </a:lnTo>
                <a:lnTo>
                  <a:pt x="61" y="54"/>
                </a:lnTo>
                <a:lnTo>
                  <a:pt x="62" y="63"/>
                </a:lnTo>
                <a:lnTo>
                  <a:pt x="64" y="78"/>
                </a:lnTo>
                <a:lnTo>
                  <a:pt x="65" y="85"/>
                </a:lnTo>
                <a:lnTo>
                  <a:pt x="67" y="108"/>
                </a:lnTo>
                <a:lnTo>
                  <a:pt x="68" y="124"/>
                </a:lnTo>
                <a:lnTo>
                  <a:pt x="70" y="140"/>
                </a:lnTo>
                <a:lnTo>
                  <a:pt x="70" y="155"/>
                </a:lnTo>
                <a:lnTo>
                  <a:pt x="71" y="178"/>
                </a:lnTo>
                <a:lnTo>
                  <a:pt x="72" y="194"/>
                </a:lnTo>
                <a:lnTo>
                  <a:pt x="74" y="217"/>
                </a:lnTo>
                <a:lnTo>
                  <a:pt x="75" y="233"/>
                </a:lnTo>
                <a:lnTo>
                  <a:pt x="77" y="264"/>
                </a:lnTo>
                <a:lnTo>
                  <a:pt x="78" y="280"/>
                </a:lnTo>
                <a:lnTo>
                  <a:pt x="80" y="295"/>
                </a:lnTo>
                <a:lnTo>
                  <a:pt x="81" y="325"/>
                </a:lnTo>
                <a:lnTo>
                  <a:pt x="82" y="341"/>
                </a:lnTo>
                <a:lnTo>
                  <a:pt x="84" y="357"/>
                </a:lnTo>
                <a:lnTo>
                  <a:pt x="85" y="380"/>
                </a:lnTo>
                <a:lnTo>
                  <a:pt x="87" y="395"/>
                </a:lnTo>
                <a:lnTo>
                  <a:pt x="87" y="411"/>
                </a:lnTo>
                <a:lnTo>
                  <a:pt x="88" y="434"/>
                </a:lnTo>
                <a:lnTo>
                  <a:pt x="90" y="450"/>
                </a:lnTo>
                <a:lnTo>
                  <a:pt x="91" y="458"/>
                </a:lnTo>
                <a:lnTo>
                  <a:pt x="92" y="481"/>
                </a:lnTo>
                <a:lnTo>
                  <a:pt x="94" y="481"/>
                </a:lnTo>
                <a:lnTo>
                  <a:pt x="95" y="497"/>
                </a:lnTo>
                <a:lnTo>
                  <a:pt x="97" y="504"/>
                </a:lnTo>
                <a:lnTo>
                  <a:pt x="98" y="513"/>
                </a:lnTo>
                <a:lnTo>
                  <a:pt x="100" y="513"/>
                </a:lnTo>
                <a:lnTo>
                  <a:pt x="101" y="520"/>
                </a:lnTo>
                <a:lnTo>
                  <a:pt x="102" y="520"/>
                </a:lnTo>
                <a:lnTo>
                  <a:pt x="104" y="520"/>
                </a:lnTo>
                <a:lnTo>
                  <a:pt x="105" y="520"/>
                </a:lnTo>
                <a:lnTo>
                  <a:pt x="107" y="513"/>
                </a:lnTo>
                <a:lnTo>
                  <a:pt x="108" y="504"/>
                </a:lnTo>
                <a:lnTo>
                  <a:pt x="110" y="497"/>
                </a:lnTo>
                <a:lnTo>
                  <a:pt x="111" y="488"/>
                </a:lnTo>
                <a:lnTo>
                  <a:pt x="112" y="473"/>
                </a:lnTo>
                <a:lnTo>
                  <a:pt x="114" y="473"/>
                </a:lnTo>
                <a:lnTo>
                  <a:pt x="115" y="450"/>
                </a:lnTo>
                <a:lnTo>
                  <a:pt x="117" y="443"/>
                </a:lnTo>
                <a:lnTo>
                  <a:pt x="118" y="427"/>
                </a:lnTo>
                <a:lnTo>
                  <a:pt x="120" y="404"/>
                </a:lnTo>
                <a:lnTo>
                  <a:pt x="121" y="388"/>
                </a:lnTo>
                <a:lnTo>
                  <a:pt x="121" y="364"/>
                </a:lnTo>
                <a:lnTo>
                  <a:pt x="122" y="350"/>
                </a:lnTo>
                <a:lnTo>
                  <a:pt x="124" y="325"/>
                </a:lnTo>
                <a:lnTo>
                  <a:pt x="125" y="310"/>
                </a:lnTo>
                <a:lnTo>
                  <a:pt x="127" y="287"/>
                </a:lnTo>
                <a:lnTo>
                  <a:pt x="128" y="264"/>
                </a:lnTo>
                <a:lnTo>
                  <a:pt x="130" y="241"/>
                </a:lnTo>
                <a:lnTo>
                  <a:pt x="131" y="225"/>
                </a:lnTo>
                <a:lnTo>
                  <a:pt x="132" y="201"/>
                </a:lnTo>
                <a:lnTo>
                  <a:pt x="134" y="178"/>
                </a:lnTo>
                <a:lnTo>
                  <a:pt x="135" y="163"/>
                </a:lnTo>
                <a:lnTo>
                  <a:pt x="137" y="140"/>
                </a:lnTo>
                <a:lnTo>
                  <a:pt x="138" y="117"/>
                </a:lnTo>
                <a:lnTo>
                  <a:pt x="138" y="101"/>
                </a:lnTo>
                <a:lnTo>
                  <a:pt x="140" y="85"/>
                </a:lnTo>
                <a:lnTo>
                  <a:pt x="141" y="78"/>
                </a:lnTo>
                <a:lnTo>
                  <a:pt x="142" y="63"/>
                </a:lnTo>
                <a:lnTo>
                  <a:pt x="144" y="38"/>
                </a:lnTo>
                <a:lnTo>
                  <a:pt x="145" y="38"/>
                </a:lnTo>
                <a:lnTo>
                  <a:pt x="147" y="31"/>
                </a:lnTo>
                <a:lnTo>
                  <a:pt x="148" y="15"/>
                </a:lnTo>
                <a:lnTo>
                  <a:pt x="150" y="15"/>
                </a:lnTo>
                <a:lnTo>
                  <a:pt x="151" y="8"/>
                </a:lnTo>
                <a:lnTo>
                  <a:pt x="152" y="8"/>
                </a:lnTo>
                <a:lnTo>
                  <a:pt x="154" y="8"/>
                </a:lnTo>
                <a:lnTo>
                  <a:pt x="155" y="8"/>
                </a:lnTo>
                <a:lnTo>
                  <a:pt x="157" y="8"/>
                </a:lnTo>
                <a:lnTo>
                  <a:pt x="158" y="15"/>
                </a:lnTo>
                <a:lnTo>
                  <a:pt x="160" y="24"/>
                </a:lnTo>
                <a:lnTo>
                  <a:pt x="161" y="38"/>
                </a:lnTo>
                <a:lnTo>
                  <a:pt x="162" y="38"/>
                </a:lnTo>
                <a:lnTo>
                  <a:pt x="164" y="54"/>
                </a:lnTo>
                <a:lnTo>
                  <a:pt x="165" y="63"/>
                </a:lnTo>
                <a:lnTo>
                  <a:pt x="167" y="78"/>
                </a:lnTo>
                <a:lnTo>
                  <a:pt x="168" y="93"/>
                </a:lnTo>
                <a:lnTo>
                  <a:pt x="170" y="108"/>
                </a:lnTo>
                <a:lnTo>
                  <a:pt x="171" y="124"/>
                </a:lnTo>
                <a:lnTo>
                  <a:pt x="172" y="133"/>
                </a:lnTo>
                <a:lnTo>
                  <a:pt x="172" y="155"/>
                </a:lnTo>
                <a:lnTo>
                  <a:pt x="174" y="171"/>
                </a:lnTo>
                <a:lnTo>
                  <a:pt x="175" y="194"/>
                </a:lnTo>
                <a:lnTo>
                  <a:pt x="177" y="210"/>
                </a:lnTo>
                <a:lnTo>
                  <a:pt x="178" y="233"/>
                </a:lnTo>
                <a:lnTo>
                  <a:pt x="180" y="255"/>
                </a:lnTo>
                <a:lnTo>
                  <a:pt x="181" y="280"/>
                </a:lnTo>
                <a:lnTo>
                  <a:pt x="182" y="295"/>
                </a:lnTo>
                <a:lnTo>
                  <a:pt x="184" y="318"/>
                </a:lnTo>
                <a:lnTo>
                  <a:pt x="185" y="341"/>
                </a:lnTo>
                <a:lnTo>
                  <a:pt x="187" y="357"/>
                </a:lnTo>
                <a:lnTo>
                  <a:pt x="188" y="380"/>
                </a:lnTo>
                <a:lnTo>
                  <a:pt x="188" y="404"/>
                </a:lnTo>
                <a:lnTo>
                  <a:pt x="190" y="418"/>
                </a:lnTo>
                <a:lnTo>
                  <a:pt x="191" y="427"/>
                </a:lnTo>
                <a:lnTo>
                  <a:pt x="192" y="450"/>
                </a:lnTo>
                <a:lnTo>
                  <a:pt x="194" y="465"/>
                </a:lnTo>
                <a:lnTo>
                  <a:pt x="195" y="481"/>
                </a:lnTo>
                <a:lnTo>
                  <a:pt x="197" y="488"/>
                </a:lnTo>
                <a:lnTo>
                  <a:pt x="198" y="497"/>
                </a:lnTo>
                <a:lnTo>
                  <a:pt x="200" y="497"/>
                </a:lnTo>
                <a:lnTo>
                  <a:pt x="201" y="504"/>
                </a:lnTo>
                <a:lnTo>
                  <a:pt x="202" y="513"/>
                </a:lnTo>
                <a:lnTo>
                  <a:pt x="204" y="513"/>
                </a:lnTo>
                <a:lnTo>
                  <a:pt x="205" y="513"/>
                </a:lnTo>
                <a:lnTo>
                  <a:pt x="207" y="513"/>
                </a:lnTo>
                <a:lnTo>
                  <a:pt x="208" y="513"/>
                </a:lnTo>
                <a:lnTo>
                  <a:pt x="210" y="497"/>
                </a:lnTo>
                <a:lnTo>
                  <a:pt x="211" y="497"/>
                </a:lnTo>
                <a:lnTo>
                  <a:pt x="212" y="481"/>
                </a:lnTo>
                <a:lnTo>
                  <a:pt x="214" y="473"/>
                </a:lnTo>
                <a:lnTo>
                  <a:pt x="215" y="458"/>
                </a:lnTo>
                <a:lnTo>
                  <a:pt x="217" y="450"/>
                </a:lnTo>
                <a:lnTo>
                  <a:pt x="218" y="427"/>
                </a:lnTo>
                <a:lnTo>
                  <a:pt x="220" y="418"/>
                </a:lnTo>
                <a:lnTo>
                  <a:pt x="221" y="404"/>
                </a:lnTo>
                <a:lnTo>
                  <a:pt x="222" y="388"/>
                </a:lnTo>
                <a:lnTo>
                  <a:pt x="222" y="364"/>
                </a:lnTo>
                <a:lnTo>
                  <a:pt x="224" y="341"/>
                </a:lnTo>
                <a:lnTo>
                  <a:pt x="225" y="325"/>
                </a:lnTo>
                <a:lnTo>
                  <a:pt x="227" y="310"/>
                </a:lnTo>
                <a:lnTo>
                  <a:pt x="228" y="287"/>
                </a:lnTo>
                <a:lnTo>
                  <a:pt x="230" y="264"/>
                </a:lnTo>
                <a:lnTo>
                  <a:pt x="231" y="248"/>
                </a:lnTo>
                <a:lnTo>
                  <a:pt x="232" y="217"/>
                </a:lnTo>
                <a:lnTo>
                  <a:pt x="234" y="201"/>
                </a:lnTo>
                <a:lnTo>
                  <a:pt x="235" y="178"/>
                </a:lnTo>
                <a:lnTo>
                  <a:pt x="237" y="163"/>
                </a:lnTo>
                <a:lnTo>
                  <a:pt x="238" y="140"/>
                </a:lnTo>
                <a:lnTo>
                  <a:pt x="240" y="124"/>
                </a:lnTo>
                <a:lnTo>
                  <a:pt x="240" y="108"/>
                </a:lnTo>
                <a:lnTo>
                  <a:pt x="241" y="85"/>
                </a:lnTo>
                <a:lnTo>
                  <a:pt x="242" y="78"/>
                </a:lnTo>
                <a:lnTo>
                  <a:pt x="244" y="63"/>
                </a:lnTo>
                <a:lnTo>
                  <a:pt x="245" y="47"/>
                </a:lnTo>
                <a:lnTo>
                  <a:pt x="247" y="38"/>
                </a:lnTo>
                <a:lnTo>
                  <a:pt x="248" y="31"/>
                </a:lnTo>
                <a:lnTo>
                  <a:pt x="250" y="15"/>
                </a:lnTo>
                <a:lnTo>
                  <a:pt x="251" y="15"/>
                </a:lnTo>
                <a:lnTo>
                  <a:pt x="252" y="8"/>
                </a:lnTo>
                <a:lnTo>
                  <a:pt x="254" y="8"/>
                </a:lnTo>
                <a:lnTo>
                  <a:pt x="255" y="8"/>
                </a:lnTo>
                <a:lnTo>
                  <a:pt x="257" y="8"/>
                </a:lnTo>
                <a:lnTo>
                  <a:pt x="258" y="8"/>
                </a:lnTo>
                <a:lnTo>
                  <a:pt x="260" y="15"/>
                </a:lnTo>
                <a:lnTo>
                  <a:pt x="261" y="24"/>
                </a:lnTo>
                <a:lnTo>
                  <a:pt x="262" y="31"/>
                </a:lnTo>
                <a:lnTo>
                  <a:pt x="264" y="31"/>
                </a:lnTo>
                <a:lnTo>
                  <a:pt x="265" y="47"/>
                </a:lnTo>
                <a:lnTo>
                  <a:pt x="267" y="63"/>
                </a:lnTo>
                <a:lnTo>
                  <a:pt x="268" y="70"/>
                </a:lnTo>
                <a:lnTo>
                  <a:pt x="270" y="85"/>
                </a:lnTo>
                <a:lnTo>
                  <a:pt x="271" y="101"/>
                </a:lnTo>
                <a:lnTo>
                  <a:pt x="272" y="117"/>
                </a:lnTo>
                <a:lnTo>
                  <a:pt x="274" y="133"/>
                </a:lnTo>
                <a:lnTo>
                  <a:pt x="274" y="155"/>
                </a:lnTo>
                <a:lnTo>
                  <a:pt x="275" y="178"/>
                </a:lnTo>
                <a:lnTo>
                  <a:pt x="277" y="194"/>
                </a:lnTo>
                <a:lnTo>
                  <a:pt x="278" y="217"/>
                </a:lnTo>
                <a:lnTo>
                  <a:pt x="280" y="233"/>
                </a:lnTo>
                <a:lnTo>
                  <a:pt x="281" y="255"/>
                </a:lnTo>
                <a:lnTo>
                  <a:pt x="282" y="287"/>
                </a:lnTo>
                <a:lnTo>
                  <a:pt x="284" y="303"/>
                </a:lnTo>
                <a:lnTo>
                  <a:pt x="285" y="318"/>
                </a:lnTo>
                <a:lnTo>
                  <a:pt x="287" y="341"/>
                </a:lnTo>
                <a:lnTo>
                  <a:pt x="288" y="364"/>
                </a:lnTo>
                <a:lnTo>
                  <a:pt x="290" y="388"/>
                </a:lnTo>
                <a:lnTo>
                  <a:pt x="291" y="404"/>
                </a:lnTo>
                <a:lnTo>
                  <a:pt x="291" y="418"/>
                </a:lnTo>
                <a:lnTo>
                  <a:pt x="292" y="434"/>
                </a:lnTo>
                <a:lnTo>
                  <a:pt x="294" y="450"/>
                </a:lnTo>
                <a:lnTo>
                  <a:pt x="295" y="458"/>
                </a:lnTo>
                <a:lnTo>
                  <a:pt x="297" y="473"/>
                </a:lnTo>
                <a:lnTo>
                  <a:pt x="298" y="488"/>
                </a:lnTo>
                <a:lnTo>
                  <a:pt x="300" y="488"/>
                </a:lnTo>
                <a:lnTo>
                  <a:pt x="301" y="497"/>
                </a:lnTo>
                <a:lnTo>
                  <a:pt x="302" y="513"/>
                </a:lnTo>
                <a:lnTo>
                  <a:pt x="304" y="513"/>
                </a:lnTo>
                <a:lnTo>
                  <a:pt x="305" y="520"/>
                </a:lnTo>
                <a:lnTo>
                  <a:pt x="307" y="513"/>
                </a:lnTo>
                <a:lnTo>
                  <a:pt x="308" y="513"/>
                </a:lnTo>
                <a:lnTo>
                  <a:pt x="308" y="504"/>
                </a:lnTo>
                <a:lnTo>
                  <a:pt x="310" y="504"/>
                </a:lnTo>
                <a:lnTo>
                  <a:pt x="311" y="497"/>
                </a:lnTo>
                <a:lnTo>
                  <a:pt x="312" y="497"/>
                </a:lnTo>
                <a:lnTo>
                  <a:pt x="314" y="473"/>
                </a:lnTo>
                <a:lnTo>
                  <a:pt x="315" y="473"/>
                </a:lnTo>
                <a:lnTo>
                  <a:pt x="317" y="450"/>
                </a:lnTo>
                <a:lnTo>
                  <a:pt x="318" y="443"/>
                </a:lnTo>
                <a:lnTo>
                  <a:pt x="320" y="427"/>
                </a:lnTo>
                <a:lnTo>
                  <a:pt x="321" y="418"/>
                </a:lnTo>
                <a:lnTo>
                  <a:pt x="322" y="388"/>
                </a:lnTo>
                <a:lnTo>
                  <a:pt x="324" y="380"/>
                </a:lnTo>
                <a:lnTo>
                  <a:pt x="325" y="357"/>
                </a:lnTo>
                <a:lnTo>
                  <a:pt x="325" y="341"/>
                </a:lnTo>
                <a:lnTo>
                  <a:pt x="327" y="318"/>
                </a:lnTo>
                <a:lnTo>
                  <a:pt x="328" y="303"/>
                </a:lnTo>
                <a:lnTo>
                  <a:pt x="330" y="271"/>
                </a:lnTo>
                <a:lnTo>
                  <a:pt x="331" y="248"/>
                </a:lnTo>
                <a:lnTo>
                  <a:pt x="332" y="225"/>
                </a:lnTo>
                <a:lnTo>
                  <a:pt x="334" y="217"/>
                </a:lnTo>
                <a:lnTo>
                  <a:pt x="335" y="194"/>
                </a:lnTo>
                <a:lnTo>
                  <a:pt x="337" y="171"/>
                </a:lnTo>
                <a:lnTo>
                  <a:pt x="338" y="147"/>
                </a:lnTo>
                <a:lnTo>
                  <a:pt x="340" y="133"/>
                </a:lnTo>
                <a:lnTo>
                  <a:pt x="341" y="108"/>
                </a:lnTo>
                <a:lnTo>
                  <a:pt x="341" y="101"/>
                </a:lnTo>
                <a:lnTo>
                  <a:pt x="342" y="78"/>
                </a:lnTo>
                <a:lnTo>
                  <a:pt x="344" y="70"/>
                </a:lnTo>
                <a:lnTo>
                  <a:pt x="345" y="54"/>
                </a:lnTo>
                <a:lnTo>
                  <a:pt x="347" y="38"/>
                </a:lnTo>
                <a:lnTo>
                  <a:pt x="348" y="38"/>
                </a:lnTo>
                <a:lnTo>
                  <a:pt x="350" y="24"/>
                </a:lnTo>
                <a:lnTo>
                  <a:pt x="351" y="15"/>
                </a:lnTo>
                <a:lnTo>
                  <a:pt x="352" y="8"/>
                </a:lnTo>
                <a:lnTo>
                  <a:pt x="354" y="8"/>
                </a:lnTo>
                <a:lnTo>
                  <a:pt x="355" y="8"/>
                </a:lnTo>
                <a:lnTo>
                  <a:pt x="357" y="8"/>
                </a:lnTo>
                <a:lnTo>
                  <a:pt x="358" y="0"/>
                </a:lnTo>
                <a:lnTo>
                  <a:pt x="358" y="8"/>
                </a:lnTo>
                <a:lnTo>
                  <a:pt x="360" y="8"/>
                </a:lnTo>
                <a:lnTo>
                  <a:pt x="361" y="8"/>
                </a:lnTo>
                <a:lnTo>
                  <a:pt x="362" y="31"/>
                </a:lnTo>
                <a:lnTo>
                  <a:pt x="364" y="24"/>
                </a:lnTo>
                <a:lnTo>
                  <a:pt x="365" y="38"/>
                </a:lnTo>
                <a:lnTo>
                  <a:pt x="367" y="47"/>
                </a:lnTo>
                <a:lnTo>
                  <a:pt x="368" y="63"/>
                </a:lnTo>
                <a:lnTo>
                  <a:pt x="370" y="78"/>
                </a:lnTo>
                <a:lnTo>
                  <a:pt x="371" y="101"/>
                </a:lnTo>
                <a:lnTo>
                  <a:pt x="372" y="108"/>
                </a:lnTo>
                <a:lnTo>
                  <a:pt x="374" y="124"/>
                </a:lnTo>
                <a:lnTo>
                  <a:pt x="375" y="147"/>
                </a:lnTo>
                <a:lnTo>
                  <a:pt x="375" y="163"/>
                </a:lnTo>
                <a:lnTo>
                  <a:pt x="377" y="187"/>
                </a:lnTo>
                <a:lnTo>
                  <a:pt x="378" y="201"/>
                </a:lnTo>
                <a:lnTo>
                  <a:pt x="380" y="225"/>
                </a:lnTo>
                <a:lnTo>
                  <a:pt x="381" y="241"/>
                </a:lnTo>
                <a:lnTo>
                  <a:pt x="382" y="271"/>
                </a:lnTo>
                <a:lnTo>
                  <a:pt x="384" y="295"/>
                </a:lnTo>
                <a:lnTo>
                  <a:pt x="385" y="318"/>
                </a:lnTo>
                <a:lnTo>
                  <a:pt x="387" y="341"/>
                </a:lnTo>
                <a:lnTo>
                  <a:pt x="388" y="357"/>
                </a:lnTo>
                <a:lnTo>
                  <a:pt x="390" y="380"/>
                </a:lnTo>
                <a:lnTo>
                  <a:pt x="391" y="395"/>
                </a:lnTo>
                <a:lnTo>
                  <a:pt x="392" y="418"/>
                </a:lnTo>
                <a:lnTo>
                  <a:pt x="392" y="434"/>
                </a:lnTo>
                <a:lnTo>
                  <a:pt x="394" y="450"/>
                </a:lnTo>
                <a:lnTo>
                  <a:pt x="395" y="458"/>
                </a:lnTo>
                <a:lnTo>
                  <a:pt x="397" y="473"/>
                </a:lnTo>
                <a:lnTo>
                  <a:pt x="398" y="488"/>
                </a:lnTo>
                <a:lnTo>
                  <a:pt x="400" y="497"/>
                </a:lnTo>
                <a:lnTo>
                  <a:pt x="401" y="497"/>
                </a:lnTo>
                <a:lnTo>
                  <a:pt x="402" y="504"/>
                </a:lnTo>
                <a:lnTo>
                  <a:pt x="404" y="513"/>
                </a:lnTo>
                <a:lnTo>
                  <a:pt x="405" y="513"/>
                </a:lnTo>
                <a:lnTo>
                  <a:pt x="407" y="520"/>
                </a:lnTo>
                <a:lnTo>
                  <a:pt x="408" y="513"/>
                </a:lnTo>
                <a:lnTo>
                  <a:pt x="410" y="520"/>
                </a:lnTo>
                <a:lnTo>
                  <a:pt x="410" y="504"/>
                </a:lnTo>
                <a:lnTo>
                  <a:pt x="411" y="497"/>
                </a:lnTo>
                <a:lnTo>
                  <a:pt x="412" y="497"/>
                </a:lnTo>
                <a:lnTo>
                  <a:pt x="414" y="488"/>
                </a:lnTo>
                <a:lnTo>
                  <a:pt x="415" y="473"/>
                </a:lnTo>
                <a:lnTo>
                  <a:pt x="417" y="465"/>
                </a:lnTo>
                <a:lnTo>
                  <a:pt x="418" y="450"/>
                </a:lnTo>
                <a:lnTo>
                  <a:pt x="420" y="443"/>
                </a:lnTo>
                <a:lnTo>
                  <a:pt x="421" y="427"/>
                </a:lnTo>
                <a:lnTo>
                  <a:pt x="422" y="411"/>
                </a:lnTo>
                <a:lnTo>
                  <a:pt x="424" y="388"/>
                </a:lnTo>
                <a:lnTo>
                  <a:pt x="425" y="373"/>
                </a:lnTo>
                <a:lnTo>
                  <a:pt x="427" y="350"/>
                </a:lnTo>
                <a:lnTo>
                  <a:pt x="427" y="334"/>
                </a:lnTo>
                <a:lnTo>
                  <a:pt x="428" y="303"/>
                </a:lnTo>
                <a:lnTo>
                  <a:pt x="430" y="287"/>
                </a:lnTo>
                <a:lnTo>
                  <a:pt x="431" y="264"/>
                </a:lnTo>
                <a:lnTo>
                  <a:pt x="432" y="248"/>
                </a:lnTo>
                <a:lnTo>
                  <a:pt x="434" y="225"/>
                </a:lnTo>
                <a:lnTo>
                  <a:pt x="435" y="225"/>
                </a:lnTo>
                <a:lnTo>
                  <a:pt x="437" y="210"/>
                </a:lnTo>
                <a:lnTo>
                  <a:pt x="438" y="187"/>
                </a:lnTo>
                <a:lnTo>
                  <a:pt x="440" y="171"/>
                </a:lnTo>
                <a:lnTo>
                  <a:pt x="441" y="155"/>
                </a:lnTo>
                <a:lnTo>
                  <a:pt x="442" y="140"/>
                </a:lnTo>
                <a:lnTo>
                  <a:pt x="444" y="117"/>
                </a:lnTo>
                <a:lnTo>
                  <a:pt x="444" y="101"/>
                </a:lnTo>
                <a:lnTo>
                  <a:pt x="445" y="93"/>
                </a:lnTo>
                <a:lnTo>
                  <a:pt x="447" y="70"/>
                </a:lnTo>
                <a:lnTo>
                  <a:pt x="448" y="63"/>
                </a:lnTo>
                <a:lnTo>
                  <a:pt x="450" y="47"/>
                </a:lnTo>
                <a:lnTo>
                  <a:pt x="451" y="38"/>
                </a:lnTo>
                <a:lnTo>
                  <a:pt x="452" y="31"/>
                </a:lnTo>
                <a:lnTo>
                  <a:pt x="454" y="24"/>
                </a:lnTo>
                <a:lnTo>
                  <a:pt x="455" y="24"/>
                </a:lnTo>
                <a:lnTo>
                  <a:pt x="457" y="15"/>
                </a:lnTo>
                <a:lnTo>
                  <a:pt x="458" y="15"/>
                </a:lnTo>
                <a:lnTo>
                  <a:pt x="460" y="24"/>
                </a:lnTo>
                <a:lnTo>
                  <a:pt x="461" y="24"/>
                </a:lnTo>
                <a:lnTo>
                  <a:pt x="462" y="31"/>
                </a:lnTo>
                <a:lnTo>
                  <a:pt x="464" y="38"/>
                </a:lnTo>
                <a:lnTo>
                  <a:pt x="465" y="47"/>
                </a:lnTo>
                <a:lnTo>
                  <a:pt x="467" y="54"/>
                </a:lnTo>
                <a:lnTo>
                  <a:pt x="468" y="70"/>
                </a:lnTo>
                <a:lnTo>
                  <a:pt x="470" y="78"/>
                </a:lnTo>
                <a:lnTo>
                  <a:pt x="471" y="93"/>
                </a:lnTo>
                <a:lnTo>
                  <a:pt x="472" y="101"/>
                </a:lnTo>
                <a:lnTo>
                  <a:pt x="474" y="117"/>
                </a:lnTo>
                <a:lnTo>
                  <a:pt x="475" y="140"/>
                </a:lnTo>
                <a:lnTo>
                  <a:pt x="477" y="163"/>
                </a:lnTo>
                <a:lnTo>
                  <a:pt x="478" y="178"/>
                </a:lnTo>
                <a:lnTo>
                  <a:pt x="478" y="187"/>
                </a:lnTo>
                <a:lnTo>
                  <a:pt x="480" y="217"/>
                </a:lnTo>
                <a:lnTo>
                  <a:pt x="481" y="233"/>
                </a:lnTo>
                <a:lnTo>
                  <a:pt x="482" y="255"/>
                </a:lnTo>
                <a:lnTo>
                  <a:pt x="484" y="271"/>
                </a:lnTo>
                <a:lnTo>
                  <a:pt x="485" y="295"/>
                </a:lnTo>
                <a:lnTo>
                  <a:pt x="487" y="318"/>
                </a:lnTo>
                <a:lnTo>
                  <a:pt x="488" y="341"/>
                </a:lnTo>
                <a:lnTo>
                  <a:pt x="490" y="364"/>
                </a:lnTo>
                <a:lnTo>
                  <a:pt x="491" y="380"/>
                </a:lnTo>
                <a:lnTo>
                  <a:pt x="492" y="395"/>
                </a:lnTo>
                <a:lnTo>
                  <a:pt x="494" y="411"/>
                </a:lnTo>
                <a:lnTo>
                  <a:pt x="494" y="427"/>
                </a:lnTo>
                <a:lnTo>
                  <a:pt x="495" y="443"/>
                </a:lnTo>
                <a:lnTo>
                  <a:pt x="497" y="458"/>
                </a:lnTo>
                <a:lnTo>
                  <a:pt x="498" y="473"/>
                </a:lnTo>
                <a:lnTo>
                  <a:pt x="500" y="481"/>
                </a:lnTo>
                <a:lnTo>
                  <a:pt x="501" y="488"/>
                </a:lnTo>
                <a:lnTo>
                  <a:pt x="502" y="504"/>
                </a:lnTo>
                <a:lnTo>
                  <a:pt x="504" y="497"/>
                </a:lnTo>
                <a:lnTo>
                  <a:pt x="505" y="513"/>
                </a:lnTo>
                <a:lnTo>
                  <a:pt x="507" y="513"/>
                </a:lnTo>
                <a:lnTo>
                  <a:pt x="508" y="513"/>
                </a:lnTo>
                <a:lnTo>
                  <a:pt x="510" y="513"/>
                </a:lnTo>
                <a:lnTo>
                  <a:pt x="511" y="513"/>
                </a:lnTo>
                <a:lnTo>
                  <a:pt x="511" y="504"/>
                </a:lnTo>
                <a:lnTo>
                  <a:pt x="512" y="497"/>
                </a:lnTo>
                <a:lnTo>
                  <a:pt x="514" y="497"/>
                </a:lnTo>
                <a:lnTo>
                  <a:pt x="515" y="488"/>
                </a:lnTo>
                <a:lnTo>
                  <a:pt x="517" y="465"/>
                </a:lnTo>
                <a:lnTo>
                  <a:pt x="518" y="465"/>
                </a:lnTo>
                <a:lnTo>
                  <a:pt x="520" y="458"/>
                </a:lnTo>
                <a:lnTo>
                  <a:pt x="521" y="434"/>
                </a:lnTo>
                <a:lnTo>
                  <a:pt x="522" y="427"/>
                </a:lnTo>
                <a:lnTo>
                  <a:pt x="524" y="404"/>
                </a:lnTo>
                <a:lnTo>
                  <a:pt x="525" y="388"/>
                </a:lnTo>
                <a:lnTo>
                  <a:pt x="527" y="364"/>
                </a:lnTo>
                <a:lnTo>
                  <a:pt x="528" y="350"/>
                </a:lnTo>
                <a:lnTo>
                  <a:pt x="528" y="325"/>
                </a:lnTo>
                <a:lnTo>
                  <a:pt x="530" y="303"/>
                </a:lnTo>
                <a:lnTo>
                  <a:pt x="531" y="287"/>
                </a:lnTo>
                <a:lnTo>
                  <a:pt x="532" y="255"/>
                </a:lnTo>
                <a:lnTo>
                  <a:pt x="534" y="241"/>
                </a:lnTo>
                <a:lnTo>
                  <a:pt x="535" y="217"/>
                </a:lnTo>
                <a:lnTo>
                  <a:pt x="537" y="201"/>
                </a:lnTo>
                <a:lnTo>
                  <a:pt x="538" y="178"/>
                </a:lnTo>
                <a:lnTo>
                  <a:pt x="540" y="163"/>
                </a:lnTo>
                <a:lnTo>
                  <a:pt x="541" y="140"/>
                </a:lnTo>
                <a:lnTo>
                  <a:pt x="542" y="124"/>
                </a:lnTo>
                <a:lnTo>
                  <a:pt x="544" y="108"/>
                </a:lnTo>
                <a:lnTo>
                  <a:pt x="545" y="93"/>
                </a:lnTo>
                <a:lnTo>
                  <a:pt x="545" y="78"/>
                </a:lnTo>
                <a:lnTo>
                  <a:pt x="547" y="63"/>
                </a:lnTo>
                <a:lnTo>
                  <a:pt x="548" y="47"/>
                </a:lnTo>
                <a:lnTo>
                  <a:pt x="550" y="38"/>
                </a:lnTo>
                <a:lnTo>
                  <a:pt x="551" y="31"/>
                </a:lnTo>
                <a:lnTo>
                  <a:pt x="552" y="24"/>
                </a:lnTo>
                <a:lnTo>
                  <a:pt x="554" y="24"/>
                </a:lnTo>
                <a:lnTo>
                  <a:pt x="555" y="15"/>
                </a:lnTo>
                <a:lnTo>
                  <a:pt x="557" y="15"/>
                </a:lnTo>
                <a:lnTo>
                  <a:pt x="558" y="15"/>
                </a:lnTo>
                <a:lnTo>
                  <a:pt x="560" y="15"/>
                </a:lnTo>
                <a:lnTo>
                  <a:pt x="561" y="15"/>
                </a:lnTo>
                <a:lnTo>
                  <a:pt x="562" y="24"/>
                </a:lnTo>
                <a:lnTo>
                  <a:pt x="562" y="31"/>
                </a:lnTo>
                <a:lnTo>
                  <a:pt x="564" y="38"/>
                </a:lnTo>
                <a:lnTo>
                  <a:pt x="565" y="47"/>
                </a:lnTo>
                <a:lnTo>
                  <a:pt x="567" y="54"/>
                </a:lnTo>
                <a:lnTo>
                  <a:pt x="568" y="70"/>
                </a:lnTo>
                <a:lnTo>
                  <a:pt x="570" y="78"/>
                </a:lnTo>
                <a:lnTo>
                  <a:pt x="571" y="93"/>
                </a:lnTo>
                <a:lnTo>
                  <a:pt x="572" y="108"/>
                </a:lnTo>
                <a:lnTo>
                  <a:pt x="574" y="124"/>
                </a:lnTo>
                <a:lnTo>
                  <a:pt x="575" y="140"/>
                </a:lnTo>
                <a:lnTo>
                  <a:pt x="577" y="163"/>
                </a:lnTo>
                <a:lnTo>
                  <a:pt x="578" y="178"/>
                </a:lnTo>
                <a:lnTo>
                  <a:pt x="580" y="194"/>
                </a:lnTo>
                <a:lnTo>
                  <a:pt x="580" y="217"/>
                </a:lnTo>
                <a:lnTo>
                  <a:pt x="581" y="241"/>
                </a:lnTo>
                <a:lnTo>
                  <a:pt x="582" y="264"/>
                </a:lnTo>
                <a:lnTo>
                  <a:pt x="584" y="280"/>
                </a:lnTo>
                <a:lnTo>
                  <a:pt x="585" y="295"/>
                </a:lnTo>
                <a:lnTo>
                  <a:pt x="587" y="318"/>
                </a:lnTo>
                <a:lnTo>
                  <a:pt x="588" y="334"/>
                </a:lnTo>
                <a:lnTo>
                  <a:pt x="590" y="357"/>
                </a:lnTo>
                <a:lnTo>
                  <a:pt x="591" y="373"/>
                </a:lnTo>
                <a:lnTo>
                  <a:pt x="592" y="388"/>
                </a:lnTo>
                <a:lnTo>
                  <a:pt x="594" y="411"/>
                </a:lnTo>
                <a:lnTo>
                  <a:pt x="595" y="434"/>
                </a:lnTo>
                <a:lnTo>
                  <a:pt x="597" y="443"/>
                </a:lnTo>
                <a:lnTo>
                  <a:pt x="597" y="458"/>
                </a:lnTo>
                <a:lnTo>
                  <a:pt x="598" y="465"/>
                </a:lnTo>
                <a:lnTo>
                  <a:pt x="600" y="488"/>
                </a:lnTo>
                <a:lnTo>
                  <a:pt x="601" y="497"/>
                </a:lnTo>
                <a:lnTo>
                  <a:pt x="602" y="504"/>
                </a:lnTo>
                <a:lnTo>
                  <a:pt x="604" y="504"/>
                </a:lnTo>
                <a:lnTo>
                  <a:pt x="605" y="513"/>
                </a:lnTo>
                <a:lnTo>
                  <a:pt x="607" y="520"/>
                </a:lnTo>
                <a:lnTo>
                  <a:pt x="608" y="520"/>
                </a:lnTo>
                <a:lnTo>
                  <a:pt x="610" y="520"/>
                </a:lnTo>
                <a:lnTo>
                  <a:pt x="611" y="520"/>
                </a:lnTo>
                <a:lnTo>
                  <a:pt x="612" y="520"/>
                </a:lnTo>
                <a:lnTo>
                  <a:pt x="614" y="513"/>
                </a:lnTo>
                <a:lnTo>
                  <a:pt x="615" y="497"/>
                </a:lnTo>
                <a:lnTo>
                  <a:pt x="617" y="497"/>
                </a:lnTo>
                <a:lnTo>
                  <a:pt x="618" y="488"/>
                </a:lnTo>
                <a:lnTo>
                  <a:pt x="620" y="473"/>
                </a:lnTo>
                <a:lnTo>
                  <a:pt x="621" y="465"/>
                </a:lnTo>
                <a:lnTo>
                  <a:pt x="622" y="450"/>
                </a:lnTo>
                <a:lnTo>
                  <a:pt x="624" y="434"/>
                </a:lnTo>
                <a:lnTo>
                  <a:pt x="625" y="418"/>
                </a:lnTo>
                <a:lnTo>
                  <a:pt x="627" y="395"/>
                </a:lnTo>
                <a:lnTo>
                  <a:pt x="628" y="380"/>
                </a:lnTo>
                <a:lnTo>
                  <a:pt x="630" y="357"/>
                </a:lnTo>
                <a:lnTo>
                  <a:pt x="630" y="334"/>
                </a:lnTo>
                <a:lnTo>
                  <a:pt x="631" y="318"/>
                </a:lnTo>
                <a:lnTo>
                  <a:pt x="632" y="295"/>
                </a:lnTo>
                <a:lnTo>
                  <a:pt x="634" y="271"/>
                </a:lnTo>
                <a:lnTo>
                  <a:pt x="635" y="248"/>
                </a:lnTo>
                <a:lnTo>
                  <a:pt x="637" y="233"/>
                </a:lnTo>
                <a:lnTo>
                  <a:pt x="638" y="210"/>
                </a:lnTo>
                <a:lnTo>
                  <a:pt x="640" y="187"/>
                </a:lnTo>
                <a:lnTo>
                  <a:pt x="641" y="171"/>
                </a:lnTo>
                <a:lnTo>
                  <a:pt x="642" y="147"/>
                </a:lnTo>
                <a:lnTo>
                  <a:pt x="644" y="133"/>
                </a:lnTo>
                <a:lnTo>
                  <a:pt x="645" y="108"/>
                </a:lnTo>
                <a:lnTo>
                  <a:pt x="647" y="93"/>
                </a:lnTo>
                <a:lnTo>
                  <a:pt x="647" y="78"/>
                </a:lnTo>
                <a:lnTo>
                  <a:pt x="648" y="63"/>
                </a:lnTo>
                <a:lnTo>
                  <a:pt x="650" y="54"/>
                </a:lnTo>
                <a:lnTo>
                  <a:pt x="651" y="47"/>
                </a:lnTo>
                <a:lnTo>
                  <a:pt x="652" y="31"/>
                </a:lnTo>
                <a:lnTo>
                  <a:pt x="654" y="24"/>
                </a:lnTo>
                <a:lnTo>
                  <a:pt x="655" y="15"/>
                </a:lnTo>
                <a:lnTo>
                  <a:pt x="657" y="15"/>
                </a:lnTo>
                <a:lnTo>
                  <a:pt x="658" y="15"/>
                </a:lnTo>
                <a:lnTo>
                  <a:pt x="660" y="8"/>
                </a:lnTo>
                <a:lnTo>
                  <a:pt x="661" y="8"/>
                </a:lnTo>
                <a:lnTo>
                  <a:pt x="662" y="15"/>
                </a:lnTo>
                <a:lnTo>
                  <a:pt x="664" y="15"/>
                </a:lnTo>
                <a:lnTo>
                  <a:pt x="665" y="24"/>
                </a:lnTo>
                <a:lnTo>
                  <a:pt x="667" y="31"/>
                </a:lnTo>
              </a:path>
            </a:pathLst>
          </a:custGeom>
          <a:noFill/>
          <a:ln w="3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76147" name="Group 19"/>
          <p:cNvGrpSpPr>
            <a:grpSpLocks/>
          </p:cNvGrpSpPr>
          <p:nvPr/>
        </p:nvGrpSpPr>
        <p:grpSpPr bwMode="auto">
          <a:xfrm>
            <a:off x="6478588" y="2887663"/>
            <a:ext cx="2755900" cy="755650"/>
            <a:chOff x="4641" y="1461"/>
            <a:chExt cx="1736" cy="476"/>
          </a:xfrm>
        </p:grpSpPr>
        <p:sp>
          <p:nvSpPr>
            <p:cNvPr id="20512" name="AutoShape 20"/>
            <p:cNvSpPr>
              <a:spLocks noChangeArrowheads="1"/>
            </p:cNvSpPr>
            <p:nvPr/>
          </p:nvSpPr>
          <p:spPr bwMode="auto">
            <a:xfrm>
              <a:off x="4641" y="1596"/>
              <a:ext cx="56" cy="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3" name="AutoShape 21"/>
            <p:cNvSpPr>
              <a:spLocks noChangeArrowheads="1"/>
            </p:cNvSpPr>
            <p:nvPr/>
          </p:nvSpPr>
          <p:spPr bwMode="auto">
            <a:xfrm>
              <a:off x="4737" y="1461"/>
              <a:ext cx="56" cy="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4" name="AutoShape 22"/>
            <p:cNvSpPr>
              <a:spLocks noChangeArrowheads="1"/>
            </p:cNvSpPr>
            <p:nvPr/>
          </p:nvSpPr>
          <p:spPr bwMode="auto">
            <a:xfrm>
              <a:off x="5215" y="1575"/>
              <a:ext cx="56" cy="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515" name="Group 23"/>
            <p:cNvGrpSpPr>
              <a:grpSpLocks/>
            </p:cNvGrpSpPr>
            <p:nvPr/>
          </p:nvGrpSpPr>
          <p:grpSpPr bwMode="auto">
            <a:xfrm>
              <a:off x="4891" y="1759"/>
              <a:ext cx="1093" cy="178"/>
              <a:chOff x="4891" y="1759"/>
              <a:chExt cx="1093" cy="178"/>
            </a:xfrm>
          </p:grpSpPr>
          <p:sp>
            <p:nvSpPr>
              <p:cNvPr id="20517" name="AutoShape 24"/>
              <p:cNvSpPr>
                <a:spLocks noChangeArrowheads="1"/>
              </p:cNvSpPr>
              <p:nvPr/>
            </p:nvSpPr>
            <p:spPr bwMode="auto">
              <a:xfrm>
                <a:off x="4891" y="1796"/>
                <a:ext cx="56" cy="5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086 h 21600"/>
                  <a:gd name="T26" fmla="*/ 18514 w 21600"/>
                  <a:gd name="T27" fmla="*/ 18514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8" name="AutoShape 25"/>
              <p:cNvSpPr>
                <a:spLocks noChangeArrowheads="1"/>
              </p:cNvSpPr>
              <p:nvPr/>
            </p:nvSpPr>
            <p:spPr bwMode="auto">
              <a:xfrm>
                <a:off x="5451" y="1851"/>
                <a:ext cx="56" cy="5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086 h 21600"/>
                  <a:gd name="T26" fmla="*/ 18514 w 21600"/>
                  <a:gd name="T27" fmla="*/ 18514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9" name="AutoShape 26"/>
              <p:cNvSpPr>
                <a:spLocks noChangeArrowheads="1"/>
              </p:cNvSpPr>
              <p:nvPr/>
            </p:nvSpPr>
            <p:spPr bwMode="auto">
              <a:xfrm>
                <a:off x="5743" y="1759"/>
                <a:ext cx="56" cy="5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086 h 21600"/>
                  <a:gd name="T26" fmla="*/ 18514 w 21600"/>
                  <a:gd name="T27" fmla="*/ 18514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0" name="AutoShape 27"/>
              <p:cNvSpPr>
                <a:spLocks noChangeArrowheads="1"/>
              </p:cNvSpPr>
              <p:nvPr/>
            </p:nvSpPr>
            <p:spPr bwMode="auto">
              <a:xfrm>
                <a:off x="5928" y="1881"/>
                <a:ext cx="56" cy="5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3086 w 21600"/>
                  <a:gd name="T25" fmla="*/ 3086 h 21600"/>
                  <a:gd name="T26" fmla="*/ 18514 w 21600"/>
                  <a:gd name="T27" fmla="*/ 18514 h 2160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5400" y="10800"/>
                    </a:moveTo>
                    <a:cubicBezTo>
                      <a:pt x="5400" y="13782"/>
                      <a:pt x="7818" y="16200"/>
                      <a:pt x="10800" y="16200"/>
                    </a:cubicBezTo>
                    <a:cubicBezTo>
                      <a:pt x="13782" y="16200"/>
                      <a:pt x="16200" y="13782"/>
                      <a:pt x="16200" y="10800"/>
                    </a:cubicBezTo>
                    <a:cubicBezTo>
                      <a:pt x="16200" y="7818"/>
                      <a:pt x="13782" y="5400"/>
                      <a:pt x="10800" y="5400"/>
                    </a:cubicBezTo>
                    <a:cubicBezTo>
                      <a:pt x="7818" y="5400"/>
                      <a:pt x="5400" y="7818"/>
                      <a:pt x="54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16" name="AutoShape 28"/>
            <p:cNvSpPr>
              <a:spLocks noChangeArrowheads="1"/>
            </p:cNvSpPr>
            <p:nvPr/>
          </p:nvSpPr>
          <p:spPr bwMode="auto">
            <a:xfrm>
              <a:off x="6321" y="1677"/>
              <a:ext cx="56" cy="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086 w 21600"/>
                <a:gd name="T25" fmla="*/ 3086 h 21600"/>
                <a:gd name="T26" fmla="*/ 18514 w 21600"/>
                <a:gd name="T27" fmla="*/ 18514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6157" name="Group 29"/>
          <p:cNvGrpSpPr>
            <a:grpSpLocks/>
          </p:cNvGrpSpPr>
          <p:nvPr/>
        </p:nvGrpSpPr>
        <p:grpSpPr bwMode="auto">
          <a:xfrm>
            <a:off x="6243638" y="3286125"/>
            <a:ext cx="3662362" cy="357188"/>
            <a:chOff x="4493" y="1712"/>
            <a:chExt cx="2307" cy="225"/>
          </a:xfrm>
        </p:grpSpPr>
        <p:sp>
          <p:nvSpPr>
            <p:cNvPr id="20510" name="Line 182"/>
            <p:cNvSpPr>
              <a:spLocks noChangeShapeType="1"/>
            </p:cNvSpPr>
            <p:nvPr/>
          </p:nvSpPr>
          <p:spPr bwMode="auto">
            <a:xfrm>
              <a:off x="4493" y="1712"/>
              <a:ext cx="211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1" name="Text Box 31"/>
            <p:cNvSpPr txBox="1">
              <a:spLocks noChangeArrowheads="1"/>
            </p:cNvSpPr>
            <p:nvPr/>
          </p:nvSpPr>
          <p:spPr bwMode="auto">
            <a:xfrm>
              <a:off x="6450" y="1745"/>
              <a:ext cx="35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</a:p>
          </p:txBody>
        </p:sp>
      </p:grpSp>
      <p:sp>
        <p:nvSpPr>
          <p:cNvPr id="176160" name="Text Box 32"/>
          <p:cNvSpPr txBox="1">
            <a:spLocks noChangeArrowheads="1"/>
          </p:cNvSpPr>
          <p:nvPr/>
        </p:nvSpPr>
        <p:spPr bwMode="auto">
          <a:xfrm>
            <a:off x="5600701" y="1622425"/>
            <a:ext cx="37750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Small number of photons: large phase uncertainty.</a:t>
            </a:r>
          </a:p>
        </p:txBody>
      </p:sp>
      <p:sp>
        <p:nvSpPr>
          <p:cNvPr id="176161" name="Text Box 33"/>
          <p:cNvSpPr txBox="1">
            <a:spLocks noChangeArrowheads="1"/>
          </p:cNvSpPr>
          <p:nvPr/>
        </p:nvSpPr>
        <p:spPr bwMode="auto">
          <a:xfrm>
            <a:off x="5614989" y="1984375"/>
            <a:ext cx="38052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Large number of photons: small phase uncertainty.</a:t>
            </a:r>
          </a:p>
        </p:txBody>
      </p:sp>
      <p:sp>
        <p:nvSpPr>
          <p:cNvPr id="176162" name="Freeform 125"/>
          <p:cNvSpPr>
            <a:spLocks/>
          </p:cNvSpPr>
          <p:nvPr/>
        </p:nvSpPr>
        <p:spPr bwMode="auto">
          <a:xfrm>
            <a:off x="6372226" y="2776539"/>
            <a:ext cx="2943225" cy="1000125"/>
          </a:xfrm>
          <a:custGeom>
            <a:avLst/>
            <a:gdLst>
              <a:gd name="T0" fmla="*/ 2147483646 w 668"/>
              <a:gd name="T1" fmla="*/ 2147483646 h 521"/>
              <a:gd name="T2" fmla="*/ 2147483646 w 668"/>
              <a:gd name="T3" fmla="*/ 2147483646 h 521"/>
              <a:gd name="T4" fmla="*/ 2147483646 w 668"/>
              <a:gd name="T5" fmla="*/ 2147483646 h 521"/>
              <a:gd name="T6" fmla="*/ 2147483646 w 668"/>
              <a:gd name="T7" fmla="*/ 2147483646 h 521"/>
              <a:gd name="T8" fmla="*/ 2147483646 w 668"/>
              <a:gd name="T9" fmla="*/ 2147483646 h 521"/>
              <a:gd name="T10" fmla="*/ 2147483646 w 668"/>
              <a:gd name="T11" fmla="*/ 2147483646 h 521"/>
              <a:gd name="T12" fmla="*/ 2147483646 w 668"/>
              <a:gd name="T13" fmla="*/ 2147483646 h 521"/>
              <a:gd name="T14" fmla="*/ 2147483646 w 668"/>
              <a:gd name="T15" fmla="*/ 2147483646 h 521"/>
              <a:gd name="T16" fmla="*/ 2147483646 w 668"/>
              <a:gd name="T17" fmla="*/ 2147483646 h 521"/>
              <a:gd name="T18" fmla="*/ 2147483646 w 668"/>
              <a:gd name="T19" fmla="*/ 2147483646 h 521"/>
              <a:gd name="T20" fmla="*/ 2147483646 w 668"/>
              <a:gd name="T21" fmla="*/ 2147483646 h 521"/>
              <a:gd name="T22" fmla="*/ 2147483646 w 668"/>
              <a:gd name="T23" fmla="*/ 2147483646 h 521"/>
              <a:gd name="T24" fmla="*/ 2147483646 w 668"/>
              <a:gd name="T25" fmla="*/ 2147483646 h 521"/>
              <a:gd name="T26" fmla="*/ 2147483646 w 668"/>
              <a:gd name="T27" fmla="*/ 2147483646 h 521"/>
              <a:gd name="T28" fmla="*/ 2147483646 w 668"/>
              <a:gd name="T29" fmla="*/ 2147483646 h 521"/>
              <a:gd name="T30" fmla="*/ 2147483646 w 668"/>
              <a:gd name="T31" fmla="*/ 2147483646 h 521"/>
              <a:gd name="T32" fmla="*/ 2147483646 w 668"/>
              <a:gd name="T33" fmla="*/ 2147483646 h 521"/>
              <a:gd name="T34" fmla="*/ 2147483646 w 668"/>
              <a:gd name="T35" fmla="*/ 2147483646 h 521"/>
              <a:gd name="T36" fmla="*/ 2147483646 w 668"/>
              <a:gd name="T37" fmla="*/ 2147483646 h 521"/>
              <a:gd name="T38" fmla="*/ 2147483646 w 668"/>
              <a:gd name="T39" fmla="*/ 2147483646 h 521"/>
              <a:gd name="T40" fmla="*/ 2147483646 w 668"/>
              <a:gd name="T41" fmla="*/ 2147483646 h 521"/>
              <a:gd name="T42" fmla="*/ 2147483646 w 668"/>
              <a:gd name="T43" fmla="*/ 2147483646 h 521"/>
              <a:gd name="T44" fmla="*/ 2147483646 w 668"/>
              <a:gd name="T45" fmla="*/ 2147483646 h 521"/>
              <a:gd name="T46" fmla="*/ 2147483646 w 668"/>
              <a:gd name="T47" fmla="*/ 2147483646 h 521"/>
              <a:gd name="T48" fmla="*/ 2147483646 w 668"/>
              <a:gd name="T49" fmla="*/ 2147483646 h 521"/>
              <a:gd name="T50" fmla="*/ 2147483646 w 668"/>
              <a:gd name="T51" fmla="*/ 2147483646 h 521"/>
              <a:gd name="T52" fmla="*/ 2147483646 w 668"/>
              <a:gd name="T53" fmla="*/ 2147483646 h 521"/>
              <a:gd name="T54" fmla="*/ 2147483646 w 668"/>
              <a:gd name="T55" fmla="*/ 2147483646 h 521"/>
              <a:gd name="T56" fmla="*/ 2147483646 w 668"/>
              <a:gd name="T57" fmla="*/ 2147483646 h 521"/>
              <a:gd name="T58" fmla="*/ 2147483646 w 668"/>
              <a:gd name="T59" fmla="*/ 2147483646 h 521"/>
              <a:gd name="T60" fmla="*/ 2147483646 w 668"/>
              <a:gd name="T61" fmla="*/ 2147483646 h 521"/>
              <a:gd name="T62" fmla="*/ 2147483646 w 668"/>
              <a:gd name="T63" fmla="*/ 2147483646 h 521"/>
              <a:gd name="T64" fmla="*/ 2147483646 w 668"/>
              <a:gd name="T65" fmla="*/ 2147483646 h 521"/>
              <a:gd name="T66" fmla="*/ 2147483646 w 668"/>
              <a:gd name="T67" fmla="*/ 2147483646 h 521"/>
              <a:gd name="T68" fmla="*/ 2147483646 w 668"/>
              <a:gd name="T69" fmla="*/ 2147483646 h 521"/>
              <a:gd name="T70" fmla="*/ 2147483646 w 668"/>
              <a:gd name="T71" fmla="*/ 2147483646 h 521"/>
              <a:gd name="T72" fmla="*/ 2147483646 w 668"/>
              <a:gd name="T73" fmla="*/ 2147483646 h 521"/>
              <a:gd name="T74" fmla="*/ 2147483646 w 668"/>
              <a:gd name="T75" fmla="*/ 2147483646 h 521"/>
              <a:gd name="T76" fmla="*/ 2147483646 w 668"/>
              <a:gd name="T77" fmla="*/ 2147483646 h 521"/>
              <a:gd name="T78" fmla="*/ 2147483646 w 668"/>
              <a:gd name="T79" fmla="*/ 2147483646 h 521"/>
              <a:gd name="T80" fmla="*/ 2147483646 w 668"/>
              <a:gd name="T81" fmla="*/ 2147483646 h 521"/>
              <a:gd name="T82" fmla="*/ 2147483646 w 668"/>
              <a:gd name="T83" fmla="*/ 2147483646 h 521"/>
              <a:gd name="T84" fmla="*/ 2147483646 w 668"/>
              <a:gd name="T85" fmla="*/ 2147483646 h 521"/>
              <a:gd name="T86" fmla="*/ 2147483646 w 668"/>
              <a:gd name="T87" fmla="*/ 2147483646 h 521"/>
              <a:gd name="T88" fmla="*/ 2147483646 w 668"/>
              <a:gd name="T89" fmla="*/ 2147483646 h 521"/>
              <a:gd name="T90" fmla="*/ 2147483646 w 668"/>
              <a:gd name="T91" fmla="*/ 2147483646 h 521"/>
              <a:gd name="T92" fmla="*/ 2147483646 w 668"/>
              <a:gd name="T93" fmla="*/ 2147483646 h 521"/>
              <a:gd name="T94" fmla="*/ 2147483646 w 668"/>
              <a:gd name="T95" fmla="*/ 2147483646 h 521"/>
              <a:gd name="T96" fmla="*/ 2147483646 w 668"/>
              <a:gd name="T97" fmla="*/ 2147483646 h 521"/>
              <a:gd name="T98" fmla="*/ 2147483646 w 668"/>
              <a:gd name="T99" fmla="*/ 2147483646 h 521"/>
              <a:gd name="T100" fmla="*/ 2147483646 w 668"/>
              <a:gd name="T101" fmla="*/ 2147483646 h 521"/>
              <a:gd name="T102" fmla="*/ 2147483646 w 668"/>
              <a:gd name="T103" fmla="*/ 2147483646 h 521"/>
              <a:gd name="T104" fmla="*/ 2147483646 w 668"/>
              <a:gd name="T105" fmla="*/ 2147483646 h 521"/>
              <a:gd name="T106" fmla="*/ 2147483646 w 668"/>
              <a:gd name="T107" fmla="*/ 2147483646 h 521"/>
              <a:gd name="T108" fmla="*/ 2147483646 w 668"/>
              <a:gd name="T109" fmla="*/ 2147483646 h 521"/>
              <a:gd name="T110" fmla="*/ 2147483646 w 668"/>
              <a:gd name="T111" fmla="*/ 2147483646 h 521"/>
              <a:gd name="T112" fmla="*/ 2147483646 w 668"/>
              <a:gd name="T113" fmla="*/ 2147483646 h 521"/>
              <a:gd name="T114" fmla="*/ 2147483646 w 668"/>
              <a:gd name="T115" fmla="*/ 2147483646 h 521"/>
              <a:gd name="T116" fmla="*/ 2147483646 w 668"/>
              <a:gd name="T117" fmla="*/ 2147483646 h 521"/>
              <a:gd name="T118" fmla="*/ 2147483646 w 668"/>
              <a:gd name="T119" fmla="*/ 2147483646 h 521"/>
              <a:gd name="T120" fmla="*/ 2147483646 w 668"/>
              <a:gd name="T121" fmla="*/ 2147483646 h 521"/>
              <a:gd name="T122" fmla="*/ 2147483646 w 668"/>
              <a:gd name="T123" fmla="*/ 2147483646 h 52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668"/>
              <a:gd name="T187" fmla="*/ 0 h 521"/>
              <a:gd name="T188" fmla="*/ 668 w 668"/>
              <a:gd name="T189" fmla="*/ 521 h 52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668" h="521">
                <a:moveTo>
                  <a:pt x="0" y="520"/>
                </a:moveTo>
                <a:lnTo>
                  <a:pt x="1" y="520"/>
                </a:lnTo>
                <a:lnTo>
                  <a:pt x="2" y="520"/>
                </a:lnTo>
                <a:lnTo>
                  <a:pt x="2" y="513"/>
                </a:lnTo>
                <a:lnTo>
                  <a:pt x="4" y="513"/>
                </a:lnTo>
                <a:lnTo>
                  <a:pt x="5" y="504"/>
                </a:lnTo>
                <a:lnTo>
                  <a:pt x="7" y="497"/>
                </a:lnTo>
                <a:lnTo>
                  <a:pt x="8" y="488"/>
                </a:lnTo>
                <a:lnTo>
                  <a:pt x="10" y="481"/>
                </a:lnTo>
                <a:lnTo>
                  <a:pt x="11" y="465"/>
                </a:lnTo>
                <a:lnTo>
                  <a:pt x="12" y="458"/>
                </a:lnTo>
                <a:lnTo>
                  <a:pt x="14" y="443"/>
                </a:lnTo>
                <a:lnTo>
                  <a:pt x="15" y="434"/>
                </a:lnTo>
                <a:lnTo>
                  <a:pt x="17" y="411"/>
                </a:lnTo>
                <a:lnTo>
                  <a:pt x="18" y="395"/>
                </a:lnTo>
                <a:lnTo>
                  <a:pt x="20" y="373"/>
                </a:lnTo>
                <a:lnTo>
                  <a:pt x="20" y="357"/>
                </a:lnTo>
                <a:lnTo>
                  <a:pt x="21" y="334"/>
                </a:lnTo>
                <a:lnTo>
                  <a:pt x="22" y="318"/>
                </a:lnTo>
                <a:lnTo>
                  <a:pt x="24" y="295"/>
                </a:lnTo>
                <a:lnTo>
                  <a:pt x="25" y="271"/>
                </a:lnTo>
                <a:lnTo>
                  <a:pt x="27" y="248"/>
                </a:lnTo>
                <a:lnTo>
                  <a:pt x="28" y="225"/>
                </a:lnTo>
                <a:lnTo>
                  <a:pt x="30" y="210"/>
                </a:lnTo>
                <a:lnTo>
                  <a:pt x="31" y="178"/>
                </a:lnTo>
                <a:lnTo>
                  <a:pt x="32" y="163"/>
                </a:lnTo>
                <a:lnTo>
                  <a:pt x="34" y="147"/>
                </a:lnTo>
                <a:lnTo>
                  <a:pt x="35" y="124"/>
                </a:lnTo>
                <a:lnTo>
                  <a:pt x="35" y="108"/>
                </a:lnTo>
                <a:lnTo>
                  <a:pt x="37" y="93"/>
                </a:lnTo>
                <a:lnTo>
                  <a:pt x="38" y="85"/>
                </a:lnTo>
                <a:lnTo>
                  <a:pt x="40" y="63"/>
                </a:lnTo>
                <a:lnTo>
                  <a:pt x="41" y="47"/>
                </a:lnTo>
                <a:lnTo>
                  <a:pt x="42" y="38"/>
                </a:lnTo>
                <a:lnTo>
                  <a:pt x="44" y="31"/>
                </a:lnTo>
                <a:lnTo>
                  <a:pt x="45" y="24"/>
                </a:lnTo>
                <a:lnTo>
                  <a:pt x="47" y="15"/>
                </a:lnTo>
                <a:lnTo>
                  <a:pt x="48" y="8"/>
                </a:lnTo>
                <a:lnTo>
                  <a:pt x="50" y="8"/>
                </a:lnTo>
                <a:lnTo>
                  <a:pt x="51" y="8"/>
                </a:lnTo>
                <a:lnTo>
                  <a:pt x="52" y="8"/>
                </a:lnTo>
                <a:lnTo>
                  <a:pt x="54" y="15"/>
                </a:lnTo>
                <a:lnTo>
                  <a:pt x="55" y="24"/>
                </a:lnTo>
                <a:lnTo>
                  <a:pt x="57" y="24"/>
                </a:lnTo>
                <a:lnTo>
                  <a:pt x="58" y="31"/>
                </a:lnTo>
                <a:lnTo>
                  <a:pt x="60" y="38"/>
                </a:lnTo>
                <a:lnTo>
                  <a:pt x="61" y="54"/>
                </a:lnTo>
                <a:lnTo>
                  <a:pt x="62" y="63"/>
                </a:lnTo>
                <a:lnTo>
                  <a:pt x="64" y="78"/>
                </a:lnTo>
                <a:lnTo>
                  <a:pt x="65" y="85"/>
                </a:lnTo>
                <a:lnTo>
                  <a:pt x="67" y="108"/>
                </a:lnTo>
                <a:lnTo>
                  <a:pt x="68" y="124"/>
                </a:lnTo>
                <a:lnTo>
                  <a:pt x="70" y="140"/>
                </a:lnTo>
                <a:lnTo>
                  <a:pt x="70" y="155"/>
                </a:lnTo>
                <a:lnTo>
                  <a:pt x="71" y="178"/>
                </a:lnTo>
                <a:lnTo>
                  <a:pt x="72" y="194"/>
                </a:lnTo>
                <a:lnTo>
                  <a:pt x="74" y="217"/>
                </a:lnTo>
                <a:lnTo>
                  <a:pt x="75" y="233"/>
                </a:lnTo>
                <a:lnTo>
                  <a:pt x="77" y="264"/>
                </a:lnTo>
                <a:lnTo>
                  <a:pt x="78" y="280"/>
                </a:lnTo>
                <a:lnTo>
                  <a:pt x="80" y="295"/>
                </a:lnTo>
                <a:lnTo>
                  <a:pt x="81" y="325"/>
                </a:lnTo>
                <a:lnTo>
                  <a:pt x="82" y="341"/>
                </a:lnTo>
                <a:lnTo>
                  <a:pt x="84" y="357"/>
                </a:lnTo>
                <a:lnTo>
                  <a:pt x="85" y="380"/>
                </a:lnTo>
                <a:lnTo>
                  <a:pt x="87" y="395"/>
                </a:lnTo>
                <a:lnTo>
                  <a:pt x="87" y="411"/>
                </a:lnTo>
                <a:lnTo>
                  <a:pt x="88" y="434"/>
                </a:lnTo>
                <a:lnTo>
                  <a:pt x="90" y="450"/>
                </a:lnTo>
                <a:lnTo>
                  <a:pt x="91" y="458"/>
                </a:lnTo>
                <a:lnTo>
                  <a:pt x="92" y="481"/>
                </a:lnTo>
                <a:lnTo>
                  <a:pt x="94" y="481"/>
                </a:lnTo>
                <a:lnTo>
                  <a:pt x="95" y="497"/>
                </a:lnTo>
                <a:lnTo>
                  <a:pt x="97" y="504"/>
                </a:lnTo>
                <a:lnTo>
                  <a:pt x="98" y="513"/>
                </a:lnTo>
                <a:lnTo>
                  <a:pt x="100" y="513"/>
                </a:lnTo>
                <a:lnTo>
                  <a:pt x="101" y="520"/>
                </a:lnTo>
                <a:lnTo>
                  <a:pt x="102" y="520"/>
                </a:lnTo>
                <a:lnTo>
                  <a:pt x="104" y="520"/>
                </a:lnTo>
                <a:lnTo>
                  <a:pt x="105" y="520"/>
                </a:lnTo>
                <a:lnTo>
                  <a:pt x="107" y="513"/>
                </a:lnTo>
                <a:lnTo>
                  <a:pt x="108" y="504"/>
                </a:lnTo>
                <a:lnTo>
                  <a:pt x="110" y="497"/>
                </a:lnTo>
                <a:lnTo>
                  <a:pt x="111" y="488"/>
                </a:lnTo>
                <a:lnTo>
                  <a:pt x="112" y="473"/>
                </a:lnTo>
                <a:lnTo>
                  <a:pt x="114" y="473"/>
                </a:lnTo>
                <a:lnTo>
                  <a:pt x="115" y="450"/>
                </a:lnTo>
                <a:lnTo>
                  <a:pt x="117" y="443"/>
                </a:lnTo>
                <a:lnTo>
                  <a:pt x="118" y="427"/>
                </a:lnTo>
                <a:lnTo>
                  <a:pt x="120" y="404"/>
                </a:lnTo>
                <a:lnTo>
                  <a:pt x="121" y="388"/>
                </a:lnTo>
                <a:lnTo>
                  <a:pt x="121" y="364"/>
                </a:lnTo>
                <a:lnTo>
                  <a:pt x="122" y="350"/>
                </a:lnTo>
                <a:lnTo>
                  <a:pt x="124" y="325"/>
                </a:lnTo>
                <a:lnTo>
                  <a:pt x="125" y="310"/>
                </a:lnTo>
                <a:lnTo>
                  <a:pt x="127" y="287"/>
                </a:lnTo>
                <a:lnTo>
                  <a:pt x="128" y="264"/>
                </a:lnTo>
                <a:lnTo>
                  <a:pt x="130" y="241"/>
                </a:lnTo>
                <a:lnTo>
                  <a:pt x="131" y="225"/>
                </a:lnTo>
                <a:lnTo>
                  <a:pt x="132" y="201"/>
                </a:lnTo>
                <a:lnTo>
                  <a:pt x="134" y="178"/>
                </a:lnTo>
                <a:lnTo>
                  <a:pt x="135" y="163"/>
                </a:lnTo>
                <a:lnTo>
                  <a:pt x="137" y="140"/>
                </a:lnTo>
                <a:lnTo>
                  <a:pt x="138" y="117"/>
                </a:lnTo>
                <a:lnTo>
                  <a:pt x="138" y="101"/>
                </a:lnTo>
                <a:lnTo>
                  <a:pt x="140" y="85"/>
                </a:lnTo>
                <a:lnTo>
                  <a:pt x="141" y="78"/>
                </a:lnTo>
                <a:lnTo>
                  <a:pt x="142" y="63"/>
                </a:lnTo>
                <a:lnTo>
                  <a:pt x="144" y="38"/>
                </a:lnTo>
                <a:lnTo>
                  <a:pt x="145" y="38"/>
                </a:lnTo>
                <a:lnTo>
                  <a:pt x="147" y="31"/>
                </a:lnTo>
                <a:lnTo>
                  <a:pt x="148" y="15"/>
                </a:lnTo>
                <a:lnTo>
                  <a:pt x="150" y="15"/>
                </a:lnTo>
                <a:lnTo>
                  <a:pt x="151" y="8"/>
                </a:lnTo>
                <a:lnTo>
                  <a:pt x="152" y="8"/>
                </a:lnTo>
                <a:lnTo>
                  <a:pt x="154" y="8"/>
                </a:lnTo>
                <a:lnTo>
                  <a:pt x="155" y="8"/>
                </a:lnTo>
                <a:lnTo>
                  <a:pt x="157" y="8"/>
                </a:lnTo>
                <a:lnTo>
                  <a:pt x="158" y="15"/>
                </a:lnTo>
                <a:lnTo>
                  <a:pt x="160" y="24"/>
                </a:lnTo>
                <a:lnTo>
                  <a:pt x="161" y="38"/>
                </a:lnTo>
                <a:lnTo>
                  <a:pt x="162" y="38"/>
                </a:lnTo>
                <a:lnTo>
                  <a:pt x="164" y="54"/>
                </a:lnTo>
                <a:lnTo>
                  <a:pt x="165" y="63"/>
                </a:lnTo>
                <a:lnTo>
                  <a:pt x="167" y="78"/>
                </a:lnTo>
                <a:lnTo>
                  <a:pt x="168" y="93"/>
                </a:lnTo>
                <a:lnTo>
                  <a:pt x="170" y="108"/>
                </a:lnTo>
                <a:lnTo>
                  <a:pt x="171" y="124"/>
                </a:lnTo>
                <a:lnTo>
                  <a:pt x="172" y="133"/>
                </a:lnTo>
                <a:lnTo>
                  <a:pt x="172" y="155"/>
                </a:lnTo>
                <a:lnTo>
                  <a:pt x="174" y="171"/>
                </a:lnTo>
                <a:lnTo>
                  <a:pt x="175" y="194"/>
                </a:lnTo>
                <a:lnTo>
                  <a:pt x="177" y="210"/>
                </a:lnTo>
                <a:lnTo>
                  <a:pt x="178" y="233"/>
                </a:lnTo>
                <a:lnTo>
                  <a:pt x="180" y="255"/>
                </a:lnTo>
                <a:lnTo>
                  <a:pt x="181" y="280"/>
                </a:lnTo>
                <a:lnTo>
                  <a:pt x="182" y="295"/>
                </a:lnTo>
                <a:lnTo>
                  <a:pt x="184" y="318"/>
                </a:lnTo>
                <a:lnTo>
                  <a:pt x="185" y="341"/>
                </a:lnTo>
                <a:lnTo>
                  <a:pt x="187" y="357"/>
                </a:lnTo>
                <a:lnTo>
                  <a:pt x="188" y="380"/>
                </a:lnTo>
                <a:lnTo>
                  <a:pt x="188" y="404"/>
                </a:lnTo>
                <a:lnTo>
                  <a:pt x="190" y="418"/>
                </a:lnTo>
                <a:lnTo>
                  <a:pt x="191" y="427"/>
                </a:lnTo>
                <a:lnTo>
                  <a:pt x="192" y="450"/>
                </a:lnTo>
                <a:lnTo>
                  <a:pt x="194" y="465"/>
                </a:lnTo>
                <a:lnTo>
                  <a:pt x="195" y="481"/>
                </a:lnTo>
                <a:lnTo>
                  <a:pt x="197" y="488"/>
                </a:lnTo>
                <a:lnTo>
                  <a:pt x="198" y="497"/>
                </a:lnTo>
                <a:lnTo>
                  <a:pt x="200" y="497"/>
                </a:lnTo>
                <a:lnTo>
                  <a:pt x="201" y="504"/>
                </a:lnTo>
                <a:lnTo>
                  <a:pt x="202" y="513"/>
                </a:lnTo>
                <a:lnTo>
                  <a:pt x="204" y="513"/>
                </a:lnTo>
                <a:lnTo>
                  <a:pt x="205" y="513"/>
                </a:lnTo>
                <a:lnTo>
                  <a:pt x="207" y="513"/>
                </a:lnTo>
                <a:lnTo>
                  <a:pt x="208" y="513"/>
                </a:lnTo>
                <a:lnTo>
                  <a:pt x="210" y="497"/>
                </a:lnTo>
                <a:lnTo>
                  <a:pt x="211" y="497"/>
                </a:lnTo>
                <a:lnTo>
                  <a:pt x="212" y="481"/>
                </a:lnTo>
                <a:lnTo>
                  <a:pt x="214" y="473"/>
                </a:lnTo>
                <a:lnTo>
                  <a:pt x="215" y="458"/>
                </a:lnTo>
                <a:lnTo>
                  <a:pt x="217" y="450"/>
                </a:lnTo>
                <a:lnTo>
                  <a:pt x="218" y="427"/>
                </a:lnTo>
                <a:lnTo>
                  <a:pt x="220" y="418"/>
                </a:lnTo>
                <a:lnTo>
                  <a:pt x="221" y="404"/>
                </a:lnTo>
                <a:lnTo>
                  <a:pt x="222" y="388"/>
                </a:lnTo>
                <a:lnTo>
                  <a:pt x="222" y="364"/>
                </a:lnTo>
                <a:lnTo>
                  <a:pt x="224" y="341"/>
                </a:lnTo>
                <a:lnTo>
                  <a:pt x="225" y="325"/>
                </a:lnTo>
                <a:lnTo>
                  <a:pt x="227" y="310"/>
                </a:lnTo>
                <a:lnTo>
                  <a:pt x="228" y="287"/>
                </a:lnTo>
                <a:lnTo>
                  <a:pt x="230" y="264"/>
                </a:lnTo>
                <a:lnTo>
                  <a:pt x="231" y="248"/>
                </a:lnTo>
                <a:lnTo>
                  <a:pt x="232" y="217"/>
                </a:lnTo>
                <a:lnTo>
                  <a:pt x="234" y="201"/>
                </a:lnTo>
                <a:lnTo>
                  <a:pt x="235" y="178"/>
                </a:lnTo>
                <a:lnTo>
                  <a:pt x="237" y="163"/>
                </a:lnTo>
                <a:lnTo>
                  <a:pt x="238" y="140"/>
                </a:lnTo>
                <a:lnTo>
                  <a:pt x="240" y="124"/>
                </a:lnTo>
                <a:lnTo>
                  <a:pt x="240" y="108"/>
                </a:lnTo>
                <a:lnTo>
                  <a:pt x="241" y="85"/>
                </a:lnTo>
                <a:lnTo>
                  <a:pt x="242" y="78"/>
                </a:lnTo>
                <a:lnTo>
                  <a:pt x="244" y="63"/>
                </a:lnTo>
                <a:lnTo>
                  <a:pt x="245" y="47"/>
                </a:lnTo>
                <a:lnTo>
                  <a:pt x="247" y="38"/>
                </a:lnTo>
                <a:lnTo>
                  <a:pt x="248" y="31"/>
                </a:lnTo>
                <a:lnTo>
                  <a:pt x="250" y="15"/>
                </a:lnTo>
                <a:lnTo>
                  <a:pt x="251" y="15"/>
                </a:lnTo>
                <a:lnTo>
                  <a:pt x="252" y="8"/>
                </a:lnTo>
                <a:lnTo>
                  <a:pt x="254" y="8"/>
                </a:lnTo>
                <a:lnTo>
                  <a:pt x="255" y="8"/>
                </a:lnTo>
                <a:lnTo>
                  <a:pt x="257" y="8"/>
                </a:lnTo>
                <a:lnTo>
                  <a:pt x="258" y="8"/>
                </a:lnTo>
                <a:lnTo>
                  <a:pt x="260" y="15"/>
                </a:lnTo>
                <a:lnTo>
                  <a:pt x="261" y="24"/>
                </a:lnTo>
                <a:lnTo>
                  <a:pt x="262" y="31"/>
                </a:lnTo>
                <a:lnTo>
                  <a:pt x="264" y="31"/>
                </a:lnTo>
                <a:lnTo>
                  <a:pt x="265" y="47"/>
                </a:lnTo>
                <a:lnTo>
                  <a:pt x="267" y="63"/>
                </a:lnTo>
                <a:lnTo>
                  <a:pt x="268" y="70"/>
                </a:lnTo>
                <a:lnTo>
                  <a:pt x="270" y="85"/>
                </a:lnTo>
                <a:lnTo>
                  <a:pt x="271" y="101"/>
                </a:lnTo>
                <a:lnTo>
                  <a:pt x="272" y="117"/>
                </a:lnTo>
                <a:lnTo>
                  <a:pt x="274" y="133"/>
                </a:lnTo>
                <a:lnTo>
                  <a:pt x="274" y="155"/>
                </a:lnTo>
                <a:lnTo>
                  <a:pt x="275" y="178"/>
                </a:lnTo>
                <a:lnTo>
                  <a:pt x="277" y="194"/>
                </a:lnTo>
                <a:lnTo>
                  <a:pt x="278" y="217"/>
                </a:lnTo>
                <a:lnTo>
                  <a:pt x="280" y="233"/>
                </a:lnTo>
                <a:lnTo>
                  <a:pt x="281" y="255"/>
                </a:lnTo>
                <a:lnTo>
                  <a:pt x="282" y="287"/>
                </a:lnTo>
                <a:lnTo>
                  <a:pt x="284" y="303"/>
                </a:lnTo>
                <a:lnTo>
                  <a:pt x="285" y="318"/>
                </a:lnTo>
                <a:lnTo>
                  <a:pt x="287" y="341"/>
                </a:lnTo>
                <a:lnTo>
                  <a:pt x="288" y="364"/>
                </a:lnTo>
                <a:lnTo>
                  <a:pt x="290" y="388"/>
                </a:lnTo>
                <a:lnTo>
                  <a:pt x="291" y="404"/>
                </a:lnTo>
                <a:lnTo>
                  <a:pt x="291" y="418"/>
                </a:lnTo>
                <a:lnTo>
                  <a:pt x="292" y="434"/>
                </a:lnTo>
                <a:lnTo>
                  <a:pt x="294" y="450"/>
                </a:lnTo>
                <a:lnTo>
                  <a:pt x="295" y="458"/>
                </a:lnTo>
                <a:lnTo>
                  <a:pt x="297" y="473"/>
                </a:lnTo>
                <a:lnTo>
                  <a:pt x="298" y="488"/>
                </a:lnTo>
                <a:lnTo>
                  <a:pt x="300" y="488"/>
                </a:lnTo>
                <a:lnTo>
                  <a:pt x="301" y="497"/>
                </a:lnTo>
                <a:lnTo>
                  <a:pt x="302" y="513"/>
                </a:lnTo>
                <a:lnTo>
                  <a:pt x="304" y="513"/>
                </a:lnTo>
                <a:lnTo>
                  <a:pt x="305" y="520"/>
                </a:lnTo>
                <a:lnTo>
                  <a:pt x="307" y="513"/>
                </a:lnTo>
                <a:lnTo>
                  <a:pt x="308" y="513"/>
                </a:lnTo>
                <a:lnTo>
                  <a:pt x="308" y="504"/>
                </a:lnTo>
                <a:lnTo>
                  <a:pt x="310" y="504"/>
                </a:lnTo>
                <a:lnTo>
                  <a:pt x="311" y="497"/>
                </a:lnTo>
                <a:lnTo>
                  <a:pt x="312" y="497"/>
                </a:lnTo>
                <a:lnTo>
                  <a:pt x="314" y="473"/>
                </a:lnTo>
                <a:lnTo>
                  <a:pt x="315" y="473"/>
                </a:lnTo>
                <a:lnTo>
                  <a:pt x="317" y="450"/>
                </a:lnTo>
                <a:lnTo>
                  <a:pt x="318" y="443"/>
                </a:lnTo>
                <a:lnTo>
                  <a:pt x="320" y="427"/>
                </a:lnTo>
                <a:lnTo>
                  <a:pt x="321" y="418"/>
                </a:lnTo>
                <a:lnTo>
                  <a:pt x="322" y="388"/>
                </a:lnTo>
                <a:lnTo>
                  <a:pt x="324" y="380"/>
                </a:lnTo>
                <a:lnTo>
                  <a:pt x="325" y="357"/>
                </a:lnTo>
                <a:lnTo>
                  <a:pt x="325" y="341"/>
                </a:lnTo>
                <a:lnTo>
                  <a:pt x="327" y="318"/>
                </a:lnTo>
                <a:lnTo>
                  <a:pt x="328" y="303"/>
                </a:lnTo>
                <a:lnTo>
                  <a:pt x="330" y="271"/>
                </a:lnTo>
                <a:lnTo>
                  <a:pt x="331" y="248"/>
                </a:lnTo>
                <a:lnTo>
                  <a:pt x="332" y="225"/>
                </a:lnTo>
                <a:lnTo>
                  <a:pt x="334" y="217"/>
                </a:lnTo>
                <a:lnTo>
                  <a:pt x="335" y="194"/>
                </a:lnTo>
                <a:lnTo>
                  <a:pt x="337" y="171"/>
                </a:lnTo>
                <a:lnTo>
                  <a:pt x="338" y="147"/>
                </a:lnTo>
                <a:lnTo>
                  <a:pt x="340" y="133"/>
                </a:lnTo>
                <a:lnTo>
                  <a:pt x="341" y="108"/>
                </a:lnTo>
                <a:lnTo>
                  <a:pt x="341" y="101"/>
                </a:lnTo>
                <a:lnTo>
                  <a:pt x="342" y="78"/>
                </a:lnTo>
                <a:lnTo>
                  <a:pt x="344" y="70"/>
                </a:lnTo>
                <a:lnTo>
                  <a:pt x="345" y="54"/>
                </a:lnTo>
                <a:lnTo>
                  <a:pt x="347" y="38"/>
                </a:lnTo>
                <a:lnTo>
                  <a:pt x="348" y="38"/>
                </a:lnTo>
                <a:lnTo>
                  <a:pt x="350" y="24"/>
                </a:lnTo>
                <a:lnTo>
                  <a:pt x="351" y="15"/>
                </a:lnTo>
                <a:lnTo>
                  <a:pt x="352" y="8"/>
                </a:lnTo>
                <a:lnTo>
                  <a:pt x="354" y="8"/>
                </a:lnTo>
                <a:lnTo>
                  <a:pt x="355" y="8"/>
                </a:lnTo>
                <a:lnTo>
                  <a:pt x="357" y="8"/>
                </a:lnTo>
                <a:lnTo>
                  <a:pt x="358" y="0"/>
                </a:lnTo>
                <a:lnTo>
                  <a:pt x="358" y="8"/>
                </a:lnTo>
                <a:lnTo>
                  <a:pt x="360" y="8"/>
                </a:lnTo>
                <a:lnTo>
                  <a:pt x="361" y="8"/>
                </a:lnTo>
                <a:lnTo>
                  <a:pt x="362" y="31"/>
                </a:lnTo>
                <a:lnTo>
                  <a:pt x="364" y="24"/>
                </a:lnTo>
                <a:lnTo>
                  <a:pt x="365" y="38"/>
                </a:lnTo>
                <a:lnTo>
                  <a:pt x="367" y="47"/>
                </a:lnTo>
                <a:lnTo>
                  <a:pt x="368" y="63"/>
                </a:lnTo>
                <a:lnTo>
                  <a:pt x="370" y="78"/>
                </a:lnTo>
                <a:lnTo>
                  <a:pt x="371" y="101"/>
                </a:lnTo>
                <a:lnTo>
                  <a:pt x="372" y="108"/>
                </a:lnTo>
                <a:lnTo>
                  <a:pt x="374" y="124"/>
                </a:lnTo>
                <a:lnTo>
                  <a:pt x="375" y="147"/>
                </a:lnTo>
                <a:lnTo>
                  <a:pt x="375" y="163"/>
                </a:lnTo>
                <a:lnTo>
                  <a:pt x="377" y="187"/>
                </a:lnTo>
                <a:lnTo>
                  <a:pt x="378" y="201"/>
                </a:lnTo>
                <a:lnTo>
                  <a:pt x="380" y="225"/>
                </a:lnTo>
                <a:lnTo>
                  <a:pt x="381" y="241"/>
                </a:lnTo>
                <a:lnTo>
                  <a:pt x="382" y="271"/>
                </a:lnTo>
                <a:lnTo>
                  <a:pt x="384" y="295"/>
                </a:lnTo>
                <a:lnTo>
                  <a:pt x="385" y="318"/>
                </a:lnTo>
                <a:lnTo>
                  <a:pt x="387" y="341"/>
                </a:lnTo>
                <a:lnTo>
                  <a:pt x="388" y="357"/>
                </a:lnTo>
                <a:lnTo>
                  <a:pt x="390" y="380"/>
                </a:lnTo>
                <a:lnTo>
                  <a:pt x="391" y="395"/>
                </a:lnTo>
                <a:lnTo>
                  <a:pt x="392" y="418"/>
                </a:lnTo>
                <a:lnTo>
                  <a:pt x="392" y="434"/>
                </a:lnTo>
                <a:lnTo>
                  <a:pt x="394" y="450"/>
                </a:lnTo>
                <a:lnTo>
                  <a:pt x="395" y="458"/>
                </a:lnTo>
                <a:lnTo>
                  <a:pt x="397" y="473"/>
                </a:lnTo>
                <a:lnTo>
                  <a:pt x="398" y="488"/>
                </a:lnTo>
                <a:lnTo>
                  <a:pt x="400" y="497"/>
                </a:lnTo>
                <a:lnTo>
                  <a:pt x="401" y="497"/>
                </a:lnTo>
                <a:lnTo>
                  <a:pt x="402" y="504"/>
                </a:lnTo>
                <a:lnTo>
                  <a:pt x="404" y="513"/>
                </a:lnTo>
                <a:lnTo>
                  <a:pt x="405" y="513"/>
                </a:lnTo>
                <a:lnTo>
                  <a:pt x="407" y="520"/>
                </a:lnTo>
                <a:lnTo>
                  <a:pt x="408" y="513"/>
                </a:lnTo>
                <a:lnTo>
                  <a:pt x="410" y="520"/>
                </a:lnTo>
                <a:lnTo>
                  <a:pt x="410" y="504"/>
                </a:lnTo>
                <a:lnTo>
                  <a:pt x="411" y="497"/>
                </a:lnTo>
                <a:lnTo>
                  <a:pt x="412" y="497"/>
                </a:lnTo>
                <a:lnTo>
                  <a:pt x="414" y="488"/>
                </a:lnTo>
                <a:lnTo>
                  <a:pt x="415" y="473"/>
                </a:lnTo>
                <a:lnTo>
                  <a:pt x="417" y="465"/>
                </a:lnTo>
                <a:lnTo>
                  <a:pt x="418" y="450"/>
                </a:lnTo>
                <a:lnTo>
                  <a:pt x="420" y="443"/>
                </a:lnTo>
                <a:lnTo>
                  <a:pt x="421" y="427"/>
                </a:lnTo>
                <a:lnTo>
                  <a:pt x="422" y="411"/>
                </a:lnTo>
                <a:lnTo>
                  <a:pt x="424" y="388"/>
                </a:lnTo>
                <a:lnTo>
                  <a:pt x="425" y="373"/>
                </a:lnTo>
                <a:lnTo>
                  <a:pt x="427" y="350"/>
                </a:lnTo>
                <a:lnTo>
                  <a:pt x="427" y="334"/>
                </a:lnTo>
                <a:lnTo>
                  <a:pt x="428" y="303"/>
                </a:lnTo>
                <a:lnTo>
                  <a:pt x="430" y="287"/>
                </a:lnTo>
                <a:lnTo>
                  <a:pt x="431" y="264"/>
                </a:lnTo>
                <a:lnTo>
                  <a:pt x="432" y="248"/>
                </a:lnTo>
                <a:lnTo>
                  <a:pt x="434" y="225"/>
                </a:lnTo>
                <a:lnTo>
                  <a:pt x="435" y="225"/>
                </a:lnTo>
                <a:lnTo>
                  <a:pt x="437" y="210"/>
                </a:lnTo>
                <a:lnTo>
                  <a:pt x="438" y="187"/>
                </a:lnTo>
                <a:lnTo>
                  <a:pt x="440" y="171"/>
                </a:lnTo>
                <a:lnTo>
                  <a:pt x="441" y="155"/>
                </a:lnTo>
                <a:lnTo>
                  <a:pt x="442" y="140"/>
                </a:lnTo>
                <a:lnTo>
                  <a:pt x="444" y="117"/>
                </a:lnTo>
                <a:lnTo>
                  <a:pt x="444" y="101"/>
                </a:lnTo>
                <a:lnTo>
                  <a:pt x="445" y="93"/>
                </a:lnTo>
                <a:lnTo>
                  <a:pt x="447" y="70"/>
                </a:lnTo>
                <a:lnTo>
                  <a:pt x="448" y="63"/>
                </a:lnTo>
                <a:lnTo>
                  <a:pt x="450" y="47"/>
                </a:lnTo>
                <a:lnTo>
                  <a:pt x="451" y="38"/>
                </a:lnTo>
                <a:lnTo>
                  <a:pt x="452" y="31"/>
                </a:lnTo>
                <a:lnTo>
                  <a:pt x="454" y="24"/>
                </a:lnTo>
                <a:lnTo>
                  <a:pt x="455" y="24"/>
                </a:lnTo>
                <a:lnTo>
                  <a:pt x="457" y="15"/>
                </a:lnTo>
                <a:lnTo>
                  <a:pt x="458" y="15"/>
                </a:lnTo>
                <a:lnTo>
                  <a:pt x="460" y="24"/>
                </a:lnTo>
                <a:lnTo>
                  <a:pt x="461" y="24"/>
                </a:lnTo>
                <a:lnTo>
                  <a:pt x="462" y="31"/>
                </a:lnTo>
                <a:lnTo>
                  <a:pt x="464" y="38"/>
                </a:lnTo>
                <a:lnTo>
                  <a:pt x="465" y="47"/>
                </a:lnTo>
                <a:lnTo>
                  <a:pt x="467" y="54"/>
                </a:lnTo>
                <a:lnTo>
                  <a:pt x="468" y="70"/>
                </a:lnTo>
                <a:lnTo>
                  <a:pt x="470" y="78"/>
                </a:lnTo>
                <a:lnTo>
                  <a:pt x="471" y="93"/>
                </a:lnTo>
                <a:lnTo>
                  <a:pt x="472" y="101"/>
                </a:lnTo>
                <a:lnTo>
                  <a:pt x="474" y="117"/>
                </a:lnTo>
                <a:lnTo>
                  <a:pt x="475" y="140"/>
                </a:lnTo>
                <a:lnTo>
                  <a:pt x="477" y="163"/>
                </a:lnTo>
                <a:lnTo>
                  <a:pt x="478" y="178"/>
                </a:lnTo>
                <a:lnTo>
                  <a:pt x="478" y="187"/>
                </a:lnTo>
                <a:lnTo>
                  <a:pt x="480" y="217"/>
                </a:lnTo>
                <a:lnTo>
                  <a:pt x="481" y="233"/>
                </a:lnTo>
                <a:lnTo>
                  <a:pt x="482" y="255"/>
                </a:lnTo>
                <a:lnTo>
                  <a:pt x="484" y="271"/>
                </a:lnTo>
                <a:lnTo>
                  <a:pt x="485" y="295"/>
                </a:lnTo>
                <a:lnTo>
                  <a:pt x="487" y="318"/>
                </a:lnTo>
                <a:lnTo>
                  <a:pt x="488" y="341"/>
                </a:lnTo>
                <a:lnTo>
                  <a:pt x="490" y="364"/>
                </a:lnTo>
                <a:lnTo>
                  <a:pt x="491" y="380"/>
                </a:lnTo>
                <a:lnTo>
                  <a:pt x="492" y="395"/>
                </a:lnTo>
                <a:lnTo>
                  <a:pt x="494" y="411"/>
                </a:lnTo>
                <a:lnTo>
                  <a:pt x="494" y="427"/>
                </a:lnTo>
                <a:lnTo>
                  <a:pt x="495" y="443"/>
                </a:lnTo>
                <a:lnTo>
                  <a:pt x="497" y="458"/>
                </a:lnTo>
                <a:lnTo>
                  <a:pt x="498" y="473"/>
                </a:lnTo>
                <a:lnTo>
                  <a:pt x="500" y="481"/>
                </a:lnTo>
                <a:lnTo>
                  <a:pt x="501" y="488"/>
                </a:lnTo>
                <a:lnTo>
                  <a:pt x="502" y="504"/>
                </a:lnTo>
                <a:lnTo>
                  <a:pt x="504" y="497"/>
                </a:lnTo>
                <a:lnTo>
                  <a:pt x="505" y="513"/>
                </a:lnTo>
                <a:lnTo>
                  <a:pt x="507" y="513"/>
                </a:lnTo>
                <a:lnTo>
                  <a:pt x="508" y="513"/>
                </a:lnTo>
                <a:lnTo>
                  <a:pt x="510" y="513"/>
                </a:lnTo>
                <a:lnTo>
                  <a:pt x="511" y="513"/>
                </a:lnTo>
                <a:lnTo>
                  <a:pt x="511" y="504"/>
                </a:lnTo>
                <a:lnTo>
                  <a:pt x="512" y="497"/>
                </a:lnTo>
                <a:lnTo>
                  <a:pt x="514" y="497"/>
                </a:lnTo>
                <a:lnTo>
                  <a:pt x="515" y="488"/>
                </a:lnTo>
                <a:lnTo>
                  <a:pt x="517" y="465"/>
                </a:lnTo>
                <a:lnTo>
                  <a:pt x="518" y="465"/>
                </a:lnTo>
                <a:lnTo>
                  <a:pt x="520" y="458"/>
                </a:lnTo>
                <a:lnTo>
                  <a:pt x="521" y="434"/>
                </a:lnTo>
                <a:lnTo>
                  <a:pt x="522" y="427"/>
                </a:lnTo>
                <a:lnTo>
                  <a:pt x="524" y="404"/>
                </a:lnTo>
                <a:lnTo>
                  <a:pt x="525" y="388"/>
                </a:lnTo>
                <a:lnTo>
                  <a:pt x="527" y="364"/>
                </a:lnTo>
                <a:lnTo>
                  <a:pt x="528" y="350"/>
                </a:lnTo>
                <a:lnTo>
                  <a:pt x="528" y="325"/>
                </a:lnTo>
                <a:lnTo>
                  <a:pt x="530" y="303"/>
                </a:lnTo>
                <a:lnTo>
                  <a:pt x="531" y="287"/>
                </a:lnTo>
                <a:lnTo>
                  <a:pt x="532" y="255"/>
                </a:lnTo>
                <a:lnTo>
                  <a:pt x="534" y="241"/>
                </a:lnTo>
                <a:lnTo>
                  <a:pt x="535" y="217"/>
                </a:lnTo>
                <a:lnTo>
                  <a:pt x="537" y="201"/>
                </a:lnTo>
                <a:lnTo>
                  <a:pt x="538" y="178"/>
                </a:lnTo>
                <a:lnTo>
                  <a:pt x="540" y="163"/>
                </a:lnTo>
                <a:lnTo>
                  <a:pt x="541" y="140"/>
                </a:lnTo>
                <a:lnTo>
                  <a:pt x="542" y="124"/>
                </a:lnTo>
                <a:lnTo>
                  <a:pt x="544" y="108"/>
                </a:lnTo>
                <a:lnTo>
                  <a:pt x="545" y="93"/>
                </a:lnTo>
                <a:lnTo>
                  <a:pt x="545" y="78"/>
                </a:lnTo>
                <a:lnTo>
                  <a:pt x="547" y="63"/>
                </a:lnTo>
                <a:lnTo>
                  <a:pt x="548" y="47"/>
                </a:lnTo>
                <a:lnTo>
                  <a:pt x="550" y="38"/>
                </a:lnTo>
                <a:lnTo>
                  <a:pt x="551" y="31"/>
                </a:lnTo>
                <a:lnTo>
                  <a:pt x="552" y="24"/>
                </a:lnTo>
                <a:lnTo>
                  <a:pt x="554" y="24"/>
                </a:lnTo>
                <a:lnTo>
                  <a:pt x="555" y="15"/>
                </a:lnTo>
                <a:lnTo>
                  <a:pt x="557" y="15"/>
                </a:lnTo>
                <a:lnTo>
                  <a:pt x="558" y="15"/>
                </a:lnTo>
                <a:lnTo>
                  <a:pt x="560" y="15"/>
                </a:lnTo>
                <a:lnTo>
                  <a:pt x="561" y="15"/>
                </a:lnTo>
                <a:lnTo>
                  <a:pt x="562" y="24"/>
                </a:lnTo>
                <a:lnTo>
                  <a:pt x="562" y="31"/>
                </a:lnTo>
                <a:lnTo>
                  <a:pt x="564" y="38"/>
                </a:lnTo>
                <a:lnTo>
                  <a:pt x="565" y="47"/>
                </a:lnTo>
                <a:lnTo>
                  <a:pt x="567" y="54"/>
                </a:lnTo>
                <a:lnTo>
                  <a:pt x="568" y="70"/>
                </a:lnTo>
                <a:lnTo>
                  <a:pt x="570" y="78"/>
                </a:lnTo>
                <a:lnTo>
                  <a:pt x="571" y="93"/>
                </a:lnTo>
                <a:lnTo>
                  <a:pt x="572" y="108"/>
                </a:lnTo>
                <a:lnTo>
                  <a:pt x="574" y="124"/>
                </a:lnTo>
                <a:lnTo>
                  <a:pt x="575" y="140"/>
                </a:lnTo>
                <a:lnTo>
                  <a:pt x="577" y="163"/>
                </a:lnTo>
                <a:lnTo>
                  <a:pt x="578" y="178"/>
                </a:lnTo>
                <a:lnTo>
                  <a:pt x="580" y="194"/>
                </a:lnTo>
                <a:lnTo>
                  <a:pt x="580" y="217"/>
                </a:lnTo>
                <a:lnTo>
                  <a:pt x="581" y="241"/>
                </a:lnTo>
                <a:lnTo>
                  <a:pt x="582" y="264"/>
                </a:lnTo>
                <a:lnTo>
                  <a:pt x="584" y="280"/>
                </a:lnTo>
                <a:lnTo>
                  <a:pt x="585" y="295"/>
                </a:lnTo>
                <a:lnTo>
                  <a:pt x="587" y="318"/>
                </a:lnTo>
                <a:lnTo>
                  <a:pt x="588" y="334"/>
                </a:lnTo>
                <a:lnTo>
                  <a:pt x="590" y="357"/>
                </a:lnTo>
                <a:lnTo>
                  <a:pt x="591" y="373"/>
                </a:lnTo>
                <a:lnTo>
                  <a:pt x="592" y="388"/>
                </a:lnTo>
                <a:lnTo>
                  <a:pt x="594" y="411"/>
                </a:lnTo>
                <a:lnTo>
                  <a:pt x="595" y="434"/>
                </a:lnTo>
                <a:lnTo>
                  <a:pt x="597" y="443"/>
                </a:lnTo>
                <a:lnTo>
                  <a:pt x="597" y="458"/>
                </a:lnTo>
                <a:lnTo>
                  <a:pt x="598" y="465"/>
                </a:lnTo>
                <a:lnTo>
                  <a:pt x="600" y="488"/>
                </a:lnTo>
                <a:lnTo>
                  <a:pt x="601" y="497"/>
                </a:lnTo>
                <a:lnTo>
                  <a:pt x="602" y="504"/>
                </a:lnTo>
                <a:lnTo>
                  <a:pt x="604" y="504"/>
                </a:lnTo>
                <a:lnTo>
                  <a:pt x="605" y="513"/>
                </a:lnTo>
                <a:lnTo>
                  <a:pt x="607" y="520"/>
                </a:lnTo>
                <a:lnTo>
                  <a:pt x="608" y="520"/>
                </a:lnTo>
                <a:lnTo>
                  <a:pt x="610" y="520"/>
                </a:lnTo>
                <a:lnTo>
                  <a:pt x="611" y="520"/>
                </a:lnTo>
                <a:lnTo>
                  <a:pt x="612" y="520"/>
                </a:lnTo>
                <a:lnTo>
                  <a:pt x="614" y="513"/>
                </a:lnTo>
                <a:lnTo>
                  <a:pt x="615" y="497"/>
                </a:lnTo>
                <a:lnTo>
                  <a:pt x="617" y="497"/>
                </a:lnTo>
                <a:lnTo>
                  <a:pt x="618" y="488"/>
                </a:lnTo>
                <a:lnTo>
                  <a:pt x="620" y="473"/>
                </a:lnTo>
                <a:lnTo>
                  <a:pt x="621" y="465"/>
                </a:lnTo>
                <a:lnTo>
                  <a:pt x="622" y="450"/>
                </a:lnTo>
                <a:lnTo>
                  <a:pt x="624" y="434"/>
                </a:lnTo>
                <a:lnTo>
                  <a:pt x="625" y="418"/>
                </a:lnTo>
                <a:lnTo>
                  <a:pt x="627" y="395"/>
                </a:lnTo>
                <a:lnTo>
                  <a:pt x="628" y="380"/>
                </a:lnTo>
                <a:lnTo>
                  <a:pt x="630" y="357"/>
                </a:lnTo>
                <a:lnTo>
                  <a:pt x="630" y="334"/>
                </a:lnTo>
                <a:lnTo>
                  <a:pt x="631" y="318"/>
                </a:lnTo>
                <a:lnTo>
                  <a:pt x="632" y="295"/>
                </a:lnTo>
                <a:lnTo>
                  <a:pt x="634" y="271"/>
                </a:lnTo>
                <a:lnTo>
                  <a:pt x="635" y="248"/>
                </a:lnTo>
                <a:lnTo>
                  <a:pt x="637" y="233"/>
                </a:lnTo>
                <a:lnTo>
                  <a:pt x="638" y="210"/>
                </a:lnTo>
                <a:lnTo>
                  <a:pt x="640" y="187"/>
                </a:lnTo>
                <a:lnTo>
                  <a:pt x="641" y="171"/>
                </a:lnTo>
                <a:lnTo>
                  <a:pt x="642" y="147"/>
                </a:lnTo>
                <a:lnTo>
                  <a:pt x="644" y="133"/>
                </a:lnTo>
                <a:lnTo>
                  <a:pt x="645" y="108"/>
                </a:lnTo>
                <a:lnTo>
                  <a:pt x="647" y="93"/>
                </a:lnTo>
                <a:lnTo>
                  <a:pt x="647" y="78"/>
                </a:lnTo>
                <a:lnTo>
                  <a:pt x="648" y="63"/>
                </a:lnTo>
                <a:lnTo>
                  <a:pt x="650" y="54"/>
                </a:lnTo>
                <a:lnTo>
                  <a:pt x="651" y="47"/>
                </a:lnTo>
                <a:lnTo>
                  <a:pt x="652" y="31"/>
                </a:lnTo>
                <a:lnTo>
                  <a:pt x="654" y="24"/>
                </a:lnTo>
                <a:lnTo>
                  <a:pt x="655" y="15"/>
                </a:lnTo>
                <a:lnTo>
                  <a:pt x="657" y="15"/>
                </a:lnTo>
                <a:lnTo>
                  <a:pt x="658" y="15"/>
                </a:lnTo>
                <a:lnTo>
                  <a:pt x="660" y="8"/>
                </a:lnTo>
                <a:lnTo>
                  <a:pt x="661" y="8"/>
                </a:lnTo>
                <a:lnTo>
                  <a:pt x="662" y="15"/>
                </a:lnTo>
                <a:lnTo>
                  <a:pt x="664" y="15"/>
                </a:lnTo>
                <a:lnTo>
                  <a:pt x="665" y="24"/>
                </a:lnTo>
                <a:lnTo>
                  <a:pt x="667" y="31"/>
                </a:lnTo>
              </a:path>
            </a:pathLst>
          </a:custGeom>
          <a:noFill/>
          <a:ln w="38100" cap="flat" cmpd="sng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63" name="Text Box 35"/>
          <p:cNvSpPr txBox="1">
            <a:spLocks noChangeArrowheads="1"/>
          </p:cNvSpPr>
          <p:nvPr/>
        </p:nvSpPr>
        <p:spPr bwMode="auto">
          <a:xfrm>
            <a:off x="1665289" y="1158875"/>
            <a:ext cx="33543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Small number of photons: small uncertainty.</a:t>
            </a:r>
          </a:p>
        </p:txBody>
      </p:sp>
      <p:pic>
        <p:nvPicPr>
          <p:cNvPr id="176164" name="Picture 36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975" y="4852988"/>
            <a:ext cx="19050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6165" name="Group 37"/>
          <p:cNvGrpSpPr>
            <a:grpSpLocks/>
          </p:cNvGrpSpPr>
          <p:nvPr/>
        </p:nvGrpSpPr>
        <p:grpSpPr bwMode="auto">
          <a:xfrm>
            <a:off x="3084514" y="1828801"/>
            <a:ext cx="904875" cy="1541463"/>
            <a:chOff x="2195" y="777"/>
            <a:chExt cx="570" cy="971"/>
          </a:xfrm>
        </p:grpSpPr>
        <p:sp>
          <p:nvSpPr>
            <p:cNvPr id="20508" name="Freeform 168"/>
            <p:cNvSpPr>
              <a:spLocks/>
            </p:cNvSpPr>
            <p:nvPr/>
          </p:nvSpPr>
          <p:spPr bwMode="auto">
            <a:xfrm flipH="1">
              <a:off x="2467" y="777"/>
              <a:ext cx="298" cy="971"/>
            </a:xfrm>
            <a:custGeom>
              <a:avLst/>
              <a:gdLst>
                <a:gd name="T0" fmla="*/ 0 w 357"/>
                <a:gd name="T1" fmla="*/ 6585 h 513"/>
                <a:gd name="T2" fmla="*/ 31 w 357"/>
                <a:gd name="T3" fmla="*/ 6396 h 513"/>
                <a:gd name="T4" fmla="*/ 62 w 357"/>
                <a:gd name="T5" fmla="*/ 5582 h 513"/>
                <a:gd name="T6" fmla="*/ 87 w 357"/>
                <a:gd name="T7" fmla="*/ 3892 h 513"/>
                <a:gd name="T8" fmla="*/ 104 w 357"/>
                <a:gd name="T9" fmla="*/ 1853 h 513"/>
                <a:gd name="T10" fmla="*/ 119 w 357"/>
                <a:gd name="T11" fmla="*/ 774 h 513"/>
                <a:gd name="T12" fmla="*/ 129 w 357"/>
                <a:gd name="T13" fmla="*/ 386 h 513"/>
                <a:gd name="T14" fmla="*/ 145 w 357"/>
                <a:gd name="T15" fmla="*/ 115 h 513"/>
                <a:gd name="T16" fmla="*/ 161 w 357"/>
                <a:gd name="T17" fmla="*/ 0 h 513"/>
                <a:gd name="T18" fmla="*/ 174 w 357"/>
                <a:gd name="T19" fmla="*/ 0 h 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7"/>
                <a:gd name="T31" fmla="*/ 0 h 513"/>
                <a:gd name="T32" fmla="*/ 357 w 357"/>
                <a:gd name="T33" fmla="*/ 513 h 5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7" h="513">
                  <a:moveTo>
                    <a:pt x="0" y="513"/>
                  </a:moveTo>
                  <a:lnTo>
                    <a:pt x="63" y="498"/>
                  </a:lnTo>
                  <a:lnTo>
                    <a:pt x="128" y="435"/>
                  </a:lnTo>
                  <a:lnTo>
                    <a:pt x="180" y="303"/>
                  </a:lnTo>
                  <a:lnTo>
                    <a:pt x="216" y="144"/>
                  </a:lnTo>
                  <a:lnTo>
                    <a:pt x="245" y="60"/>
                  </a:lnTo>
                  <a:lnTo>
                    <a:pt x="264" y="30"/>
                  </a:lnTo>
                  <a:lnTo>
                    <a:pt x="299" y="9"/>
                  </a:lnTo>
                  <a:lnTo>
                    <a:pt x="332" y="0"/>
                  </a:lnTo>
                  <a:lnTo>
                    <a:pt x="357" y="0"/>
                  </a:ln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9" name="Freeform 170"/>
            <p:cNvSpPr>
              <a:spLocks/>
            </p:cNvSpPr>
            <p:nvPr/>
          </p:nvSpPr>
          <p:spPr bwMode="auto">
            <a:xfrm>
              <a:off x="2195" y="777"/>
              <a:ext cx="298" cy="968"/>
            </a:xfrm>
            <a:custGeom>
              <a:avLst/>
              <a:gdLst>
                <a:gd name="T0" fmla="*/ 0 w 357"/>
                <a:gd name="T1" fmla="*/ 6504 h 513"/>
                <a:gd name="T2" fmla="*/ 31 w 357"/>
                <a:gd name="T3" fmla="*/ 6316 h 513"/>
                <a:gd name="T4" fmla="*/ 62 w 357"/>
                <a:gd name="T5" fmla="*/ 5516 h 513"/>
                <a:gd name="T6" fmla="*/ 87 w 357"/>
                <a:gd name="T7" fmla="*/ 3842 h 513"/>
                <a:gd name="T8" fmla="*/ 104 w 357"/>
                <a:gd name="T9" fmla="*/ 1827 h 513"/>
                <a:gd name="T10" fmla="*/ 119 w 357"/>
                <a:gd name="T11" fmla="*/ 759 h 513"/>
                <a:gd name="T12" fmla="*/ 129 w 357"/>
                <a:gd name="T13" fmla="*/ 385 h 513"/>
                <a:gd name="T14" fmla="*/ 145 w 357"/>
                <a:gd name="T15" fmla="*/ 113 h 513"/>
                <a:gd name="T16" fmla="*/ 161 w 357"/>
                <a:gd name="T17" fmla="*/ 0 h 513"/>
                <a:gd name="T18" fmla="*/ 174 w 357"/>
                <a:gd name="T19" fmla="*/ 0 h 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57"/>
                <a:gd name="T31" fmla="*/ 0 h 513"/>
                <a:gd name="T32" fmla="*/ 357 w 357"/>
                <a:gd name="T33" fmla="*/ 513 h 5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57" h="513">
                  <a:moveTo>
                    <a:pt x="0" y="513"/>
                  </a:moveTo>
                  <a:lnTo>
                    <a:pt x="63" y="498"/>
                  </a:lnTo>
                  <a:lnTo>
                    <a:pt x="128" y="435"/>
                  </a:lnTo>
                  <a:lnTo>
                    <a:pt x="180" y="303"/>
                  </a:lnTo>
                  <a:lnTo>
                    <a:pt x="216" y="144"/>
                  </a:lnTo>
                  <a:lnTo>
                    <a:pt x="245" y="60"/>
                  </a:lnTo>
                  <a:lnTo>
                    <a:pt x="264" y="30"/>
                  </a:lnTo>
                  <a:lnTo>
                    <a:pt x="299" y="9"/>
                  </a:lnTo>
                  <a:lnTo>
                    <a:pt x="332" y="0"/>
                  </a:lnTo>
                  <a:lnTo>
                    <a:pt x="357" y="0"/>
                  </a:ln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07" name="Text Box 40"/>
          <p:cNvSpPr txBox="1">
            <a:spLocks noChangeArrowheads="1"/>
          </p:cNvSpPr>
          <p:nvPr/>
        </p:nvSpPr>
        <p:spPr bwMode="auto">
          <a:xfrm>
            <a:off x="4384675" y="476251"/>
            <a:ext cx="342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Photon number – phase uncertainty</a:t>
            </a:r>
          </a:p>
        </p:txBody>
      </p:sp>
    </p:spTree>
    <p:extLst>
      <p:ext uri="{BB962C8B-B14F-4D97-AF65-F5344CB8AC3E}">
        <p14:creationId xmlns:p14="http://schemas.microsoft.com/office/powerpoint/2010/main" val="36691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7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7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7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7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7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7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7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60" grpId="0"/>
      <p:bldP spid="176161" grpId="0"/>
      <p:bldP spid="17616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578240" y="188913"/>
            <a:ext cx="6861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Particle wave duality, uncertainty principle, even leads to Schroedinger equation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219715" y="828675"/>
            <a:ext cx="3654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The Wigner function in optics told us that:</a:t>
            </a:r>
          </a:p>
        </p:txBody>
      </p:sp>
      <p:pic>
        <p:nvPicPr>
          <p:cNvPr id="38916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078" y="1257300"/>
            <a:ext cx="100012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7" name="Picture 5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728" y="1320801"/>
            <a:ext cx="12096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4778639" y="1250950"/>
            <a:ext cx="477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1122628" y="1720850"/>
            <a:ext cx="3240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Combine with particle-wave duality:</a:t>
            </a:r>
          </a:p>
        </p:txBody>
      </p:sp>
      <p:grpSp>
        <p:nvGrpSpPr>
          <p:cNvPr id="38922" name="Group 14"/>
          <p:cNvGrpSpPr>
            <a:grpSpLocks/>
          </p:cNvGrpSpPr>
          <p:nvPr/>
        </p:nvGrpSpPr>
        <p:grpSpPr bwMode="auto">
          <a:xfrm>
            <a:off x="2862527" y="2154239"/>
            <a:ext cx="3784600" cy="1817687"/>
            <a:chOff x="1376" y="1501"/>
            <a:chExt cx="2384" cy="1145"/>
          </a:xfrm>
        </p:grpSpPr>
        <p:grpSp>
          <p:nvGrpSpPr>
            <p:cNvPr id="38933" name="Group 15"/>
            <p:cNvGrpSpPr>
              <a:grpSpLocks/>
            </p:cNvGrpSpPr>
            <p:nvPr/>
          </p:nvGrpSpPr>
          <p:grpSpPr bwMode="auto">
            <a:xfrm>
              <a:off x="1376" y="1501"/>
              <a:ext cx="2384" cy="1145"/>
              <a:chOff x="1376" y="1501"/>
              <a:chExt cx="2384" cy="1145"/>
            </a:xfrm>
          </p:grpSpPr>
          <p:sp>
            <p:nvSpPr>
              <p:cNvPr id="38935" name="Text Box 16"/>
              <p:cNvSpPr txBox="1">
                <a:spLocks noChangeArrowheads="1"/>
              </p:cNvSpPr>
              <p:nvPr/>
            </p:nvSpPr>
            <p:spPr bwMode="auto">
              <a:xfrm>
                <a:off x="2073" y="1501"/>
                <a:ext cx="160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                         Wave</a:t>
                </a:r>
              </a:p>
            </p:txBody>
          </p:sp>
          <p:sp>
            <p:nvSpPr>
              <p:cNvPr id="38936" name="Text Box 17"/>
              <p:cNvSpPr txBox="1">
                <a:spLocks noChangeArrowheads="1"/>
              </p:cNvSpPr>
              <p:nvPr/>
            </p:nvSpPr>
            <p:spPr bwMode="auto">
              <a:xfrm>
                <a:off x="1420" y="1732"/>
                <a:ext cx="102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             W</a:t>
                </a:r>
              </a:p>
            </p:txBody>
          </p:sp>
          <p:pic>
            <p:nvPicPr>
              <p:cNvPr id="38937" name="Picture 18" descr="TP_tmp"/>
              <p:cNvPicPr>
                <a:picLocks noChangeAspect="1" noChangeArrowheads="1"/>
              </p:cNvPicPr>
              <p:nvPr>
                <p:custDataLst>
                  <p:tags r:id="rId14"/>
                </p:custDataLst>
              </p:nvPr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50" y="1774"/>
                <a:ext cx="173" cy="1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8938" name="Text Box 19"/>
              <p:cNvSpPr txBox="1">
                <a:spLocks noChangeArrowheads="1"/>
              </p:cNvSpPr>
              <p:nvPr/>
            </p:nvSpPr>
            <p:spPr bwMode="auto">
              <a:xfrm>
                <a:off x="1420" y="2167"/>
                <a:ext cx="100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Momentum       p</a:t>
                </a:r>
              </a:p>
            </p:txBody>
          </p:sp>
          <p:pic>
            <p:nvPicPr>
              <p:cNvPr id="38939" name="Picture 20" descr="TP_tmp"/>
              <p:cNvPicPr>
                <a:picLocks noChangeAspect="1" noChangeArrowheads="1"/>
              </p:cNvPicPr>
              <p:nvPr>
                <p:custDataLst>
                  <p:tags r:id="rId15"/>
                </p:custDataLst>
              </p:nvPr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7" y="2216"/>
                <a:ext cx="159" cy="1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BBE0E3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8940" name="Rectangle 21"/>
              <p:cNvSpPr>
                <a:spLocks noChangeArrowheads="1"/>
              </p:cNvSpPr>
              <p:nvPr/>
            </p:nvSpPr>
            <p:spPr bwMode="auto">
              <a:xfrm>
                <a:off x="1376" y="1514"/>
                <a:ext cx="2384" cy="113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1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941" name="Line 22"/>
              <p:cNvSpPr>
                <a:spLocks noChangeShapeType="1"/>
              </p:cNvSpPr>
              <p:nvPr/>
            </p:nvSpPr>
            <p:spPr bwMode="auto">
              <a:xfrm>
                <a:off x="2131" y="1722"/>
                <a:ext cx="0" cy="9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42" name="Line 23"/>
              <p:cNvSpPr>
                <a:spLocks noChangeShapeType="1"/>
              </p:cNvSpPr>
              <p:nvPr/>
            </p:nvSpPr>
            <p:spPr bwMode="auto">
              <a:xfrm>
                <a:off x="2872" y="1510"/>
                <a:ext cx="0" cy="1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8934" name="Line 24"/>
            <p:cNvSpPr>
              <a:spLocks noChangeShapeType="1"/>
            </p:cNvSpPr>
            <p:nvPr/>
          </p:nvSpPr>
          <p:spPr bwMode="auto">
            <a:xfrm>
              <a:off x="1382" y="1715"/>
              <a:ext cx="23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8923" name="Picture 25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689" y="2871789"/>
            <a:ext cx="1131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24" name="Picture 26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140" y="3590925"/>
            <a:ext cx="1298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25" name="Text Box 27"/>
          <p:cNvSpPr txBox="1">
            <a:spLocks noChangeArrowheads="1"/>
          </p:cNvSpPr>
          <p:nvPr/>
        </p:nvSpPr>
        <p:spPr bwMode="auto">
          <a:xfrm>
            <a:off x="1336939" y="4149725"/>
            <a:ext cx="4146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Particle-wave duality calls for a wave equation.</a:t>
            </a:r>
          </a:p>
        </p:txBody>
      </p:sp>
      <p:sp>
        <p:nvSpPr>
          <p:cNvPr id="38926" name="Text Box 28"/>
          <p:cNvSpPr txBox="1">
            <a:spLocks noChangeArrowheads="1"/>
          </p:cNvSpPr>
          <p:nvPr/>
        </p:nvSpPr>
        <p:spPr bwMode="auto">
          <a:xfrm>
            <a:off x="1459177" y="4505325"/>
            <a:ext cx="740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Differentiation with respect to t                            multiplication by </a:t>
            </a:r>
            <a:r>
              <a:rPr lang="en-US" altLang="en-US" sz="1600">
                <a:latin typeface="Symbol" panose="05050102010706020507" pitchFamily="18" charset="2"/>
              </a:rPr>
              <a:t>w</a:t>
            </a:r>
          </a:p>
        </p:txBody>
      </p:sp>
      <p:sp>
        <p:nvSpPr>
          <p:cNvPr id="38927" name="Text Box 29"/>
          <p:cNvSpPr txBox="1">
            <a:spLocks noChangeArrowheads="1"/>
          </p:cNvSpPr>
          <p:nvPr/>
        </p:nvSpPr>
        <p:spPr bwMode="auto">
          <a:xfrm>
            <a:off x="1471877" y="4846638"/>
            <a:ext cx="7404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Differentiation with respect to x                            multiplication by </a:t>
            </a: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pic>
        <p:nvPicPr>
          <p:cNvPr id="38928" name="Picture 30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039" y="5192713"/>
            <a:ext cx="11430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29" name="Picture 31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27" y="5211763"/>
            <a:ext cx="12954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30" name="Picture 32" descr="TP_tmp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714" y="5157788"/>
            <a:ext cx="14478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31" name="Picture 33" descr="TP_tmp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02" y="5802313"/>
            <a:ext cx="195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32" name="Picture 34" descr="TP_tmp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539" y="5919788"/>
            <a:ext cx="3124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35" name="Group 83"/>
          <p:cNvGrpSpPr>
            <a:grpSpLocks/>
          </p:cNvGrpSpPr>
          <p:nvPr/>
        </p:nvGrpSpPr>
        <p:grpSpPr bwMode="auto">
          <a:xfrm>
            <a:off x="7934203" y="2580215"/>
            <a:ext cx="1439862" cy="377825"/>
            <a:chOff x="3613" y="1720"/>
            <a:chExt cx="907" cy="238"/>
          </a:xfrm>
        </p:grpSpPr>
        <p:pic>
          <p:nvPicPr>
            <p:cNvPr id="36" name="Picture 17" descr="txp_fig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9" y="1720"/>
              <a:ext cx="611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7" name="Line 29"/>
            <p:cNvSpPr>
              <a:spLocks noChangeShapeType="1"/>
            </p:cNvSpPr>
            <p:nvPr/>
          </p:nvSpPr>
          <p:spPr bwMode="auto">
            <a:xfrm>
              <a:off x="3613" y="1850"/>
              <a:ext cx="2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84"/>
          <p:cNvGrpSpPr>
            <a:grpSpLocks/>
          </p:cNvGrpSpPr>
          <p:nvPr/>
        </p:nvGrpSpPr>
        <p:grpSpPr bwMode="auto">
          <a:xfrm>
            <a:off x="7973892" y="3348565"/>
            <a:ext cx="1423987" cy="333375"/>
            <a:chOff x="3619" y="2168"/>
            <a:chExt cx="897" cy="210"/>
          </a:xfrm>
        </p:grpSpPr>
        <p:pic>
          <p:nvPicPr>
            <p:cNvPr id="39" name="Picture 24" descr="TP_tmp"/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0" y="2168"/>
              <a:ext cx="616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0" name="Line 30"/>
            <p:cNvSpPr>
              <a:spLocks noChangeShapeType="1"/>
            </p:cNvSpPr>
            <p:nvPr/>
          </p:nvSpPr>
          <p:spPr bwMode="auto">
            <a:xfrm>
              <a:off x="3619" y="2275"/>
              <a:ext cx="2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" name="Picture 7" descr="txp_fi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521" y="2580214"/>
            <a:ext cx="1000125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" name="Picture 9" descr="TP_tmp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479" y="3355892"/>
            <a:ext cx="120967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91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94" y="230188"/>
            <a:ext cx="3124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39" name="Picture 3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94" y="947738"/>
            <a:ext cx="2895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940" name="Picture 4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394" y="1595438"/>
            <a:ext cx="11176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1" name="Picture 5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681" y="1747838"/>
            <a:ext cx="116840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4034631" y="1463675"/>
            <a:ext cx="547688" cy="2428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6574632" y="1514476"/>
            <a:ext cx="1279525" cy="182563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4521994" y="904875"/>
            <a:ext cx="3128962" cy="6794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7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5170488" y="474663"/>
            <a:ext cx="35459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slit: a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Gedanken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experiment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955" name="Line 3"/>
          <p:cNvSpPr>
            <a:spLocks noChangeShapeType="1"/>
          </p:cNvSpPr>
          <p:nvPr/>
        </p:nvSpPr>
        <p:spPr bwMode="auto">
          <a:xfrm>
            <a:off x="2495550" y="1041401"/>
            <a:ext cx="0" cy="199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56" name="Line 4"/>
          <p:cNvSpPr>
            <a:spLocks noChangeShapeType="1"/>
          </p:cNvSpPr>
          <p:nvPr/>
        </p:nvSpPr>
        <p:spPr bwMode="auto">
          <a:xfrm>
            <a:off x="2484438" y="3095625"/>
            <a:ext cx="0" cy="175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57" name="Line 5"/>
          <p:cNvSpPr>
            <a:spLocks noChangeShapeType="1"/>
          </p:cNvSpPr>
          <p:nvPr/>
        </p:nvSpPr>
        <p:spPr bwMode="auto">
          <a:xfrm>
            <a:off x="2479675" y="4897438"/>
            <a:ext cx="0" cy="1085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2327275" y="4705350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=</a:t>
            </a:r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2347913" y="2890838"/>
            <a:ext cx="3000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=</a:t>
            </a:r>
          </a:p>
        </p:txBody>
      </p:sp>
      <p:sp>
        <p:nvSpPr>
          <p:cNvPr id="125960" name="Line 8"/>
          <p:cNvSpPr>
            <a:spLocks noChangeShapeType="1"/>
          </p:cNvSpPr>
          <p:nvPr/>
        </p:nvSpPr>
        <p:spPr bwMode="auto">
          <a:xfrm>
            <a:off x="5038725" y="1362076"/>
            <a:ext cx="0" cy="4124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Line 9"/>
          <p:cNvSpPr>
            <a:spLocks noChangeShapeType="1"/>
          </p:cNvSpPr>
          <p:nvPr/>
        </p:nvSpPr>
        <p:spPr bwMode="auto">
          <a:xfrm flipV="1">
            <a:off x="2489200" y="2286000"/>
            <a:ext cx="2509838" cy="2590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2" name="Line 10"/>
          <p:cNvSpPr>
            <a:spLocks noChangeShapeType="1"/>
          </p:cNvSpPr>
          <p:nvPr/>
        </p:nvSpPr>
        <p:spPr bwMode="auto">
          <a:xfrm flipV="1">
            <a:off x="2489201" y="2286001"/>
            <a:ext cx="2498725" cy="771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3" name="Line 11"/>
          <p:cNvSpPr>
            <a:spLocks noChangeShapeType="1"/>
          </p:cNvSpPr>
          <p:nvPr/>
        </p:nvSpPr>
        <p:spPr bwMode="auto">
          <a:xfrm>
            <a:off x="1727200" y="2525714"/>
            <a:ext cx="0" cy="376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4" name="Line 12"/>
          <p:cNvSpPr>
            <a:spLocks noChangeShapeType="1"/>
          </p:cNvSpPr>
          <p:nvPr/>
        </p:nvSpPr>
        <p:spPr bwMode="auto">
          <a:xfrm>
            <a:off x="1879600" y="2420939"/>
            <a:ext cx="0" cy="376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5" name="Line 13"/>
          <p:cNvSpPr>
            <a:spLocks noChangeShapeType="1"/>
          </p:cNvSpPr>
          <p:nvPr/>
        </p:nvSpPr>
        <p:spPr bwMode="auto">
          <a:xfrm>
            <a:off x="2032000" y="2306639"/>
            <a:ext cx="0" cy="376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6" name="Line 14"/>
          <p:cNvSpPr>
            <a:spLocks noChangeShapeType="1"/>
          </p:cNvSpPr>
          <p:nvPr/>
        </p:nvSpPr>
        <p:spPr bwMode="auto">
          <a:xfrm>
            <a:off x="2184400" y="2401889"/>
            <a:ext cx="0" cy="376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7" name="Line 15"/>
          <p:cNvSpPr>
            <a:spLocks noChangeShapeType="1"/>
          </p:cNvSpPr>
          <p:nvPr/>
        </p:nvSpPr>
        <p:spPr bwMode="auto">
          <a:xfrm>
            <a:off x="2336800" y="2373314"/>
            <a:ext cx="0" cy="376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8" name="Line 16"/>
          <p:cNvSpPr>
            <a:spLocks noChangeShapeType="1"/>
          </p:cNvSpPr>
          <p:nvPr/>
        </p:nvSpPr>
        <p:spPr bwMode="auto">
          <a:xfrm>
            <a:off x="2581275" y="4876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9" name="Line 17"/>
          <p:cNvSpPr>
            <a:spLocks noChangeShapeType="1"/>
          </p:cNvSpPr>
          <p:nvPr/>
        </p:nvSpPr>
        <p:spPr bwMode="auto">
          <a:xfrm>
            <a:off x="2571750" y="3048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70" name="Text Box 18"/>
          <p:cNvSpPr txBox="1">
            <a:spLocks noChangeArrowheads="1"/>
          </p:cNvSpPr>
          <p:nvPr/>
        </p:nvSpPr>
        <p:spPr bwMode="auto">
          <a:xfrm>
            <a:off x="3009900" y="4418013"/>
            <a:ext cx="4026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>
                <a:latin typeface="Symbol" panose="05050102010706020507" pitchFamily="18" charset="2"/>
              </a:rPr>
              <a:t>q</a:t>
            </a:r>
            <a:r>
              <a:rPr lang="en-US" altLang="en-US" sz="2000" baseline="-25000">
                <a:latin typeface="Symbol" panose="05050102010706020507" pitchFamily="18" charset="2"/>
              </a:rPr>
              <a:t>1</a:t>
            </a:r>
          </a:p>
        </p:txBody>
      </p:sp>
      <p:sp>
        <p:nvSpPr>
          <p:cNvPr id="125971" name="Text Box 19"/>
          <p:cNvSpPr txBox="1">
            <a:spLocks noChangeArrowheads="1"/>
          </p:cNvSpPr>
          <p:nvPr/>
        </p:nvSpPr>
        <p:spPr bwMode="auto">
          <a:xfrm>
            <a:off x="3302000" y="2678113"/>
            <a:ext cx="40267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>
                <a:latin typeface="Symbol" panose="05050102010706020507" pitchFamily="18" charset="2"/>
              </a:rPr>
              <a:t>q</a:t>
            </a:r>
            <a:r>
              <a:rPr lang="en-US" altLang="en-US" sz="2000" baseline="-25000">
                <a:latin typeface="Symbol" panose="05050102010706020507" pitchFamily="18" charset="2"/>
              </a:rPr>
              <a:t>2</a:t>
            </a:r>
          </a:p>
        </p:txBody>
      </p:sp>
      <p:sp>
        <p:nvSpPr>
          <p:cNvPr id="125972" name="Text Box 20"/>
          <p:cNvSpPr txBox="1">
            <a:spLocks noChangeArrowheads="1"/>
          </p:cNvSpPr>
          <p:nvPr/>
        </p:nvSpPr>
        <p:spPr bwMode="auto">
          <a:xfrm>
            <a:off x="6623051" y="1246188"/>
            <a:ext cx="22653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>
                <a:latin typeface="Symbol" panose="05050102010706020507" pitchFamily="18" charset="2"/>
              </a:rPr>
              <a:t>D</a:t>
            </a:r>
            <a:r>
              <a:rPr lang="en-US" altLang="en-US" dirty="0"/>
              <a:t>(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photon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momentum</a:t>
            </a:r>
            <a:r>
              <a:rPr lang="en-US" altLang="en-US" dirty="0"/>
              <a:t>) </a:t>
            </a:r>
          </a:p>
        </p:txBody>
      </p:sp>
      <p:sp>
        <p:nvSpPr>
          <p:cNvPr id="125973" name="Text Box 21"/>
          <p:cNvSpPr txBox="1">
            <a:spLocks noChangeArrowheads="1"/>
          </p:cNvSpPr>
          <p:nvPr/>
        </p:nvSpPr>
        <p:spPr bwMode="auto">
          <a:xfrm>
            <a:off x="6083301" y="2947988"/>
            <a:ext cx="5052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but</a:t>
            </a:r>
          </a:p>
        </p:txBody>
      </p:sp>
      <p:pic>
        <p:nvPicPr>
          <p:cNvPr id="125974" name="Picture 22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88" y="1611313"/>
            <a:ext cx="30988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975" name="Text Box 23"/>
          <p:cNvSpPr txBox="1">
            <a:spLocks noChangeArrowheads="1"/>
          </p:cNvSpPr>
          <p:nvPr/>
        </p:nvSpPr>
        <p:spPr bwMode="auto">
          <a:xfrm>
            <a:off x="2560638" y="3805238"/>
            <a:ext cx="2952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a</a:t>
            </a:r>
          </a:p>
        </p:txBody>
      </p:sp>
      <p:sp>
        <p:nvSpPr>
          <p:cNvPr id="125976" name="Line 24"/>
          <p:cNvSpPr>
            <a:spLocks noChangeShapeType="1"/>
          </p:cNvSpPr>
          <p:nvPr/>
        </p:nvSpPr>
        <p:spPr bwMode="auto">
          <a:xfrm>
            <a:off x="2519364" y="5426076"/>
            <a:ext cx="2459037" cy="11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77" name="Line 25"/>
          <p:cNvSpPr>
            <a:spLocks noChangeShapeType="1"/>
          </p:cNvSpPr>
          <p:nvPr/>
        </p:nvSpPr>
        <p:spPr bwMode="auto">
          <a:xfrm rot="5400000">
            <a:off x="1972470" y="3974308"/>
            <a:ext cx="1768475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78" name="Text Box 26"/>
          <p:cNvSpPr txBox="1">
            <a:spLocks noChangeArrowheads="1"/>
          </p:cNvSpPr>
          <p:nvPr/>
        </p:nvSpPr>
        <p:spPr bwMode="auto">
          <a:xfrm>
            <a:off x="3605213" y="5122863"/>
            <a:ext cx="3064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d</a:t>
            </a:r>
          </a:p>
        </p:txBody>
      </p:sp>
      <p:pic>
        <p:nvPicPr>
          <p:cNvPr id="4" name="Picture 3" descr="\documentclass{article}\pagestyle{empty}&#10;\begin{document}&#10;$\Delta x \Delta p \geq \frac{\hbar}{2 }$&#10;\end{document}&#10;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213" y="3001963"/>
            <a:ext cx="1165714" cy="3108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sp>
        <p:nvSpPr>
          <p:cNvPr id="125980" name="Text Box 28"/>
          <p:cNvSpPr txBox="1">
            <a:spLocks noChangeArrowheads="1"/>
          </p:cNvSpPr>
          <p:nvPr/>
        </p:nvSpPr>
        <p:spPr bwMode="auto">
          <a:xfrm>
            <a:off x="5880100" y="4624388"/>
            <a:ext cx="47380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uncertainty is larger than the fringe spacing!</a:t>
            </a:r>
          </a:p>
        </p:txBody>
      </p:sp>
      <p:pic>
        <p:nvPicPr>
          <p:cNvPr id="125981" name="Picture 29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8" y="3875089"/>
            <a:ext cx="1452562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5982" name="Line 30"/>
          <p:cNvSpPr>
            <a:spLocks noChangeShapeType="1"/>
          </p:cNvSpPr>
          <p:nvPr/>
        </p:nvSpPr>
        <p:spPr bwMode="auto">
          <a:xfrm flipH="1">
            <a:off x="9193214" y="2955925"/>
            <a:ext cx="407987" cy="661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83" name="Line 31"/>
          <p:cNvSpPr>
            <a:spLocks noChangeShapeType="1"/>
          </p:cNvSpPr>
          <p:nvPr/>
        </p:nvSpPr>
        <p:spPr bwMode="auto">
          <a:xfrm>
            <a:off x="8442326" y="3322639"/>
            <a:ext cx="315913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82180" y="830779"/>
            <a:ext cx="989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measure the momentum on the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slitted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screen each time a photon is detected on 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234730" y="2238695"/>
            <a:ext cx="318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/>
          <p:cNvSpPr>
            <a:spLocks noChangeShapeType="1"/>
          </p:cNvSpPr>
          <p:nvPr/>
        </p:nvSpPr>
        <p:spPr bwMode="auto">
          <a:xfrm>
            <a:off x="2653506" y="184785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2634456" y="396240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634456" y="2876550"/>
            <a:ext cx="0" cy="91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2615406" y="3257550"/>
            <a:ext cx="7391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9214644" y="419100"/>
            <a:ext cx="0" cy="643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9214645" y="822325"/>
            <a:ext cx="369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2615406" y="1104900"/>
            <a:ext cx="6599238" cy="2933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2615406" y="1847850"/>
            <a:ext cx="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V="1">
            <a:off x="2615406" y="1123950"/>
            <a:ext cx="6599238" cy="16954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V="1">
            <a:off x="2634456" y="1123950"/>
            <a:ext cx="6580188" cy="211455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rot="5400000" flipV="1">
            <a:off x="1486695" y="3694114"/>
            <a:ext cx="3208337" cy="1030287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2028031" y="2281238"/>
            <a:ext cx="3674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2047081" y="3840163"/>
            <a:ext cx="3674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16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63" name="Picture 15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694" y="4019550"/>
            <a:ext cx="556895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4" name="Picture 16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556" y="4535489"/>
            <a:ext cx="6103938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3882231" y="141288"/>
            <a:ext cx="436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SUPERPOSITION OF WAVES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2175670" y="596901"/>
            <a:ext cx="71501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Waves of (nearly) the same k vector, same frequency: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Young’s double-slit experiment</a:t>
            </a:r>
            <a:endParaRPr lang="fr-FR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1854994" y="5711825"/>
            <a:ext cx="891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Young’double-slit as a spectrometer: to each </a:t>
            </a:r>
            <a:r>
              <a:rPr lang="en-US" altLang="en-US" sz="2400" i="1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 an angle </a:t>
            </a:r>
            <a:r>
              <a:rPr lang="en-US" altLang="en-US" sz="2400" i="1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fr-F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9228931" y="223838"/>
            <a:ext cx="28725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fr-F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2256637" y="2792186"/>
            <a:ext cx="407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4233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000" y="609600"/>
            <a:ext cx="516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THE WIGNER REPRESENTATION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2160" y="1259840"/>
            <a:ext cx="9052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Eugene </a:t>
            </a:r>
            <a:r>
              <a:rPr lang="en-US" dirty="0"/>
              <a:t>Paul Wigner, born in Budapest, Hungary, on November 17, </a:t>
            </a:r>
            <a:r>
              <a:rPr lang="en-US" dirty="0" smtClean="0"/>
              <a:t>1902.</a:t>
            </a:r>
          </a:p>
          <a:p>
            <a:endParaRPr lang="en-US" dirty="0"/>
          </a:p>
          <a:p>
            <a:r>
              <a:rPr lang="en-US" dirty="0" smtClean="0"/>
              <a:t>Won </a:t>
            </a:r>
            <a:r>
              <a:rPr lang="en-US" dirty="0"/>
              <a:t>the 1963 Nobel Prize in Physics for his foundational contributions to symmetry principles in quantum mechanics and nuclear </a:t>
            </a:r>
            <a:r>
              <a:rPr lang="en-US" dirty="0" smtClean="0"/>
              <a:t>physics.</a:t>
            </a:r>
          </a:p>
          <a:p>
            <a:endParaRPr lang="en-US" dirty="0"/>
          </a:p>
          <a:p>
            <a:r>
              <a:rPr lang="en-US" dirty="0" smtClean="0"/>
              <a:t>PhD 1925 TH Berlin</a:t>
            </a:r>
          </a:p>
          <a:p>
            <a:endParaRPr lang="en-US" dirty="0"/>
          </a:p>
          <a:p>
            <a:r>
              <a:rPr lang="en-US" dirty="0" smtClean="0"/>
              <a:t>Left Germany in 1030 </a:t>
            </a:r>
            <a:r>
              <a:rPr lang="en-US" dirty="0" smtClean="0">
                <a:sym typeface="Wingdings" panose="05000000000000000000" pitchFamily="2" charset="2"/>
              </a:rPr>
              <a:t> Princeton University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Manhattan Project at the University of Chicago during World War II, from 1942 to </a:t>
            </a:r>
            <a:r>
              <a:rPr lang="en-US" dirty="0" smtClean="0"/>
              <a:t>1945.</a:t>
            </a:r>
          </a:p>
          <a:p>
            <a:endParaRPr lang="en-US" dirty="0"/>
          </a:p>
          <a:p>
            <a:r>
              <a:rPr lang="en-US" dirty="0"/>
              <a:t>Atoms for Peace Award, in </a:t>
            </a:r>
            <a:r>
              <a:rPr lang="en-US" dirty="0" smtClean="0"/>
              <a:t>1960.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13200" y="4886960"/>
            <a:ext cx="476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Krzysztof </a:t>
            </a:r>
            <a:r>
              <a:rPr lang="en-US" b="1" dirty="0"/>
              <a:t>Antoni </a:t>
            </a:r>
            <a:r>
              <a:rPr lang="en-US" b="1" dirty="0" err="1"/>
              <a:t>Wódkiewicz</a:t>
            </a:r>
            <a:r>
              <a:rPr lang="en-US" dirty="0"/>
              <a:t> </a:t>
            </a:r>
            <a:endParaRPr lang="en-US" dirty="0" smtClean="0"/>
          </a:p>
          <a:p>
            <a:pPr algn="ctr"/>
            <a:r>
              <a:rPr lang="en-US" dirty="0" smtClean="0"/>
              <a:t>(</a:t>
            </a:r>
            <a:r>
              <a:rPr lang="en-US" dirty="0"/>
              <a:t>21 </a:t>
            </a:r>
            <a:r>
              <a:rPr lang="en-US" dirty="0">
                <a:hlinkClick r:id="rId2" tooltip="21 February"/>
              </a:rPr>
              <a:t>February</a:t>
            </a:r>
            <a:r>
              <a:rPr lang="en-US" dirty="0"/>
              <a:t> </a:t>
            </a:r>
            <a:r>
              <a:rPr lang="en-US" dirty="0">
                <a:hlinkClick r:id="rId3" tooltip="1949"/>
              </a:rPr>
              <a:t>1949</a:t>
            </a:r>
            <a:r>
              <a:rPr lang="en-US" dirty="0"/>
              <a:t> – </a:t>
            </a:r>
            <a:r>
              <a:rPr lang="en-US" dirty="0" err="1">
                <a:hlinkClick r:id="rId4" tooltip="Zabrze"/>
              </a:rPr>
              <a:t>Zabrzu</a:t>
            </a:r>
            <a:r>
              <a:rPr lang="en-US" baseline="30000" dirty="0">
                <a:hlinkClick r:id="rId5"/>
              </a:rPr>
              <a:t>[3]</a:t>
            </a:r>
            <a:r>
              <a:rPr lang="en-US" dirty="0">
                <a:hlinkClick r:id="rId6" tooltip="14 November"/>
              </a:rPr>
              <a:t>14 November</a:t>
            </a:r>
            <a:r>
              <a:rPr lang="en-US" dirty="0"/>
              <a:t> </a:t>
            </a:r>
            <a:r>
              <a:rPr lang="en-US" dirty="0">
                <a:hlinkClick r:id="rId7" tooltip="2008"/>
              </a:rPr>
              <a:t>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4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/>
          <p:cNvSpPr txBox="1">
            <a:spLocks noChangeArrowheads="1"/>
          </p:cNvSpPr>
          <p:nvPr/>
        </p:nvSpPr>
        <p:spPr bwMode="auto">
          <a:xfrm>
            <a:off x="4584700" y="422275"/>
            <a:ext cx="3155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Different representations of a signal</a:t>
            </a:r>
          </a:p>
        </p:txBody>
      </p:sp>
      <p:pic>
        <p:nvPicPr>
          <p:cNvPr id="5" name="Picture 4" descr="\documentclass{article}&#10;\usepackage{amsmath}&#10;\pagestyle{empty}&#10;\begin{document}&#10;$E(t) = \frac{1}{2}{\cal E}(t)e^{i(\omega t-kz)}$ + c.c.&#10;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811713" y="1276351"/>
            <a:ext cx="3078162" cy="309563"/>
          </a:xfrm>
          <a:prstGeom prst="rect">
            <a:avLst/>
          </a:prstGeom>
        </p:spPr>
      </p:pic>
      <p:pic>
        <p:nvPicPr>
          <p:cNvPr id="7" name="Picture 6" descr="\documentclass{article}&#10;\usepackage{amsmath}&#10;\pagestyle{empty}&#10;\begin{document}&#10;$E(t) = \frac{1}{2}{\cal E}(t)e^{i(\omega t+ \phi_0)}$ + c.c.&#10;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41863" y="2101850"/>
            <a:ext cx="3078162" cy="311150"/>
          </a:xfrm>
          <a:prstGeom prst="rect">
            <a:avLst/>
          </a:prstGeom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 flipH="1">
            <a:off x="3035300" y="2740025"/>
            <a:ext cx="6484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Carrier to envelope phase and carrier to envelope offset</a:t>
            </a: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 flipH="1">
            <a:off x="3016250" y="3289300"/>
            <a:ext cx="6484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Carrier to envelope phase: a definition independent of a carrier and envelope  </a:t>
            </a: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 flipH="1">
            <a:off x="3040064" y="3840164"/>
            <a:ext cx="64865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Carrier to envelope offset: it is a frequency, and exists only in combs</a:t>
            </a:r>
          </a:p>
        </p:txBody>
      </p:sp>
      <p:sp>
        <p:nvSpPr>
          <p:cNvPr id="3080" name="TextBox 8"/>
          <p:cNvSpPr txBox="1">
            <a:spLocks noChangeArrowheads="1"/>
          </p:cNvSpPr>
          <p:nvPr/>
        </p:nvSpPr>
        <p:spPr bwMode="auto">
          <a:xfrm flipH="1">
            <a:off x="3022600" y="4384675"/>
            <a:ext cx="6484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No carrier, but envelopes in time and frequency: the Wigner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60920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9" y="5788026"/>
            <a:ext cx="4791075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966914" y="141288"/>
            <a:ext cx="284565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000099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Description of an optical pulse</a:t>
            </a:r>
            <a:endParaRPr lang="fr-FR" altLang="en-US" sz="1600" b="1">
              <a:solidFill>
                <a:srgbClr val="000099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2116139" y="1266826"/>
            <a:ext cx="5767387" cy="396875"/>
            <a:chOff x="373" y="798"/>
            <a:chExt cx="3633" cy="250"/>
          </a:xfrm>
        </p:grpSpPr>
        <p:sp>
          <p:nvSpPr>
            <p:cNvPr id="4117" name="Text Box 6"/>
            <p:cNvSpPr txBox="1">
              <a:spLocks noChangeArrowheads="1"/>
            </p:cNvSpPr>
            <p:nvPr/>
          </p:nvSpPr>
          <p:spPr bwMode="auto">
            <a:xfrm>
              <a:off x="373" y="798"/>
              <a:ext cx="133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Real electric field: </a:t>
              </a:r>
              <a:endParaRPr lang="fr-FR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endParaRPr>
            </a:p>
          </p:txBody>
        </p:sp>
        <p:pic>
          <p:nvPicPr>
            <p:cNvPr id="4118" name="Picture 7" descr="txp_fi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3" y="848"/>
              <a:ext cx="2253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024064" y="1914526"/>
            <a:ext cx="21113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Fourier transform: </a:t>
            </a:r>
            <a:endParaRPr lang="fr-FR" altLang="en-US" sz="200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4345" name="Picture 9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2303464"/>
            <a:ext cx="8551862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847851" y="2959101"/>
            <a:ext cx="5991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Positive and negative frequencies: redundant information</a:t>
            </a:r>
            <a:endParaRPr lang="fr-FR" altLang="en-US" sz="200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8248650" y="2960689"/>
            <a:ext cx="2247900" cy="396875"/>
            <a:chOff x="4236" y="1865"/>
            <a:chExt cx="1416" cy="250"/>
          </a:xfrm>
        </p:grpSpPr>
        <p:sp>
          <p:nvSpPr>
            <p:cNvPr id="4115" name="Text Box 12"/>
            <p:cNvSpPr txBox="1">
              <a:spLocks noChangeArrowheads="1"/>
            </p:cNvSpPr>
            <p:nvPr/>
          </p:nvSpPr>
          <p:spPr bwMode="auto">
            <a:xfrm>
              <a:off x="4236" y="1865"/>
              <a:ext cx="7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Eliminate </a:t>
              </a:r>
              <a:endParaRPr lang="fr-FR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endParaRPr>
            </a:p>
          </p:txBody>
        </p:sp>
        <p:pic>
          <p:nvPicPr>
            <p:cNvPr id="4116" name="Picture 13" descr="txp_fi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2" y="1888"/>
              <a:ext cx="640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350" name="Picture 14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4" y="3414713"/>
            <a:ext cx="6548437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2024064" y="4002089"/>
            <a:ext cx="5095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Relation with the real physical measurable field:</a:t>
            </a:r>
            <a:endParaRPr lang="fr-FR" altLang="en-US" sz="200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4352" name="Picture 16" descr="txp_fi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6" y="4564064"/>
            <a:ext cx="4543425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53" name="Group 17"/>
          <p:cNvGrpSpPr>
            <a:grpSpLocks/>
          </p:cNvGrpSpPr>
          <p:nvPr/>
        </p:nvGrpSpPr>
        <p:grpSpPr bwMode="auto">
          <a:xfrm>
            <a:off x="2024064" y="5226051"/>
            <a:ext cx="5508625" cy="434975"/>
            <a:chOff x="315" y="3292"/>
            <a:chExt cx="3470" cy="274"/>
          </a:xfrm>
        </p:grpSpPr>
        <p:sp>
          <p:nvSpPr>
            <p:cNvPr id="4113" name="Text Box 18"/>
            <p:cNvSpPr txBox="1">
              <a:spLocks noChangeArrowheads="1"/>
            </p:cNvSpPr>
            <p:nvPr/>
          </p:nvSpPr>
          <p:spPr bwMode="auto">
            <a:xfrm>
              <a:off x="315" y="3292"/>
              <a:ext cx="16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ea typeface="MS PGothic" panose="020B0600070205080204" pitchFamily="34" charset="-128"/>
                  <a:cs typeface="Times New Roman" panose="02020603050405020304" pitchFamily="18" charset="0"/>
                </a:rPr>
                <a:t>Instantaneous frequency</a:t>
              </a:r>
              <a:endParaRPr lang="fr-FR" altLang="en-US" sz="200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endParaRPr>
            </a:p>
          </p:txBody>
        </p:sp>
        <p:pic>
          <p:nvPicPr>
            <p:cNvPr id="4114" name="Picture 19" descr="txp_fi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" y="3308"/>
              <a:ext cx="1585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356" name="Group 20"/>
          <p:cNvGrpSpPr>
            <a:grpSpLocks/>
          </p:cNvGrpSpPr>
          <p:nvPr/>
        </p:nvGrpSpPr>
        <p:grpSpPr bwMode="auto">
          <a:xfrm>
            <a:off x="5435600" y="5816600"/>
            <a:ext cx="965200" cy="831850"/>
            <a:chOff x="2464" y="3664"/>
            <a:chExt cx="608" cy="524"/>
          </a:xfrm>
        </p:grpSpPr>
        <p:sp>
          <p:nvSpPr>
            <p:cNvPr id="4111" name="Line 21"/>
            <p:cNvSpPr>
              <a:spLocks noChangeShapeType="1"/>
            </p:cNvSpPr>
            <p:nvPr/>
          </p:nvSpPr>
          <p:spPr bwMode="auto">
            <a:xfrm>
              <a:off x="2556" y="3672"/>
              <a:ext cx="516" cy="5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Line 22"/>
            <p:cNvSpPr>
              <a:spLocks noChangeShapeType="1"/>
            </p:cNvSpPr>
            <p:nvPr/>
          </p:nvSpPr>
          <p:spPr bwMode="auto">
            <a:xfrm rot="-5400000">
              <a:off x="2464" y="3664"/>
              <a:ext cx="516" cy="5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0" name="Text Box 23"/>
          <p:cNvSpPr txBox="1">
            <a:spLocks noChangeArrowheads="1"/>
          </p:cNvSpPr>
          <p:nvPr/>
        </p:nvSpPr>
        <p:spPr bwMode="auto">
          <a:xfrm>
            <a:off x="2001838" y="585788"/>
            <a:ext cx="36195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99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How to get to complex notations the easy way</a:t>
            </a:r>
            <a:endParaRPr lang="fr-FR" altLang="en-US" sz="1400" b="1">
              <a:solidFill>
                <a:srgbClr val="000099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301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46" grpId="0"/>
      <p:bldP spid="143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766888" y="1030288"/>
            <a:ext cx="20558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Pulse measurements?</a:t>
            </a:r>
          </a:p>
        </p:txBody>
      </p:sp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2547939" y="5565776"/>
            <a:ext cx="40909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-&gt; Wigner function plot </a:t>
            </a: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I(x, y)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vs</a:t>
            </a: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I(kx, ky)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5060" name="Text Box 5"/>
          <p:cNvSpPr txBox="1">
            <a:spLocks noChangeArrowheads="1"/>
          </p:cNvSpPr>
          <p:nvPr/>
        </p:nvSpPr>
        <p:spPr bwMode="auto">
          <a:xfrm>
            <a:off x="2855913" y="4338638"/>
            <a:ext cx="45858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lang="en-US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2851150" y="4708526"/>
            <a:ext cx="48391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en-US" sz="18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alt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2" name="Text Box 7"/>
          <p:cNvSpPr txBox="1">
            <a:spLocks noChangeArrowheads="1"/>
          </p:cNvSpPr>
          <p:nvPr/>
        </p:nvSpPr>
        <p:spPr bwMode="auto">
          <a:xfrm>
            <a:off x="1652588" y="2686051"/>
            <a:ext cx="837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Can we replace the notion amplitude-phase</a:t>
            </a:r>
            <a:r>
              <a:rPr lang="en-US" altLang="en-US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  by intensity in time vs intensity in frequency?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3" name="Text Box 9"/>
          <p:cNvSpPr txBox="1">
            <a:spLocks noChangeArrowheads="1"/>
          </p:cNvSpPr>
          <p:nvPr/>
        </p:nvSpPr>
        <p:spPr bwMode="auto">
          <a:xfrm>
            <a:off x="2011363" y="3654426"/>
            <a:ext cx="215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Space-time analogy:</a:t>
            </a:r>
          </a:p>
        </p:txBody>
      </p:sp>
      <p:sp>
        <p:nvSpPr>
          <p:cNvPr id="45064" name="Text Box 10"/>
          <p:cNvSpPr txBox="1">
            <a:spLocks noChangeArrowheads="1"/>
          </p:cNvSpPr>
          <p:nvPr/>
        </p:nvSpPr>
        <p:spPr bwMode="auto">
          <a:xfrm>
            <a:off x="3343275" y="1550988"/>
            <a:ext cx="44448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I(t)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you </a:t>
            </a:r>
            <a:endParaRPr lang="en-US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5" name="Text Box 11"/>
          <p:cNvSpPr txBox="1">
            <a:spLocks noChangeArrowheads="1"/>
          </p:cNvSpPr>
          <p:nvPr/>
        </p:nvSpPr>
        <p:spPr bwMode="auto">
          <a:xfrm>
            <a:off x="3338513" y="1916113"/>
            <a:ext cx="45586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 measure 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I(</a:t>
            </a:r>
            <a:r>
              <a:rPr lang="en-US" altLang="en-US" sz="1800" i="1" dirty="0">
                <a:latin typeface="Symbol" panose="05050102010706020507" pitchFamily="18" charset="2"/>
                <a:cs typeface="Times New Roman" panose="02020603050405020304" pitchFamily="18" charset="0"/>
              </a:rPr>
              <a:t>W</a:t>
            </a:r>
            <a:r>
              <a:rPr lang="en-US" alt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that does not give 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alt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66" name="Text Box 12"/>
          <p:cNvSpPr txBox="1">
            <a:spLocks noChangeArrowheads="1"/>
          </p:cNvSpPr>
          <p:nvPr/>
        </p:nvSpPr>
        <p:spPr bwMode="auto">
          <a:xfrm>
            <a:off x="4059238" y="3678238"/>
            <a:ext cx="2089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Beam measurements?</a:t>
            </a:r>
          </a:p>
        </p:txBody>
      </p:sp>
      <p:sp>
        <p:nvSpPr>
          <p:cNvPr id="45067" name="Text Box 13"/>
          <p:cNvSpPr txBox="1">
            <a:spLocks noChangeArrowheads="1"/>
          </p:cNvSpPr>
          <p:nvPr/>
        </p:nvSpPr>
        <p:spPr bwMode="auto">
          <a:xfrm>
            <a:off x="4773614" y="41275"/>
            <a:ext cx="2644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Wigner Distribution</a:t>
            </a:r>
            <a:endParaRPr lang="fr-FR" altLang="en-US" sz="2400">
              <a:latin typeface="Times New Roman" panose="02020603050405020304" pitchFamily="18" charset="0"/>
            </a:endParaRPr>
          </a:p>
        </p:txBody>
      </p:sp>
      <p:sp>
        <p:nvSpPr>
          <p:cNvPr id="45068" name="Text Box 14"/>
          <p:cNvSpPr txBox="1">
            <a:spLocks noChangeArrowheads="1"/>
          </p:cNvSpPr>
          <p:nvPr/>
        </p:nvSpPr>
        <p:spPr bwMode="auto">
          <a:xfrm>
            <a:off x="3862389" y="534988"/>
            <a:ext cx="65726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 L. </a:t>
            </a:r>
            <a:r>
              <a:rPr lang="en-US" alt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Praxmeier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K. </a:t>
            </a:r>
            <a:r>
              <a:rPr lang="en-US" alt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Wodkiewicz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Time and frequency description of optical pulses.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arXiv:physics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0502079v2:1–12, 2005.</a:t>
            </a:r>
          </a:p>
        </p:txBody>
      </p:sp>
      <p:pic>
        <p:nvPicPr>
          <p:cNvPr id="2" name="Picture 1" descr="\documentclass{article}\pagestyle{empty}&#10;\begin{document}&#10;$\tilde{E}(t)$&#10;\end{document}&#10;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539" y="1615106"/>
            <a:ext cx="400165" cy="2609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</p:pic>
      <p:pic>
        <p:nvPicPr>
          <p:cNvPr id="45070" name="Picture 18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26" y="1979436"/>
            <a:ext cx="490538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71" name="Picture 2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779" y="4378048"/>
            <a:ext cx="669925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72" name="Picture 22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95" y="4766082"/>
            <a:ext cx="871537" cy="29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73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508500" y="742951"/>
            <a:ext cx="315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  <a:latin typeface="Times New Roman" panose="02020603050405020304" pitchFamily="18" charset="0"/>
              </a:rPr>
              <a:t>Pulse duration, Spectral width</a:t>
            </a:r>
            <a:endParaRPr lang="fr-FR" altLang="en-US" sz="18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098675" y="1352551"/>
            <a:ext cx="488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Two-D representation of the field: Wigner function</a:t>
            </a:r>
            <a:endParaRPr lang="fr-FR" altLang="en-US" sz="1800">
              <a:latin typeface="Times New Roman" panose="02020603050405020304" pitchFamily="18" charset="0"/>
            </a:endParaRPr>
          </a:p>
        </p:txBody>
      </p:sp>
      <p:pic>
        <p:nvPicPr>
          <p:cNvPr id="46084" name="Picture 4" descr="txp_fi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1730376"/>
            <a:ext cx="737870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5" descr="txp_fi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0" y="3429000"/>
            <a:ext cx="480060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6" name="Picture 6" descr="txp_fi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4781550"/>
            <a:ext cx="534035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882775" y="225426"/>
            <a:ext cx="2317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  <a:latin typeface="Times New Roman" panose="02020603050405020304" pitchFamily="18" charset="0"/>
              </a:rPr>
              <a:t>TIME-FREQUENCY</a:t>
            </a:r>
            <a:endParaRPr lang="fr-FR" altLang="en-US" sz="1800" b="1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2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wig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08100"/>
            <a:ext cx="731520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756025" y="803275"/>
            <a:ext cx="130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Gaussian</a:t>
            </a:r>
            <a:endParaRPr lang="fr-FR" altLang="en-US" sz="2400">
              <a:latin typeface="Times New Roman" panose="02020603050405020304" pitchFamily="18" charset="0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6823076" y="669925"/>
            <a:ext cx="2359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Chirped Gaussian</a:t>
            </a:r>
            <a:endParaRPr lang="fr-FR" altLang="en-US" sz="2400">
              <a:latin typeface="Times New Roman" panose="02020603050405020304" pitchFamily="18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773614" y="41275"/>
            <a:ext cx="2644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Wigner Distribution</a:t>
            </a:r>
            <a:endParaRPr lang="fr-FR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3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1139.857"/>
  <p:tag name="OUTPUTTYPE" val="PNG"/>
  <p:tag name="IGUANATEXVERSION" val="160"/>
  <p:tag name="LATEXADDIN" val="\documentclass{article}&#10;\usepackage{amsmath}&#10;\usepackage{color}&#10;\pagestyle{empty}&#10;\begin{document}&#10;\textcolor{blue}{Schr\&quot;odinger equation}&#10;&#10;&#10;&#10;\end{document}"/>
  <p:tag name="IGUANATEXSIZE" val="16"/>
  <p:tag name="IGUANATEXCURSOR" val="6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E(t) = {\cal E}(t) \cos [ \omega t + \varphi(t)]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53"/>
  <p:tag name="PICTUREFILESIZE" val="1320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 x &gt; \frac{ \lambda d}{a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8"/>
  <p:tag name="PICTUREFILESIZE" val="1742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Delta = S_2P - S_1P = m \lambda = a \sin \theta \approx a \theta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55"/>
  <p:tag name="PICTUREFILESIZE" val="1469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Constructive interference at $\theta = \frac{\lambda}{a}$ 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8"/>
  <p:tag name="BOXWRAP" val="Faux"/>
  <p:tag name="WORKAROUNDTRANSPARENCYBUG" val="Faux"/>
  <p:tag name="ALLOWFONTSUBSTITUTION" val="Faux"/>
  <p:tag name="BITMAPFORMAT" val="pngmono"/>
  <p:tag name="ORIGWIDTH" val="343"/>
  <p:tag name="PICTUREFILESIZE" val="1554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2317"/>
  <p:tag name="ORIGINALWIDTH" val="224.222"/>
  <p:tag name="OUTPUTTYPE" val="PNG"/>
  <p:tag name="IGUANATEXVERSION" val="160"/>
  <p:tag name="LATEXADDIN" val="\documentclass{article}\pagestyle{empty}&#10;\begin{document}&#10;$\tilde{E}(t)$&#10;\end{document}&#10;"/>
  <p:tag name="IGUANATEXSIZE" val="20"/>
  <p:tag name="IGUANATEXCURSOR" val="88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\Omega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2"/>
  <p:tag name="PICTUREFILESIZE" val="1047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x,y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0"/>
  <p:tag name="PICTUREFILESIZE" val="1395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k_x,k_y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9"/>
  <p:tag name="PICTUREFILESIZE" val="1829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}&#10;{\cal W}_E(t,\Omega) &amp; = &amp; \int_{-\infty}^\infty \tilde{E} \left (&#10;t+\frac{s}{2}\right )\tilde{E}^*\left (t-\frac{s}{2}\right )&#10;e^{-i\Omega s}ds&#10;\nonumber \\&#10;&amp; = &amp; \frac{1}{2 \pi} \int_{-\infty}^\infty \tilde{E}\left&#10;(\Omega+\frac{s}{2} \right )&#10;\tilde{E}^*\left(\Omega-\frac{s}{2}\right)e^{its}ds&#10;\nonumber&#10;\end{eqnarray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493"/>
  <p:tag name="PICTUREFILESIZE" val="5683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int_{-\infty}^\infty {\cal W}_E(t,\Omega) dt  =  \left |&#10;\tilde{E}(\Omega) \right |^2  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58"/>
  <p:tag name="PICTUREFILESIZE" val="1724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int_{-\infty}^\infty {\cal W}_E(t,\Omega) d\Omega  =  2 \pi \left&#10;| \tilde{E}(t) \right |^2  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87"/>
  <p:tag name="PICTUREFILESIZE" val="187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The moment&#10;of order $n$ for the quantity $x$ with respect to intensity is&#10;defined as:&#10;\begin{equation}&#10;\langle x^n \rangle = \frac{\int_{-\infty}^\infty x^n |f(x)|^2&#10;dx}{\int_{-\infty}^\infty |f(x)|^2 dx} \label{moments}&#10;\end{equation}&#10;The first order moment, $\langle x \rangle$, is the ``center of&#10;mass'' of the intensity distribution, and is most often chosen as&#10;reference, in such a way as to have a zero value. For example, the&#10;center of the transverse distribution will be on axis, $x = 0$, or&#10;a Gaussian temporal intensity distribution ${\cal E}_0&#10;\exp[-(t/\tau_G)^2]$ will be centered at $t = 0$. 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5"/>
  <p:tag name="PICTUREFILESIZE" val="134430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A criterium for the width of a distribution is the mean square&#10;deviation (MSQ):&#10;$$&#10;\langle \Delta x \rangle= \sqrt{\langle x^2 \rangle - \langle x&#10;\rangle^2 }$$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4"/>
  <p:tag name="PICTUREFILESIZE" val="43206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9809"/>
  <p:tag name="ORIGINALWIDTH" val="1514.811"/>
  <p:tag name="OUTPUTTYPE" val="PNG"/>
  <p:tag name="IGUANATEXVERSION" val="160"/>
  <p:tag name="LATEXADDIN" val="\documentclass{article}&#10;\usepackage{amsmath}&#10;\pagestyle{empty}&#10;\begin{document}&#10;$E(t) = \frac{1}{2}{\cal E}(t)e^{i(\omega t-kz)}$ + c.c.&#10;&#10;&#10;&#10;\end{document}"/>
  <p:tag name="IGUANATEXSIZE" val="20"/>
  <p:tag name="IGUANATEXCURSOR" val="136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Instantaneous&#10;frequency:&#10;$$&#10;\omega(t) = \frac{ \int_{-\infty}^\infty \Omega&#10; {\cal W}_E(t,\Omega)  d\Omega} { \int_{-\infty}^\infty  {\cal W}_E(t,\Omega)  d\Omega}.&#10;\label{instfreq2}&#10;$$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15"/>
  <p:tag name="PICTUREFILESIZE" val="3660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ewcommand{\sech}{\mbox{\rm sech}}&#10;\begin{tabular}{|l|c|c|c|c|c|c|} \hline&#10;Shape&amp; Intensity&amp; $\tau_p$&amp; Spectral&amp; $\Delta\omega_p$&amp; $c_B$&amp;$\langle \tau_p \rangle \langle \Delta \Omega_p \rangle$ \\&#10;  &amp; profile $I(t)$&amp; FWHM&amp; profile $S(\Omega)$&amp; FWHM&amp;  &amp; MSQ            \\ \hline&#10;&amp;&amp;&amp;&amp;&amp;&amp;\\&#10;Gauss&amp; $e^{-2(t/\tau_G)^2}$&amp; $1.177 \tau_G$&amp; $e^{-(\frac{\Omega&#10;\tau_G}{2})^2}$&amp;&#10;$2.355/\tau_G$&amp; $0.441$             &amp;     0.5     \\&#10;&amp;&amp;&amp;&amp;&amp;&amp;\\&#10;sech&amp; $\sech^2(t/\tau_s)$&amp; $1.763 \tau_s$&amp; $\sech^2&#10;\frac{\pi\Omega \tau_s}{2}$&amp;&#10;$1.122/\tau_s$&amp; $0.315$            &amp;        0.525   \\&#10;&amp;&amp;&amp;&amp;&amp;&amp;\\&#10;Lorentz&amp; $[1 + (t/\tau_L)^2]^{-2}$&amp; $1.287\tau_L$&amp; $e^{-2&#10;|\Omega|\tau_L}$&amp;&#10;$0.693/\tau_L$&amp; $0.142$         &amp;   0.7   \\&#10;&amp;&amp;&amp;&amp;&amp;&amp;\\&#10;asym.&amp; $\left[ e^{t/\tau_a}+e^{-3t/\tau_a} \right]^{-2}$&amp;&#10;$1.043\tau_a$&amp;&#10;$\sech \frac{\pi\Omega\tau_a}{2}$&amp; $1.677/\tau_a$&amp; $0.278$  &amp; \\&#10;sech&amp;&amp;&amp;&amp;&amp;   &amp; \\&#10;square&amp; $1$ for $|t/\tau_r|\le 1$   &amp; $\tau_r$&amp; ${\rm&#10;sinc}^2(\Omega&#10;\tau_r)$&amp; $2.78/\tau_r$&amp; 0.443   &amp;   3.27    \\&#10;    &amp;, 0 elsewhere  &amp;&amp;&amp;&amp;&amp; \\&#10;\hline&#10;\end{tabular}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92"/>
  <p:tag name="PICTUREFILESIZE" val="9376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langle t^2 \rangle \langle \Omega^2 \rangle = \frac{M^4}{4} \geq&#10;\frac{1}{4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187"/>
  <p:tag name="PICTUREFILESIZE" val="1179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1139.857"/>
  <p:tag name="OUTPUTTYPE" val="PNG"/>
  <p:tag name="IGUANATEXVERSION" val="160"/>
  <p:tag name="LATEXADDIN" val="\documentclass{article}&#10;\usepackage{amsmath}&#10;\usepackage{color}&#10;\pagestyle{empty}&#10;\begin{document}&#10;\textcolor{blue}{Schr\&quot;odinger equation}&#10;&#10;&#10;&#10;\end{document}"/>
  <p:tag name="IGUANATEXSIZE" val="16"/>
  <p:tag name="IGUANATEXCURSOR" val="6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2317"/>
  <p:tag name="ORIGINALWIDTH" val="224.222"/>
  <p:tag name="OUTPUTTYPE" val="PNG"/>
  <p:tag name="IGUANATEXVERSION" val="160"/>
  <p:tag name="LATEXADDIN" val="\documentclass{article}\pagestyle{empty}&#10;\begin{document}&#10;$\tilde{E}(t)$&#10;\end{document}&#10;"/>
  <p:tag name="IGUANATEXSIZE" val="20"/>
  <p:tag name="IGUANATEXCURSOR" val="88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\Omega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2"/>
  <p:tag name="PICTUREFILESIZE" val="104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x,y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0"/>
  <p:tag name="PICTUREFILESIZE" val="139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tilde{E}(k_x,k_y)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9"/>
  <p:tag name="PICTUREFILESIZE" val="1829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eqnarray}&#10;{\cal W}_E(t,\Omega) &amp; = &amp; \int_{-\infty}^\infty \tilde{E} \left (&#10;t+\frac{s}{2}\right )\tilde{E}^*\left (t-\frac{s}{2}\right )&#10;e^{-i\Omega s}ds&#10;\nonumber \\&#10;&amp; = &amp; \frac{1}{2 \pi} \int_{-\infty}^\infty \tilde{E}\left&#10;(\Omega+\frac{s}{2} \right )&#10;\tilde{E}^*\left(\Omega-\frac{s}{2}\right)e^{its}ds&#10;\nonumber&#10;\end{eqnarray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493"/>
  <p:tag name="PICTUREFILESIZE" val="568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int_{-\infty}^\infty {\cal W}_E(t,\Omega) dt  =  \left |&#10;\tilde{E}(\Omega) \right |^2  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58"/>
  <p:tag name="PICTUREFILESIZE" val="1724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9809"/>
  <p:tag name="ORIGINALWIDTH" val="1515.561"/>
  <p:tag name="OUTPUTTYPE" val="PNG"/>
  <p:tag name="IGUANATEXVERSION" val="160"/>
  <p:tag name="LATEXADDIN" val="\documentclass{article}&#10;\usepackage{amsmath}&#10;\pagestyle{empty}&#10;\begin{document}&#10;$E(t) = \frac{1}{2}{\cal E}(t)e^{i(\omega t+ \phi_0)}$ + c.c.&#10;&#10;&#10;&#10;\end{document}"/>
  <p:tag name="IGUANATEXSIZE" val="20"/>
  <p:tag name="IGUANATEXCURSOR" val="131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int_{-\infty}^\infty {\cal W}_E(t,\Omega) d\Omega  =  2 \pi \left&#10;| \tilde{E}(t) \right |^2  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287"/>
  <p:tag name="PICTUREFILESIZE" val="1876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langle t^2 \rangle &amp; = &amp; \frac{\int \int_{-\infty}^\infty t^2&#10;{\cal W}_E(t,\Omega) dt d\Omega}&#10;        {\int \int_{-\infty}^\infty  {\cal W}_E(t,\Omega) dt d\Omega}&#10;        = \frac{\int_{-\infty}^\infty t^2 |\tilde{E}(t)|^2 dt}{\int_{-\infty}^\infty |\tilde{E}(t)|^2 dt}&#10;\nonumber  \\&#10;\langle \Omega^2 \rangle &amp; = &amp; \frac{\int \int_{-\infty}^\infty&#10;\Omega^2 {\cal W}_E(t,\Omega) dt d\Omega}&#10;        {\int \int_{-\infty}^\infty  {\cal W}_E(t,\Omega) dt d\Omega}&#10;        = \frac{\int_{-\infty}^\infty \Omega^2 |\tilde{E}(\Omega)|^2 d\Omega}{\int_{-\infty}^\infty |&#10;        \tilde{E}(\Omega)|^2 d\Omega}&#10;\nonumber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43"/>
  <p:tag name="PICTUREFILESIZE" val="54209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Relation between the Wigner&#10;distribution ${\cal W}_E$ of the instantaneous field $\tilde{E}$,&#10;and the Wigner distribution ${\cal W}_{\cal E}$ of the real envelope&#10;amplitude ${\cal E}$:&#10;\begin{eqnarray}&#10;{\cal W}_E(t,\Omega)  &amp;=&amp;  \int_{-\infty}^\infty&#10;{\cal E}\left(t+\frac{s}{2}\right) e^{i[\omega_\ell (t + s/2) +&#10;\varphi(t + s/2)]} \nonumber \\&#10;&amp;&amp; \times\,\,\,{\cal E}^*\left(t-\frac{s}{2}\right) e^{-i[\omega_\ell&#10;(t - s/2) +&#10;\varphi(t - s/2)]} e^{-i\Omega s}ds  \nonumber \\&#10;&amp; = &amp; \int_{-\infty}^\infty {\cal E}\left(t+\frac{s}{2}\right)&#10;{\cal E}^*\left(t-\frac{s}{2}\right)  e^{-i[\Omega - (\omega_\ell +&#10;\dot{\varphi}(t))]s}ds&#10;\nonumber \\&#10;&amp; =&amp; {\cal W}_{\cal E}\{t,[\Omega-(\omega_\ell + \dot{\varphi})]\}.&#10;\nonumber&#10;\end{eqnarray}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3"/>
  <p:tag name="PICTUREFILESIZE" val="146786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{\cal W}_{\rm chirp} = {\cal W}_{\rm unchirp}(t, \Omega -&#10;\frac{2at}{\tau_G^2})$$&#10;\end{document} 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9"/>
  <p:tag name="PICTUREFILESIZE" val="10886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Relation between the Wigner&#10;distribution ${\cal W}_E$ of the instantaneous field $\tilde{E}$,&#10;and the Wigner distribution ${\cal W}_{\cal E}$ of the real envelope&#10;amplitude ${\cal E}$:&#10;$$&#10;{\cal W}_E(t,\Omega) = &#10; {\cal W}_{\cal E}\{t,[\Omega-(\omega_\ell + \dot{\varphi})]\}.&#10;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3"/>
  <p:tag name="PICTUREFILESIZE" val="56069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varphi(t) = \alpha t^2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5"/>
  <p:tag name="PICTUREFILESIZE" val="1926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&amp;&amp; \frac{1}{2 \sqrt{\mu_0/\epsilon}}\int_{-\infty}^\infty {\cal&#10;W}_{\cal E}(t,\Omega) d\Omega = I(t)&#10;\nonumber  \\&#10;&amp;&amp; \frac{1}{2 \sqrt{\mu_0/\epsilon}}\int_{-\infty}^\infty {\cal&#10;W}_{\cal E}(t,\Omega) dt = I(\Omega). \nonumber  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42"/>
  <p:tag name="PICTUREFILESIZE" val="2762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{\cal W}_{\rm chirp} = {\cal W}_{\rm unchirp}(t, \Omega -&#10;\frac{2at}{\tau_G^2})$$&#10;\end{document} 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9"/>
  <p:tag name="PICTUREFILESIZE" val="10886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eqnarray}&#10;\langle \tau_p \rangle &amp;\!\!\!\! =\!\!\!\! &amp; \langle \Delta t&#10;\rangle= \left[ \frac{1}{W} \int_{-\infty}^{\infty} t^2 I(t) dt&#10;  \right]^{\frac{1}{2}}&#10;\nonumber \\&#10;\langle \Delta\omega_p \rangle &amp;\!\!\!\! =\!\!\!\! &amp; \langle&#10;\Delta \Omega \rangle = \left[ \frac{1}{W} \int_{-\infty}^{\infty}&#10;\Omega^2 I(\Omega) d\Omega&#10;  \right]^{\frac{1}{2}}&#10;\nonumber&#10;\end{eqnarray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374"/>
  <p:tag name="PICTUREFILESIZE" val="4620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langle t^2 \rangle &amp; = &amp; \frac{\int \int_{-\infty}^\infty t^2&#10;{\cal W}_E(t,\Omega) dt d\Omega}&#10;        {\int \int_{-\infty}^\infty  {\cal W}_E(t,\Omega) dt d\Omega}&#10;        = \frac{\int_{-\infty}^\infty t^2 |\tilde{E}(t)|^2 dt}{\int_{-\infty}^\infty |\tilde{E}(t)|^2 dt}&#10;\nonumber  \\&#10;\langle \Omega^2 \rangle &amp; = &amp; \frac{\int \int_{-\infty}^\infty&#10;\Omega^2 {\cal W}_E(t,\Omega) dt d\Omega}&#10;        {\int \int_{-\infty}^\infty  {\cal W}_E(t,\Omega) dt d\Omega}&#10;        = \frac{\int_{-\infty}^\infty \Omega^2 |\tilde{E}(\Omega)|^2 d\Omega}{\int_{-\infty}^\infty |&#10;        \tilde{E}(\Omega)|^2 d\Omega}&#10;\nonumber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43"/>
  <p:tag name="PICTUREFILESIZE" val="5420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$&#10;\varphi(t) = \varphi_e + \left .\frac{d\varphi}{dt} \right |_0 t&#10;+   \left .\frac{d^2\varphi}{dt^2} \right |_0 \frac{t^2}{2}+ \ldots $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339"/>
  <p:tag name="PICTUREFILESIZE" val="2228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omega(t) = \frac{ \int_{-\infty}^\infty \Omega&#10; {\cal W}_E(t,\Omega)  d\Omega} { \int_{-\infty}^\infty  {\cal W}_E(t,\Omega)  d\Omega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14"/>
  <p:tag name="PICTUREFILESIZE" val="11598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omega(t) &amp; = &amp; \frac{ \int_{-\infty}^\infty \Omega {\cal&#10;W}_{\cal E}[t,\Omega - (\omega_\ell + \dot{\varphi})]&#10;d \Omega }{\int_{-\infty}^\infty  {\cal W}_E(t,\Omega)  d\Omega} \nonumber \\&#10;&amp; = &amp;\frac{ \int_{-\infty}^\infty [\Omega' + \omega_\ell +&#10;\dot{\varphi}(t)] {\cal W}_{\cal E}[t,\Omega']&#10;d \Omega' }{\int_{-\infty}^\infty  {\cal W}_E(t,\Omega)  d\Omega} \nonumber \\&#10;&amp; = &amp; \omega_\ell + \dot{\varphi}(t) \nonumber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88"/>
  <p:tag name="PICTUREFILESIZE" val="50299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nt \Omega'{\cal&#10;W}_{\cal E}(t,\Omega')d\Omega'=0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93"/>
  <p:tag name="PICTUREFILESIZE" val="3926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1139.857"/>
  <p:tag name="OUTPUTTYPE" val="PNG"/>
  <p:tag name="IGUANATEXVERSION" val="160"/>
  <p:tag name="LATEXADDIN" val="\documentclass{article}&#10;\usepackage{amsmath}&#10;\usepackage{color}&#10;\pagestyle{empty}&#10;\begin{document}&#10;\textcolor{blue}{Schr\&quot;odinger equation}&#10;&#10;&#10;&#10;\end{document}"/>
  <p:tag name="IGUANATEXSIZE" val="16"/>
  <p:tag name="IGUANATEXCURSOR" val="6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S_E(\Omega,\tau) =\left| \int_{-\infty}^{\infty}dt \ \tilde{\cal E}(t)&#10;g(t-\tau) e^{-i \Omega t} \right|^2, \label{spectrogram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384"/>
  <p:tag name="PICTUREFILESIZE" val="2463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1139.857"/>
  <p:tag name="OUTPUTTYPE" val="PNG"/>
  <p:tag name="IGUANATEXVERSION" val="160"/>
  <p:tag name="LATEXADDIN" val="\documentclass{article}&#10;\usepackage{amsmath}&#10;\usepackage{color}&#10;\pagestyle{empty}&#10;\begin{document}&#10;\textcolor{blue}{Schr\&quot;odinger equation}&#10;&#10;&#10;&#10;\end{document}"/>
  <p:tag name="IGUANATEXSIZE" val="16"/>
  <p:tag name="IGUANATEXCURSOR" val="6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Use a family of functions defined by the relation:&#10;$$&#10;g(t) = t f(t) + \mu \frac{d}{dt} f(t)  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13"/>
  <p:tag name="PICTUREFILESIZE" val="31086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int_{-\infty}^\infty \left |g(t) \right |^2 dt &amp;=&amp; \int t^2 \left&#10;| f \right |^2 dt + \mu \int \left [ t f \frac{df^*}{dt} + tf^*&#10;\frac{df}{dt} \right ] dt  + \mu^2 \int \left | \frac{df}{dt}&#10;\right |^2 dt \nonumber \geq 0. \nonumber&#10;\end{eqnarray}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41"/>
  <p:tag name="PICTUREFILESIZE" val="32046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\langle t^2 \rangle \int |f(t)|^2 dt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62"/>
  <p:tag name="PICTUREFILESIZE" val="2646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frac{1}{2 \pi} \int \Omega^2 |f(\Omega)|^2 d\Omega =&#10;\langle \Omega^2 \rangle  \int \left |f(t) \right |^2 dt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56"/>
  <p:tag name="PICTUREFILESIZE" val="7648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tilde{E}(\Omega)={\cal {F}} \left\{ E(t) \right \}=&#10;\int_{-\infty}^{\infty} E(t) e^{-i \Omega t} dt = |{\tilde&#10;E}(\Omega)| e^{i\Phi(\Omega)}&#10;= \tilde{\cal E}(\Omega -\omega) = \tilde{\cal E}(\Delta \Omega).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734"/>
  <p:tag name="PICTUREFILESIZE" val="4031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nt_{-\infty}^\infty \frac{d}{dt} \left [ t f(t) f^*(t) \right ]&#10;dt = \int_{-\infty}^\infty \left | f(t) \right |^2 dt +&#10;\int_{-\infty}^\infty t f^*(t) \frac{df}{dt} dt +&#10;\int_{-\infty}^\infty t f(t) \frac{df^*}{dt} dt = .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28"/>
  <p:tag name="PICTUREFILESIZE" val="17106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\Omega^2 \rangle \mu^2 - \mu + \langle t^2 \rangle \geq 0.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96"/>
  <p:tag name="PICTUREFILESIZE" val="4006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1 - 4 \langle t^2 \rangle \langle \Omega^2 \rangle \leq 0.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8"/>
  <p:tag name="PICTUREFILESIZE" val="3286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langle t^2 \rangle &amp; = &amp; \frac{\int \int_{-\infty}^\infty t^2&#10;{\cal W}_E(t,\Omega) dt d\Omega}&#10;        {\int \int_{-\infty}^\infty  {\cal W}_E(t,\Omega) dt d\Omega}&#10;        = \frac{\int_{-\infty}^\infty t^2 |\tilde{E}(t)|^2 dt}{\int_{-\infty}^\infty |\tilde{E}(t)|^2 dt}&#10;\nonumber  \\&#10;\langle \Omega^2 \rangle &amp; = &amp; \frac{\int \int_{-\infty}^\infty&#10;\Omega^2 {\cal W}_E(t,\Omega) dt d\Omega}&#10;        {\int \int_{-\infty}^\infty  {\cal W}_E(t,\Omega) dt d\Omega}&#10;        = \frac{\int_{-\infty}^\infty \Omega^2 |\tilde{E}(\Omega)|^2 d\Omega}{\int_{-\infty}^\infty |&#10;        \tilde{E}(\Omega)|^2 d\Omega}&#10;\nonumber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243"/>
  <p:tag name="PICTUREFILESIZE" val="54209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omega(t) = \frac{ \int_{-\infty}^\infty \Omega&#10; {\cal W}_E(t,\Omega)  d\Omega} { \int_{-\infty}^\infty  {\cal W}_E(t,\Omega)  d\Omega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14"/>
  <p:tag name="PICTUREFILESIZE" val="11598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omega(t) &amp; = &amp; \frac{ \int_{-\infty}^\infty \Omega {\cal&#10;W}_{\cal E}[t,\Omega - (\omega_\ell + \dot{\varphi})]&#10;d \Omega }{\int_{-\infty}^\infty  {\cal W}_E(t,\Omega)  d\Omega} \nonumber \\&#10;&amp; = &amp;\frac{ \int_{-\infty}^\infty [\Omega' + \omega_\ell +&#10;\dot{\varphi}(t)] {\cal W}_{\cal E}[t,\Omega']&#10;d \Omega' }{\int_{-\infty}^\infty  {\cal W}_E(t,\Omega)  d\Omega} \nonumber \\&#10;&amp; = &amp; \omega_\ell + \dot{\varphi}(t) \nonumber&#10;\end{eqnarray}&#10;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88"/>
  <p:tag name="PICTUREFILESIZE" val="50299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int \Omega'{\cal&#10;W}_{\cal E}(t,\Omega')d\Omega'=0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93"/>
  <p:tag name="PICTUREFILESIZE" val="3926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1 - 4 \langle t^2 \rangle \langle \Omega^2 \rangle \leq 0.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8"/>
  <p:tag name="PICTUREFILESIZE" val="3286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langle t^2 \rangle \langle \Omega^2 \rangle = \frac{M^4}{4} \geq&#10;\frac{1}{4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187"/>
  <p:tag name="PICTUREFILESIZE" val="1179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3.2358"/>
  <p:tag name="ORIGINALWIDTH" val="1139.857"/>
  <p:tag name="OUTPUTTYPE" val="PNG"/>
  <p:tag name="IGUANATEXVERSION" val="160"/>
  <p:tag name="LATEXADDIN" val="\documentclass{article}&#10;\usepackage{amsmath}&#10;\usepackage{color}&#10;\pagestyle{empty}&#10;\begin{document}&#10;\textcolor{blue}{Schr\&quot;odinger equation}&#10;&#10;&#10;&#10;\end{document}"/>
  <p:tag name="IGUANATEXSIZE" val="16"/>
  <p:tag name="IGUANATEXCURSOR" val="62"/>
  <p:tag name="TRANSPARENCY" val="Tru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tilde{E}(t) = \frac{1}{2\pi} \int_{0}^{\infty}&#10;\tilde{E}(\Omega) e^{i\Omega t}d\Omega&#10;= \frac{1}{2} {\tilde{\cal E}}(t)e^{i \omega t} = \frac{1}{2} {\cal E}(t)e^{i [\omega t + \varphi(t)]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562"/>
  <p:tag name="PICTUREFILESIZE" val="3631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k^2 \rangle = \frac{M^4}{4} \geq&#10;\frac{1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82"/>
  <p:tag name="PICTUREFILESIZE" val="4306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\langle t^2 \rangle \langle \Omega^2 \rangle = \frac{M^4}{4} \geq&#10;\frac{1}{4}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187"/>
  <p:tag name="PICTUREFILESIZE" val="1179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\Omega^2 \rangle  \geq \frac{1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1"/>
  <p:tag name="PICTUREFILESIZE" val="805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k^2 \rangle  \geq&#10;\frac{1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4"/>
  <p:tag name="PICTUREFILESIZE" val="2523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ongrightarrow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"/>
  <p:tag name="PICTUREFILESIZE" val="427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ongrightarrow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"/>
  <p:tag name="PICTUREFILESIZE" val="427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omega  \ \ \ \ \     W = \hbar 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60"/>
  <p:tag name="PICTUREFILESIZE" val="1708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    p= \hbar k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30"/>
  <p:tag name="PICTUREFILESIZE" val="1075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W^2 \rangle  \geq \frac{\hbar^2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37"/>
  <p:tag name="PICTUREFILESIZE" val="106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p^2 \rangle  \geq&#10;\frac{\hbar^2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8"/>
  <p:tag name="PICTUREFILESIZE" val="310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begin{displaymath}&#10;E(t) = \tilde{E}(t) + {\rm c.c.} = {\cal E}(t) \cos[\omega t + \varphi(t)]&#10;\end{displaymath}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390"/>
  <p:tag name="PICTUREFILESIZE" val="1703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\Omega^2 \rangle  \geq \frac{1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1"/>
  <p:tag name="PICTUREFILESIZE" val="805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k^2 \rangle  \geq&#10;\frac{1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4"/>
  <p:tag name="PICTUREFILESIZE" val="2523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hbar 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"/>
  <p:tag name="PICTUREFILESIZE" val="378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hbar k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1"/>
  <p:tag name="PICTUREFILESIZE" val="325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k^2 \rangle  = \frac{\langle p^2 \rangle}{\hbar^2}  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7"/>
  <p:tag name="PICTUREFILESIZE" val="2676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\Omega^2 \rangle  = \frac{ \langle W^2 \rangle }{\hbar^2} 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6"/>
  <p:tag name="PICTUREFILESIZE" val="999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N \rangle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6"/>
  <p:tag name="PICTUREFILESIZE" val="665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MSQ = \langle \Delta N^2 \rangle = \sqrt{\langle N^2 \rangle - \langle N \rangle^2} = \sqrt{\langle N \rangle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87"/>
  <p:tag name="PICTUREFILESIZE" val="8512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\Delta N^2 \rangle \langle \Delta \varphi^2 \rangle \geq \frac{1}{2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5"/>
  <p:tag name="PICTUREFILESIZE" val="3478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\Omega^2 \rangle  \geq \frac{1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1"/>
  <p:tag name="PICTUREFILESIZE" val="80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omega(t) = \omega +&#10;\frac{d}{dt}\varphi(t).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178"/>
  <p:tag name="PICTUREFILESIZE" val="1008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k^2 \rangle  \geq&#10;\frac{1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4"/>
  <p:tag name="PICTUREFILESIZE" val="2523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W^2 \rangle  \geq \frac{\hbar^2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37"/>
  <p:tag name="PICTUREFILESIZE" val="106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p^2 \rangle  \geq&#10;\frac{\hbar^2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8"/>
  <p:tag name="PICTUREFILESIZE" val="3106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i \omega \psi  \equiv \frac{\partial \psi}{\partial t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5"/>
  <p:tag name="PICTUREFILESIZE" val="3529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-i k \psi  \equiv \frac{\partial \psi}{\partial x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1"/>
  <p:tag name="PICTUREFILESIZE" val="3969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- k^2 \psi  \equiv \frac{\partial^2 \psi}{\partial x^2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7"/>
  <p:tag name="PICTUREFILESIZE" val="460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hbar \omega \equiv\frac{p^2}{2m} \equiv \frac{ \hbar^2 k^2}{2m}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77"/>
  <p:tag name="PICTUREFILESIZE" val="6566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i \hbar \frac{\partial \psi}{\partial t} = \frac{\hbar^2 k^2}{2m} \psi =&#10;  -\frac{\hbar^2}{2m}  \frac{\partial ^2\psi}{\partial x^2}           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3"/>
  <p:tag name="PICTUREFILESIZE" val="10406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t^2 \rangle \langle \Omega^2 \rangle  \geq \frac{1}{4}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1"/>
  <p:tag name="PICTUREFILESIZE" val="805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x^2 \rangle \langle k^2 \rangle  \geq&#10;\frac{1}{4}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54"/>
  <p:tag name="PICTUREFILESIZE" val="2523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Omega &lt; 0$&#10;\end{document}&#10;"/>
  <p:tag name="EXTERNALNAME" val="txp_fig"/>
  <p:tag name="BLEND" val="Faux"/>
  <p:tag name="TRANSPARENT" val="Faux"/>
  <p:tag name="KEEPFILES" val="Faux"/>
  <p:tag name="DEBUGPAUSE" val="Faux"/>
  <p:tag name="RESOLUTION" val="1200"/>
  <p:tag name="TIMEOUT" val="(none)"/>
  <p:tag name="BOXWIDTH" val="348"/>
  <p:tag name="BOXHEIGHT" val="200"/>
  <p:tag name="BOXFONT" val="10"/>
  <p:tag name="BOXWRAP" val="Faux"/>
  <p:tag name="WORKAROUNDTRANSPARENCYBUG" val="Faux"/>
  <p:tag name="ALLOWFONTSUBSTITUTION" val="Faux"/>
  <p:tag name="BITMAPFORMAT" val="pngmono"/>
  <p:tag name="ORIGWIDTH" val="57"/>
  <p:tag name="PICTUREFILESIZE" val="258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langle k^2 \rangle  = \frac{\langle p^2 \rangle}{\hbar^2}  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7"/>
  <p:tag name="PICTUREFILESIZE" val="267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\begin{displaymath}&#10;\langle \Omega^2 \rangle  = \frac{ \langle W^2 \rangle }{\hbar^2} &#10;\end{displaymath}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126"/>
  <p:tag name="PICTUREFILESIZE" val="999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hbar \omega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"/>
  <p:tag name="PICTUREFILESIZE" val="378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hbar k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1"/>
  <p:tag name="PICTUREFILESIZE" val="325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i \hbar \frac{\partial \psi}{\partial t} = \frac{\hbar^2 k^2}{2m} \psi =&#10;  -\frac{\hbar^2}{2m}  \frac{\partial ^2\psi}{\partial x^2}           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3"/>
  <p:tag name="PICTUREFILESIZE" val="10406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i \hbar \frac{\partial \psi}{\partial t}  =&#10;  -\frac{\hbar^2}{2m} \nabla^2 \psi    + V(\vec{r})       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14"/>
  <p:tag name="PICTUREFILESIZE" val="9606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E \rightarrow i \hbar \frac{\partial}{\partial t} 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4"/>
  <p:tag name="PICTUREFILESIZE" val="3382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p \rightarrow - i \hbar \nabla$$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46"/>
  <p:tag name="PICTUREFILESIZE" val="1609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qnarray}&#10;\Delta p &amp; = &amp; \frac{\hbar \omega}{c}(\sin \theta_2 - \sin \theta_1) \nonumber \\&#10;&amp; \approx &amp;  \frac{\hbar \omega}{c}(\theta_2 -\theta_1) = \frac{h}{\lambda}&#10;\frac{a}{d}  \nonumber&#10;\end{eqnarray}&#10;\end{document}&#10;"/>
  <p:tag name="FILENAME" val="TP_tmp"/>
  <p:tag name="FORMAT" val="bmpmono"/>
  <p:tag name="RES" val="1200"/>
  <p:tag name="BLEND" val="0"/>
  <p:tag name="TRANSPARENT" val="0"/>
  <p:tag name="TBUG" val="0"/>
  <p:tag name="ALLOWFS" val="0"/>
  <p:tag name="ORIGWIDTH" val="122"/>
  <p:tag name="PICTUREFILESIZE" val="19641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2.9809"/>
  <p:tag name="ORIGINALWIDTH" val="573.6783"/>
  <p:tag name="OUTPUTTYPE" val="PNG"/>
  <p:tag name="IGUANATEXVERSION" val="160"/>
  <p:tag name="LATEXADDIN" val="\documentclass{article}\pagestyle{empty}&#10;\begin{document}&#10;$\Delta x \Delta p \geq \frac{\hbar}{2 }$&#10;\end{document}&#10;"/>
  <p:tag name="IGUANATEXSIZE" val="20"/>
  <p:tag name="IGUANATEXCURSOR" val="97"/>
  <p:tag name="TRANSPARENCY" val="False"/>
  <p:tag name="FILENAME" val=""/>
  <p:tag name="LATEXENGINEID" val="0"/>
  <p:tag name="TEMPFOLDER" val="c:\temp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1413</Words>
  <Application>Microsoft Office PowerPoint</Application>
  <PresentationFormat>Widescreen</PresentationFormat>
  <Paragraphs>372</Paragraphs>
  <Slides>37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MS PGothic</vt:lpstr>
      <vt:lpstr>Arial</vt:lpstr>
      <vt:lpstr>Calibri</vt:lpstr>
      <vt:lpstr>Courier New</vt:lpstr>
      <vt:lpstr>Merriweather Sans</vt:lpstr>
      <vt:lpstr>Segoe UI Symbol</vt:lpstr>
      <vt:lpstr>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jcdiel</dc:creator>
  <cp:lastModifiedBy>jcdiel</cp:lastModifiedBy>
  <cp:revision>46</cp:revision>
  <dcterms:created xsi:type="dcterms:W3CDTF">2024-09-10T03:47:47Z</dcterms:created>
  <dcterms:modified xsi:type="dcterms:W3CDTF">2026-09-09T18:52:06Z</dcterms:modified>
</cp:coreProperties>
</file>