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4" r:id="rId12"/>
    <p:sldId id="295" r:id="rId13"/>
    <p:sldId id="302" r:id="rId14"/>
    <p:sldId id="296" r:id="rId15"/>
    <p:sldId id="283" r:id="rId16"/>
    <p:sldId id="286" r:id="rId17"/>
    <p:sldId id="285" r:id="rId18"/>
    <p:sldId id="287" r:id="rId19"/>
    <p:sldId id="274" r:id="rId20"/>
    <p:sldId id="288" r:id="rId21"/>
    <p:sldId id="275" r:id="rId22"/>
    <p:sldId id="276" r:id="rId23"/>
    <p:sldId id="289" r:id="rId24"/>
    <p:sldId id="290" r:id="rId25"/>
    <p:sldId id="291" r:id="rId26"/>
    <p:sldId id="292" r:id="rId27"/>
    <p:sldId id="293" r:id="rId28"/>
    <p:sldId id="259" r:id="rId29"/>
    <p:sldId id="301" r:id="rId30"/>
    <p:sldId id="303" r:id="rId31"/>
    <p:sldId id="277" r:id="rId32"/>
    <p:sldId id="279" r:id="rId33"/>
    <p:sldId id="280" r:id="rId34"/>
    <p:sldId id="304" r:id="rId35"/>
    <p:sldId id="278" r:id="rId36"/>
    <p:sldId id="305" r:id="rId37"/>
    <p:sldId id="281" r:id="rId38"/>
    <p:sldId id="282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E6C4-72E3-480D-9E7F-35C31680373F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E64E-FECE-47BE-AD98-5EAB6A3F1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E38B-6716-4F82-9A44-A7DCA676177D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4CEA-6112-44D7-AC8F-18B8145D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C5F4-DFC5-492C-9CC2-DA76985CB52E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9D57-430C-4F55-82AA-F87B6C2F1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8DBA-2ADF-46D4-A82C-B02AB3AD7D0E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422AB-6849-4046-9E99-1FCC51D4A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BB21-2E83-4384-990C-72EFD1CE1550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3796-2CD9-41F8-8686-16B8EE7F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59501-0ACA-404F-8CA9-02DE237136C9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8DD2-415D-42D7-B015-51C047001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C0D9-A05E-4384-8A98-7E8F140780C4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59B3-37AA-40CD-BF2D-C957A2832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FF26-6679-4FA2-A365-31045D0105D0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40C-B369-486C-B450-6E2AB6D20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25D1-D1E4-436C-9BB2-B60A55029BF5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1505-0727-475A-9DF7-C53344C96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607B-1967-489F-8255-6C187EFEDB47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F657-606F-4D7F-89D8-B1A1B9DA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F532-FD5B-41DB-95DD-445451B634FE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1EF9-B0F5-4B2C-A2C4-829A4E3D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C41C5-CA81-4CFC-B5B1-32F7FC6BE18A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A83CA-90CD-47DB-BF8E-CCB57243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3.png"/><Relationship Id="rId3" Type="http://schemas.openxmlformats.org/officeDocument/2006/relationships/tags" Target="../tags/tag10.xml"/><Relationship Id="rId21" Type="http://schemas.openxmlformats.org/officeDocument/2006/relationships/image" Target="../media/image16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2.png"/><Relationship Id="rId2" Type="http://schemas.openxmlformats.org/officeDocument/2006/relationships/tags" Target="../tags/tag9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19.png"/><Relationship Id="rId5" Type="http://schemas.openxmlformats.org/officeDocument/2006/relationships/tags" Target="../tags/tag12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tags" Target="../tags/tag17.xml"/><Relationship Id="rId19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9.png"/><Relationship Id="rId5" Type="http://schemas.openxmlformats.org/officeDocument/2006/relationships/tags" Target="../tags/tag29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6.xml"/><Relationship Id="rId7" Type="http://schemas.openxmlformats.org/officeDocument/2006/relationships/image" Target="../media/image4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10" Type="http://schemas.openxmlformats.org/officeDocument/2006/relationships/image" Target="../media/image42.png"/><Relationship Id="rId4" Type="http://schemas.openxmlformats.org/officeDocument/2006/relationships/tags" Target="../tags/tag37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46.png"/><Relationship Id="rId5" Type="http://schemas.openxmlformats.org/officeDocument/2006/relationships/tags" Target="../tags/tag43.xml"/><Relationship Id="rId10" Type="http://schemas.openxmlformats.org/officeDocument/2006/relationships/image" Target="../media/image45.png"/><Relationship Id="rId4" Type="http://schemas.openxmlformats.org/officeDocument/2006/relationships/tags" Target="../tags/tag42.xml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51.xml"/><Relationship Id="rId7" Type="http://schemas.openxmlformats.org/officeDocument/2006/relationships/image" Target="../media/image58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2.xml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62.png"/><Relationship Id="rId18" Type="http://schemas.openxmlformats.org/officeDocument/2006/relationships/image" Target="../media/image66.png"/><Relationship Id="rId3" Type="http://schemas.openxmlformats.org/officeDocument/2006/relationships/tags" Target="../tags/tag55.xml"/><Relationship Id="rId21" Type="http://schemas.openxmlformats.org/officeDocument/2006/relationships/image" Target="../media/image68.png"/><Relationship Id="rId7" Type="http://schemas.openxmlformats.org/officeDocument/2006/relationships/tags" Target="../tags/tag59.xml"/><Relationship Id="rId12" Type="http://schemas.openxmlformats.org/officeDocument/2006/relationships/image" Target="../media/image61.png"/><Relationship Id="rId17" Type="http://schemas.openxmlformats.org/officeDocument/2006/relationships/image" Target="../media/image54.png"/><Relationship Id="rId2" Type="http://schemas.openxmlformats.org/officeDocument/2006/relationships/tags" Target="../tags/tag54.xml"/><Relationship Id="rId16" Type="http://schemas.openxmlformats.org/officeDocument/2006/relationships/image" Target="../media/image65.png"/><Relationship Id="rId20" Type="http://schemas.openxmlformats.org/officeDocument/2006/relationships/image" Target="../media/image56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15" Type="http://schemas.openxmlformats.org/officeDocument/2006/relationships/image" Target="../media/image64.png"/><Relationship Id="rId10" Type="http://schemas.openxmlformats.org/officeDocument/2006/relationships/tags" Target="../tags/tag62.xml"/><Relationship Id="rId19" Type="http://schemas.openxmlformats.org/officeDocument/2006/relationships/image" Target="../media/image67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61.png"/><Relationship Id="rId18" Type="http://schemas.openxmlformats.org/officeDocument/2006/relationships/image" Target="../media/image54.png"/><Relationship Id="rId3" Type="http://schemas.openxmlformats.org/officeDocument/2006/relationships/tags" Target="../tags/tag65.xml"/><Relationship Id="rId21" Type="http://schemas.openxmlformats.org/officeDocument/2006/relationships/image" Target="../media/image56.png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65.png"/><Relationship Id="rId2" Type="http://schemas.openxmlformats.org/officeDocument/2006/relationships/tags" Target="../tags/tag64.xml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63.png"/><Relationship Id="rId23" Type="http://schemas.openxmlformats.org/officeDocument/2006/relationships/image" Target="../media/image69.png"/><Relationship Id="rId10" Type="http://schemas.openxmlformats.org/officeDocument/2006/relationships/tags" Target="../tags/tag72.xml"/><Relationship Id="rId19" Type="http://schemas.openxmlformats.org/officeDocument/2006/relationships/image" Target="../media/image6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62.png"/><Relationship Id="rId22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76.xml"/><Relationship Id="rId7" Type="http://schemas.openxmlformats.org/officeDocument/2006/relationships/image" Target="../media/image5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Relationship Id="rId9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4354513" y="2987675"/>
            <a:ext cx="4554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REAL MODE-LOCKED 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4335463" y="214313"/>
            <a:ext cx="291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PHASE MODULATION</a:t>
            </a:r>
            <a:endParaRPr lang="fr-FR" altLang="en-US" sz="2000" b="1"/>
          </a:p>
        </p:txBody>
      </p:sp>
      <p:pic>
        <p:nvPicPr>
          <p:cNvPr id="22530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821113" y="714375"/>
            <a:ext cx="617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424738" y="714375"/>
            <a:ext cx="14319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983288" y="714375"/>
            <a:ext cx="6191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408363" y="142875"/>
            <a:ext cx="5765800" cy="178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5881688" y="571500"/>
            <a:ext cx="822325" cy="500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4541838" y="1071563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6910388" y="1071563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2537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027488" y="1300163"/>
            <a:ext cx="4632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511550" y="2216150"/>
            <a:ext cx="619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4541838" y="2320925"/>
            <a:ext cx="1544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2540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6291263" y="2214563"/>
            <a:ext cx="26987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694113" y="3017838"/>
            <a:ext cx="5203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509963" y="2928938"/>
            <a:ext cx="5562600" cy="714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252788" y="4251325"/>
            <a:ext cx="30384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8291513" y="4322763"/>
            <a:ext cx="7810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Line 18"/>
          <p:cNvSpPr>
            <a:spLocks noChangeShapeType="1"/>
          </p:cNvSpPr>
          <p:nvPr/>
        </p:nvSpPr>
        <p:spPr bwMode="auto">
          <a:xfrm flipH="1">
            <a:off x="6602413" y="4357688"/>
            <a:ext cx="1441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5116513" y="478631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/>
              <a:t>DISPERSION</a:t>
            </a:r>
            <a:endParaRPr lang="fr-FR" altLang="en-US" sz="2000" b="1"/>
          </a:p>
        </p:txBody>
      </p:sp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7983538" y="5353050"/>
            <a:ext cx="7810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3436938" y="5283200"/>
            <a:ext cx="17224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983288" y="5357813"/>
            <a:ext cx="6191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5881688" y="5214938"/>
            <a:ext cx="822325" cy="500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pic>
        <p:nvPicPr>
          <p:cNvPr id="22551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741738" y="5924550"/>
            <a:ext cx="5102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2" name="Line 25"/>
          <p:cNvSpPr>
            <a:spLocks noChangeShapeType="1"/>
          </p:cNvSpPr>
          <p:nvPr/>
        </p:nvSpPr>
        <p:spPr bwMode="auto">
          <a:xfrm flipH="1">
            <a:off x="4643438" y="5715000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H="1">
            <a:off x="6910388" y="5715000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3201988" y="4786313"/>
            <a:ext cx="6178550" cy="171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 flipV="1">
            <a:off x="2789238" y="2500313"/>
            <a:ext cx="0" cy="164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 flipV="1">
            <a:off x="9586913" y="2547938"/>
            <a:ext cx="0" cy="164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 flipV="1">
            <a:off x="2173288" y="1143000"/>
            <a:ext cx="0" cy="4214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 flipV="1">
            <a:off x="10412413" y="1000125"/>
            <a:ext cx="0" cy="4214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Arc 32"/>
          <p:cNvSpPr>
            <a:spLocks/>
          </p:cNvSpPr>
          <p:nvPr/>
        </p:nvSpPr>
        <p:spPr bwMode="auto">
          <a:xfrm flipH="1" flipV="1">
            <a:off x="2173288" y="5357813"/>
            <a:ext cx="1030287" cy="3571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Arc 33"/>
          <p:cNvSpPr>
            <a:spLocks/>
          </p:cNvSpPr>
          <p:nvPr/>
        </p:nvSpPr>
        <p:spPr bwMode="auto">
          <a:xfrm flipH="1">
            <a:off x="2173288" y="785813"/>
            <a:ext cx="1235075" cy="3571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Arc 34"/>
          <p:cNvSpPr>
            <a:spLocks/>
          </p:cNvSpPr>
          <p:nvPr/>
        </p:nvSpPr>
        <p:spPr bwMode="auto">
          <a:xfrm>
            <a:off x="9175750" y="714375"/>
            <a:ext cx="1236663" cy="3571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Arc 35"/>
          <p:cNvSpPr>
            <a:spLocks/>
          </p:cNvSpPr>
          <p:nvPr/>
        </p:nvSpPr>
        <p:spPr bwMode="auto">
          <a:xfrm flipV="1">
            <a:off x="9380538" y="5214938"/>
            <a:ext cx="1031875" cy="3571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Arc 36"/>
          <p:cNvSpPr>
            <a:spLocks/>
          </p:cNvSpPr>
          <p:nvPr/>
        </p:nvSpPr>
        <p:spPr bwMode="auto">
          <a:xfrm flipH="1">
            <a:off x="2789238" y="2357438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73505514 h 21600"/>
              <a:gd name="T4" fmla="*/ 0 w 21600"/>
              <a:gd name="T5" fmla="*/ 27350551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Arc 37"/>
          <p:cNvSpPr>
            <a:spLocks/>
          </p:cNvSpPr>
          <p:nvPr/>
        </p:nvSpPr>
        <p:spPr bwMode="auto">
          <a:xfrm>
            <a:off x="9174163" y="2428875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73505514 h 21600"/>
              <a:gd name="T4" fmla="*/ 0 w 21600"/>
              <a:gd name="T5" fmla="*/ 27350551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Arc 38"/>
          <p:cNvSpPr>
            <a:spLocks/>
          </p:cNvSpPr>
          <p:nvPr/>
        </p:nvSpPr>
        <p:spPr bwMode="auto">
          <a:xfrm flipH="1" flipV="1">
            <a:off x="2789238" y="4143375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73505514 h 21600"/>
              <a:gd name="T4" fmla="*/ 0 w 21600"/>
              <a:gd name="T5" fmla="*/ 27350551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Arc 39"/>
          <p:cNvSpPr>
            <a:spLocks/>
          </p:cNvSpPr>
          <p:nvPr/>
        </p:nvSpPr>
        <p:spPr bwMode="auto">
          <a:xfrm flipV="1">
            <a:off x="9174163" y="4214813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73505514 h 21600"/>
              <a:gd name="T4" fmla="*/ 0 w 21600"/>
              <a:gd name="T5" fmla="*/ 27350551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 flipH="1">
            <a:off x="7115175" y="2616200"/>
            <a:ext cx="601663" cy="415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 flipH="1" flipV="1">
            <a:off x="5307013" y="3711575"/>
            <a:ext cx="57150" cy="441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Arc 43"/>
          <p:cNvSpPr>
            <a:spLocks/>
          </p:cNvSpPr>
          <p:nvPr/>
        </p:nvSpPr>
        <p:spPr bwMode="auto">
          <a:xfrm>
            <a:off x="4857750" y="4479925"/>
            <a:ext cx="3021013" cy="1509713"/>
          </a:xfrm>
          <a:custGeom>
            <a:avLst/>
            <a:gdLst>
              <a:gd name="T0" fmla="*/ 2147483647 w 21600"/>
              <a:gd name="T1" fmla="*/ 0 h 18118"/>
              <a:gd name="T2" fmla="*/ 2147483647 w 21600"/>
              <a:gd name="T3" fmla="*/ 2147483647 h 18118"/>
              <a:gd name="T4" fmla="*/ 0 w 21600"/>
              <a:gd name="T5" fmla="*/ 2147483647 h 18118"/>
              <a:gd name="T6" fmla="*/ 0 60000 65536"/>
              <a:gd name="T7" fmla="*/ 0 60000 65536"/>
              <a:gd name="T8" fmla="*/ 0 60000 65536"/>
              <a:gd name="T9" fmla="*/ 0 w 21600"/>
              <a:gd name="T10" fmla="*/ 0 h 18118"/>
              <a:gd name="T11" fmla="*/ 21600 w 21600"/>
              <a:gd name="T12" fmla="*/ 18118 h 18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118" fill="none" extrusionOk="0">
                <a:moveTo>
                  <a:pt x="11760" y="-1"/>
                </a:moveTo>
                <a:cubicBezTo>
                  <a:pt x="17896" y="3983"/>
                  <a:pt x="21600" y="10801"/>
                  <a:pt x="21600" y="18118"/>
                </a:cubicBezTo>
              </a:path>
              <a:path w="21600" h="18118" stroke="0" extrusionOk="0">
                <a:moveTo>
                  <a:pt x="11760" y="-1"/>
                </a:moveTo>
                <a:cubicBezTo>
                  <a:pt x="17896" y="3983"/>
                  <a:pt x="21600" y="10801"/>
                  <a:pt x="21600" y="18118"/>
                </a:cubicBezTo>
                <a:lnTo>
                  <a:pt x="0" y="18118"/>
                </a:lnTo>
                <a:lnTo>
                  <a:pt x="11760" y="-1"/>
                </a:lnTo>
                <a:close/>
              </a:path>
            </a:pathLst>
          </a:custGeom>
          <a:noFill/>
          <a:ln w="25400">
            <a:solidFill>
              <a:srgbClr val="0033CC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44"/>
          <p:cNvSpPr>
            <a:spLocks noChangeShapeType="1"/>
          </p:cNvSpPr>
          <p:nvPr/>
        </p:nvSpPr>
        <p:spPr bwMode="auto">
          <a:xfrm>
            <a:off x="7900988" y="1724025"/>
            <a:ext cx="12700" cy="38258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lament-sol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300038"/>
            <a:ext cx="6178550" cy="63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31775" y="55245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09" y="626358"/>
            <a:ext cx="8717714" cy="143695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35" y="2219485"/>
            <a:ext cx="6224760" cy="1133714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97" y="3671217"/>
            <a:ext cx="8719238" cy="153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816664" y="5625622"/>
            <a:ext cx="65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actions </a:t>
            </a:r>
            <a:r>
              <a:rPr lang="en-US" dirty="0"/>
              <a:t>of nonlinearity and GVD exactly compensate each other.</a:t>
            </a:r>
          </a:p>
        </p:txBody>
      </p:sp>
    </p:spTree>
    <p:extLst>
      <p:ext uri="{BB962C8B-B14F-4D97-AF65-F5344CB8AC3E}">
        <p14:creationId xmlns:p14="http://schemas.microsoft.com/office/powerpoint/2010/main" val="32580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77" y="2263040"/>
            <a:ext cx="5106285" cy="17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944680" y="678718"/>
            <a:ext cx="65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actions </a:t>
            </a:r>
            <a:r>
              <a:rPr lang="en-US" dirty="0"/>
              <a:t>of nonlinearity and GVD exactly compensate each other.</a:t>
            </a:r>
          </a:p>
        </p:txBody>
      </p:sp>
    </p:spTree>
    <p:extLst>
      <p:ext uri="{BB962C8B-B14F-4D97-AF65-F5344CB8AC3E}">
        <p14:creationId xmlns:p14="http://schemas.microsoft.com/office/powerpoint/2010/main" val="8419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816664" y="3284758"/>
            <a:ext cx="65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preceding concepts can be put in a rigorous evolution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231775" y="55245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</p:txBody>
      </p:sp>
      <p:pic>
        <p:nvPicPr>
          <p:cNvPr id="24578" name="Picture 5" descr="Russ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952500"/>
            <a:ext cx="85598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841375" y="498475"/>
          <a:ext cx="10221913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Acrobat Document" r:id="rId3" imgW="2826887" imgH="1668600" progId="Acrobat.Document.11">
                  <p:embed/>
                </p:oleObj>
              </mc:Choice>
              <mc:Fallback>
                <p:oleObj name="Acrobat Document" r:id="rId3" imgW="2826887" imgH="1668600" progId="Acrobat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498475"/>
                        <a:ext cx="10221913" cy="603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canal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47638"/>
            <a:ext cx="9609138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Tsolit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295275"/>
            <a:ext cx="5937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318500" y="295275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</p:txBody>
      </p:sp>
      <p:pic>
        <p:nvPicPr>
          <p:cNvPr id="38915" name="Picture 4" descr="Tsoli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76725"/>
            <a:ext cx="59245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3" descr="Tsoliton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0"/>
            <a:ext cx="539115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61200" y="2859088"/>
            <a:ext cx="4114800" cy="762000"/>
            <a:chOff x="1567" y="1908"/>
            <a:chExt cx="2592" cy="480"/>
          </a:xfrm>
        </p:grpSpPr>
        <p:pic>
          <p:nvPicPr>
            <p:cNvPr id="39957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52" y="1968"/>
              <a:ext cx="242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8" name="Rectangle 4"/>
            <p:cNvSpPr>
              <a:spLocks noChangeArrowheads="1"/>
            </p:cNvSpPr>
            <p:nvPr/>
          </p:nvSpPr>
          <p:spPr bwMode="auto">
            <a:xfrm>
              <a:off x="1567" y="1908"/>
              <a:ext cx="2592" cy="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78088" y="90488"/>
            <a:ext cx="327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Equation in the retarded frame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986088" y="1839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200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646363" y="1968500"/>
            <a:ext cx="3544887" cy="735013"/>
            <a:chOff x="473" y="1240"/>
            <a:chExt cx="2233" cy="463"/>
          </a:xfrm>
        </p:grpSpPr>
        <p:sp>
          <p:nvSpPr>
            <p:cNvPr id="39955" name="Text Box 8"/>
            <p:cNvSpPr txBox="1">
              <a:spLocks noChangeArrowheads="1"/>
            </p:cNvSpPr>
            <p:nvPr/>
          </p:nvSpPr>
          <p:spPr bwMode="auto">
            <a:xfrm>
              <a:off x="473" y="1315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Characteristic field: </a:t>
              </a:r>
            </a:p>
          </p:txBody>
        </p:sp>
        <p:pic>
          <p:nvPicPr>
            <p:cNvPr id="39956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57" y="1240"/>
              <a:ext cx="84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446338" y="1398588"/>
            <a:ext cx="3429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561263" y="1333500"/>
            <a:ext cx="2286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164388" y="1952625"/>
            <a:ext cx="3533775" cy="638175"/>
            <a:chOff x="3105" y="1230"/>
            <a:chExt cx="2227" cy="402"/>
          </a:xfrm>
        </p:grpSpPr>
        <p:sp>
          <p:nvSpPr>
            <p:cNvPr id="39953" name="Text Box 13"/>
            <p:cNvSpPr txBox="1">
              <a:spLocks noChangeArrowheads="1"/>
            </p:cNvSpPr>
            <p:nvPr/>
          </p:nvSpPr>
          <p:spPr bwMode="auto">
            <a:xfrm>
              <a:off x="3105" y="1333"/>
              <a:ext cx="1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Characteristic time: </a:t>
              </a:r>
            </a:p>
          </p:txBody>
        </p:sp>
        <p:pic>
          <p:nvPicPr>
            <p:cNvPr id="39954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528" y="1230"/>
              <a:ext cx="80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724150" y="2894013"/>
            <a:ext cx="3667125" cy="700087"/>
            <a:chOff x="820" y="3487"/>
            <a:chExt cx="2310" cy="441"/>
          </a:xfrm>
        </p:grpSpPr>
        <p:pic>
          <p:nvPicPr>
            <p:cNvPr id="39951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37" y="3487"/>
              <a:ext cx="79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820" y="3566"/>
              <a:ext cx="1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Normalized distance:</a:t>
              </a:r>
            </a:p>
          </p:txBody>
        </p:sp>
      </p:grpSp>
      <p:pic>
        <p:nvPicPr>
          <p:cNvPr id="3994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253038" y="4111625"/>
            <a:ext cx="30432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ctangle 19"/>
          <p:cNvSpPr>
            <a:spLocks noChangeArrowheads="1"/>
          </p:cNvSpPr>
          <p:nvPr/>
        </p:nvSpPr>
        <p:spPr bwMode="auto">
          <a:xfrm>
            <a:off x="5065713" y="4000500"/>
            <a:ext cx="3378200" cy="863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39988" y="5033963"/>
            <a:ext cx="4808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Solitons: solutions of the eigenvalue equation</a:t>
            </a:r>
          </a:p>
        </p:txBody>
      </p:sp>
      <p:pic>
        <p:nvPicPr>
          <p:cNvPr id="2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2581275" y="4467225"/>
            <a:ext cx="188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975225" y="5640388"/>
            <a:ext cx="36099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5694 L 0.00143 -0.3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8"/>
          <p:cNvGrpSpPr>
            <a:grpSpLocks/>
          </p:cNvGrpSpPr>
          <p:nvPr/>
        </p:nvGrpSpPr>
        <p:grpSpPr bwMode="auto">
          <a:xfrm>
            <a:off x="2249488" y="492125"/>
            <a:ext cx="8210550" cy="4730750"/>
            <a:chOff x="106" y="770"/>
            <a:chExt cx="5172" cy="2980"/>
          </a:xfrm>
        </p:grpSpPr>
        <p:sp>
          <p:nvSpPr>
            <p:cNvPr id="14339" name="Text Box 4"/>
            <p:cNvSpPr txBox="1">
              <a:spLocks noChangeArrowheads="1"/>
            </p:cNvSpPr>
            <p:nvPr/>
          </p:nvSpPr>
          <p:spPr bwMode="auto">
            <a:xfrm>
              <a:off x="189" y="858"/>
              <a:ext cx="33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Tuning the wavelength, the mode and the CEO</a:t>
              </a:r>
            </a:p>
          </p:txBody>
        </p:sp>
        <p:pic>
          <p:nvPicPr>
            <p:cNvPr id="14340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" y="770"/>
              <a:ext cx="4855" cy="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106" y="811"/>
              <a:ext cx="3398" cy="4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</p:grpSp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5243513" y="1154113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/>
              <a:t>Kerr 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Tsolit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2962275"/>
            <a:ext cx="101123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Tsolit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825" y="523875"/>
            <a:ext cx="8382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5021263" y="1085850"/>
            <a:ext cx="344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Why non-linear Schroedinger equation?</a:t>
            </a:r>
          </a:p>
        </p:txBody>
      </p:sp>
      <p:pic>
        <p:nvPicPr>
          <p:cNvPr id="41986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38638" y="1574800"/>
            <a:ext cx="482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83338" y="3554413"/>
            <a:ext cx="30432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859213" y="3463925"/>
            <a:ext cx="6043612" cy="617538"/>
            <a:chOff x="110" y="1183"/>
            <a:chExt cx="3807" cy="389"/>
          </a:xfrm>
        </p:grpSpPr>
        <p:sp>
          <p:nvSpPr>
            <p:cNvPr id="41991" name="Text Box 6"/>
            <p:cNvSpPr txBox="1">
              <a:spLocks noChangeArrowheads="1"/>
            </p:cNvSpPr>
            <p:nvPr/>
          </p:nvSpPr>
          <p:spPr bwMode="auto">
            <a:xfrm>
              <a:off x="110" y="1283"/>
              <a:ext cx="7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Multiply by  </a:t>
              </a:r>
            </a:p>
          </p:txBody>
        </p:sp>
        <p:pic>
          <p:nvPicPr>
            <p:cNvPr id="41992" name="Picture 7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89" y="1240"/>
              <a:ext cx="33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3" name="Text Box 8"/>
            <p:cNvSpPr txBox="1">
              <a:spLocks noChangeArrowheads="1"/>
            </p:cNvSpPr>
            <p:nvPr/>
          </p:nvSpPr>
          <p:spPr bwMode="auto">
            <a:xfrm>
              <a:off x="3726" y="1183"/>
              <a:ext cx="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/>
                <a:t>]</a:t>
              </a:r>
            </a:p>
          </p:txBody>
        </p:sp>
      </p:grpSp>
      <p:pic>
        <p:nvPicPr>
          <p:cNvPr id="41989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6588" y="4994275"/>
            <a:ext cx="3581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860925" y="2527300"/>
            <a:ext cx="30432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2" descr="\documentclass{article}\pagestyle{empty}&#10;\begin{document}&#10;$$i\frac{\partial u}{\partial z}&#10;=   \frac{1}{2}\frac{\partial^2 u}{\partial (t)^2}&#10;+   \left |u&#10;\right |^2 u$$&#10;\end{document}&#10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713288" y="1765300"/>
            <a:ext cx="2460625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3798888" y="593725"/>
            <a:ext cx="484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33CC"/>
                </a:solidFill>
              </a:rPr>
              <a:t>Solution of the normalized NL Schroedinger equation</a:t>
            </a: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995488" y="1887538"/>
            <a:ext cx="193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The standard form is:</a:t>
            </a:r>
          </a:p>
        </p:txBody>
      </p:sp>
      <p:pic>
        <p:nvPicPr>
          <p:cNvPr id="43012" name="Picture 13 1" descr="\documentclass{article}\pagestyle{empty}&#10;\begin{document}&#10;$u = A\mbox{\rm sech} \frac{t}{\tau_s} \exp(-i\beta z)$\end{document}&#10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651250" y="2446338"/>
            <a:ext cx="2549525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2243138" y="2436813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Trial solution</a:t>
            </a:r>
          </a:p>
        </p:txBody>
      </p:sp>
      <p:pic>
        <p:nvPicPr>
          <p:cNvPr id="43014" name="Picture 14" descr="\documentclass{article}\pagestyle{empty}&#10;\begin{document}&#10;$ \beta A \mbox{\rm sech} \frac{t}{\tau_s} e^{-i\beta z} = A (\frac{1}{\tau_s})^2 e^{-i\beta z} \left [&#10;\frac{1}{2} \mbox{\rm sech} \frac{t}{\tau_s}  - \mbox{\rm sech}^3 \frac{t}{\tau_s}  \right ] + A^3 \mbox{\rm sech}^3 \frac{t}{\tau_s}e^{-i\beta z}$&#10;\end{document}&#10;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503488" y="2998788"/>
            <a:ext cx="76168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2533650" y="4405313"/>
            <a:ext cx="7375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In these normalized units, there is an infinite family of solutions of ``order 1'', defined as the product of peak amplitude </a:t>
            </a:r>
            <a:r>
              <a:rPr lang="en-US" altLang="en-US" sz="1600" i="1"/>
              <a:t>A</a:t>
            </a:r>
            <a:r>
              <a:rPr lang="en-US" altLang="en-US" sz="1600"/>
              <a:t> by pulse duration </a:t>
            </a:r>
            <a:r>
              <a:rPr lang="en-US" altLang="en-US" sz="2000" i="1">
                <a:latin typeface="Symbol" pitchFamily="18" charset="2"/>
              </a:rPr>
              <a:t>t</a:t>
            </a:r>
            <a:r>
              <a:rPr lang="en-US" altLang="en-US" sz="1600" i="1" baseline="-25000"/>
              <a:t>s</a:t>
            </a:r>
            <a:r>
              <a:rPr lang="en-US" altLang="en-US" sz="1600"/>
              <a:t> being unity.</a:t>
            </a:r>
          </a:p>
        </p:txBody>
      </p:sp>
      <p:pic>
        <p:nvPicPr>
          <p:cNvPr id="43016" name="Picture 15" descr="\documentclass{article}\pagestyle{empty}&#10;\begin{document}&#10;$u = A \ \mbox{\rm sech}( At) \  e^{-iA^2 z/2}$&#10;\end{document}&#10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827588" y="3670300"/>
            <a:ext cx="2676525" cy="319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3017" name="Rectangle 16"/>
          <p:cNvSpPr>
            <a:spLocks noChangeArrowheads="1"/>
          </p:cNvSpPr>
          <p:nvPr/>
        </p:nvSpPr>
        <p:spPr bwMode="auto">
          <a:xfrm>
            <a:off x="4799013" y="3624263"/>
            <a:ext cx="2844800" cy="457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43018" name="Text Box 17"/>
          <p:cNvSpPr txBox="1">
            <a:spLocks noChangeArrowheads="1"/>
          </p:cNvSpPr>
          <p:nvPr/>
        </p:nvSpPr>
        <p:spPr bwMode="auto">
          <a:xfrm>
            <a:off x="2541588" y="5168900"/>
            <a:ext cx="269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But the correct “pulse area” is:</a:t>
            </a:r>
          </a:p>
        </p:txBody>
      </p:sp>
      <p:pic>
        <p:nvPicPr>
          <p:cNvPr id="43019" name="Picture 16" descr="\documentclass{article}\pagestyle{empty}&#10;\begin{document}&#10;$\theta_s = \int_{-\infty}^\infty \frac{1}{\tau_s} \mbox{\rm sech} \frac{t}{\tau_s} dt = \pi&#10;$&#10;\end{document}&#10;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818063" y="5751513"/>
            <a:ext cx="276542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302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60375" y="938213"/>
            <a:ext cx="30432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Tsoliton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190500"/>
            <a:ext cx="64770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74625" y="447675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  <a:p>
            <a:r>
              <a:rPr lang="en-US"/>
              <a:t>NOT NORMALIZED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Tsoliton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624013"/>
            <a:ext cx="89947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74625" y="447675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  <a:p>
            <a:r>
              <a:rPr lang="en-US"/>
              <a:t>NOT NORMALIZED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Tsoliton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723900"/>
            <a:ext cx="8048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Tsoliton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0300" y="3990975"/>
            <a:ext cx="2851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8051800" y="361950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  <a:p>
            <a:r>
              <a:rPr lang="en-US"/>
              <a:t>NOT NORMALIZED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984250" y="895350"/>
            <a:ext cx="7670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SOLITON STABILITY</a:t>
            </a:r>
          </a:p>
          <a:p>
            <a:r>
              <a:rPr lang="en-US"/>
              <a:t>A perturbation causing an increase in photon</a:t>
            </a:r>
          </a:p>
          <a:p>
            <a:r>
              <a:rPr lang="en-US"/>
              <a:t>number leads to a depletion of the leading and trailing edges, while the number of</a:t>
            </a:r>
          </a:p>
          <a:p>
            <a:r>
              <a:rPr lang="en-US"/>
              <a:t>photons is increased in the center, implying a pulse compression. The soliton is a</a:t>
            </a:r>
          </a:p>
          <a:p>
            <a:r>
              <a:rPr lang="en-US"/>
              <a:t>stable entity for the total number of photons. An increase in peak intensity should</a:t>
            </a:r>
          </a:p>
          <a:p>
            <a:r>
              <a:rPr lang="en-US"/>
              <a:t>result in a larger Kerr effect, hence a phase shift.</a:t>
            </a:r>
          </a:p>
          <a:p>
            <a:r>
              <a:rPr lang="en-US"/>
              <a:t>First order solitons are stable, in the sense that if a soliton of order &gt; 0:5 or &lt; 1:5</a:t>
            </a:r>
          </a:p>
          <a:p>
            <a:r>
              <a:rPr lang="en-US"/>
              <a:t>(area between pi/2 and 3pi/2) is launched, it will evolve towards a single soliton</a:t>
            </a:r>
          </a:p>
          <a:p>
            <a:r>
              <a:rPr lang="en-US"/>
              <a:t>or order one. The threshold for soliton formation is higher if a chirped pulse</a:t>
            </a:r>
          </a:p>
          <a:p>
            <a:r>
              <a:rPr lang="en-US"/>
              <a:t>is launched.</a:t>
            </a:r>
          </a:p>
        </p:txBody>
      </p:sp>
      <p:pic>
        <p:nvPicPr>
          <p:cNvPr id="47106" name="Picture 4" descr="chirped-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0" y="3609975"/>
            <a:ext cx="65230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365125" y="-174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498475" y="1119188"/>
            <a:ext cx="372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The laser cavity having dispersion,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1184275" y="1557338"/>
            <a:ext cx="732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How can the modes of the frequency comb be exactly equally spaced?</a:t>
            </a:r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142875" y="179388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laser as an orthodontist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9063" y="4465638"/>
            <a:ext cx="3070225" cy="1749425"/>
            <a:chOff x="-27" y="2781"/>
            <a:chExt cx="1933" cy="1102"/>
          </a:xfrm>
        </p:grpSpPr>
        <p:sp>
          <p:nvSpPr>
            <p:cNvPr id="48423" name="Text Box 3"/>
            <p:cNvSpPr txBox="1">
              <a:spLocks noChangeArrowheads="1"/>
            </p:cNvSpPr>
            <p:nvPr/>
          </p:nvSpPr>
          <p:spPr bwMode="auto">
            <a:xfrm>
              <a:off x="-27" y="2821"/>
              <a:ext cx="75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000"/>
                <a:t>Round</a:t>
              </a:r>
            </a:p>
            <a:p>
              <a:pPr algn="r"/>
              <a:r>
                <a:rPr lang="en-US" altLang="en-US" sz="2000"/>
                <a:t>-trip</a:t>
              </a:r>
            </a:p>
            <a:p>
              <a:pPr algn="r"/>
              <a:r>
                <a:rPr lang="en-US" altLang="en-US" sz="2000"/>
                <a:t>frequency</a:t>
              </a:r>
            </a:p>
          </p:txBody>
        </p:sp>
        <p:grpSp>
          <p:nvGrpSpPr>
            <p:cNvPr id="48424" name="Group 4"/>
            <p:cNvGrpSpPr>
              <a:grpSpLocks/>
            </p:cNvGrpSpPr>
            <p:nvPr/>
          </p:nvGrpSpPr>
          <p:grpSpPr bwMode="auto">
            <a:xfrm>
              <a:off x="770" y="2781"/>
              <a:ext cx="845" cy="822"/>
              <a:chOff x="755" y="1116"/>
              <a:chExt cx="1754" cy="1250"/>
            </a:xfrm>
          </p:grpSpPr>
          <p:sp>
            <p:nvSpPr>
              <p:cNvPr id="48426" name="Line 5"/>
              <p:cNvSpPr>
                <a:spLocks noChangeShapeType="1"/>
              </p:cNvSpPr>
              <p:nvPr/>
            </p:nvSpPr>
            <p:spPr bwMode="auto">
              <a:xfrm>
                <a:off x="755" y="1116"/>
                <a:ext cx="0" cy="12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7" name="Line 6"/>
              <p:cNvSpPr>
                <a:spLocks noChangeShapeType="1"/>
              </p:cNvSpPr>
              <p:nvPr/>
            </p:nvSpPr>
            <p:spPr bwMode="auto">
              <a:xfrm>
                <a:off x="755" y="2366"/>
                <a:ext cx="17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8" name="Arc 7"/>
              <p:cNvSpPr>
                <a:spLocks/>
              </p:cNvSpPr>
              <p:nvPr/>
            </p:nvSpPr>
            <p:spPr bwMode="auto">
              <a:xfrm flipH="1" flipV="1">
                <a:off x="969" y="1390"/>
                <a:ext cx="1135" cy="610"/>
              </a:xfrm>
              <a:custGeom>
                <a:avLst/>
                <a:gdLst>
                  <a:gd name="T0" fmla="*/ 0 w 31541"/>
                  <a:gd name="T1" fmla="*/ 0 h 21600"/>
                  <a:gd name="T2" fmla="*/ 0 w 31541"/>
                  <a:gd name="T3" fmla="*/ 0 h 21600"/>
                  <a:gd name="T4" fmla="*/ 0 w 3154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541"/>
                  <a:gd name="T10" fmla="*/ 0 h 21600"/>
                  <a:gd name="T11" fmla="*/ 31541 w 3154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41" h="21600" fill="none" extrusionOk="0">
                    <a:moveTo>
                      <a:pt x="-1" y="2898"/>
                    </a:moveTo>
                    <a:cubicBezTo>
                      <a:pt x="3285" y="999"/>
                      <a:pt x="7013" y="0"/>
                      <a:pt x="10808" y="0"/>
                    </a:cubicBezTo>
                    <a:cubicBezTo>
                      <a:pt x="20404" y="0"/>
                      <a:pt x="28849" y="6330"/>
                      <a:pt x="31541" y="15541"/>
                    </a:cubicBezTo>
                  </a:path>
                  <a:path w="31541" h="21600" stroke="0" extrusionOk="0">
                    <a:moveTo>
                      <a:pt x="-1" y="2898"/>
                    </a:moveTo>
                    <a:cubicBezTo>
                      <a:pt x="3285" y="999"/>
                      <a:pt x="7013" y="0"/>
                      <a:pt x="10808" y="0"/>
                    </a:cubicBezTo>
                    <a:cubicBezTo>
                      <a:pt x="20404" y="0"/>
                      <a:pt x="28849" y="6330"/>
                      <a:pt x="31541" y="15541"/>
                    </a:cubicBezTo>
                    <a:lnTo>
                      <a:pt x="10808" y="21600"/>
                    </a:lnTo>
                    <a:lnTo>
                      <a:pt x="-1" y="2898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425" name="Text Box 8"/>
            <p:cNvSpPr txBox="1">
              <a:spLocks noChangeArrowheads="1"/>
            </p:cNvSpPr>
            <p:nvPr/>
          </p:nvSpPr>
          <p:spPr bwMode="auto">
            <a:xfrm>
              <a:off x="1053" y="3633"/>
              <a:ext cx="8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wavelength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86238" y="4675188"/>
            <a:ext cx="1108075" cy="1162050"/>
            <a:chOff x="4285" y="66"/>
            <a:chExt cx="1061" cy="1114"/>
          </a:xfrm>
        </p:grpSpPr>
        <p:sp>
          <p:nvSpPr>
            <p:cNvPr id="48350" name="Freeform 10"/>
            <p:cNvSpPr>
              <a:spLocks/>
            </p:cNvSpPr>
            <p:nvPr/>
          </p:nvSpPr>
          <p:spPr bwMode="auto">
            <a:xfrm>
              <a:off x="4498" y="255"/>
              <a:ext cx="391" cy="288"/>
            </a:xfrm>
            <a:custGeom>
              <a:avLst/>
              <a:gdLst>
                <a:gd name="T0" fmla="*/ 22 w 784"/>
                <a:gd name="T1" fmla="*/ 4 h 575"/>
                <a:gd name="T2" fmla="*/ 18 w 784"/>
                <a:gd name="T3" fmla="*/ 3 h 575"/>
                <a:gd name="T4" fmla="*/ 15 w 784"/>
                <a:gd name="T5" fmla="*/ 2 h 575"/>
                <a:gd name="T6" fmla="*/ 14 w 784"/>
                <a:gd name="T7" fmla="*/ 2 h 575"/>
                <a:gd name="T8" fmla="*/ 13 w 784"/>
                <a:gd name="T9" fmla="*/ 1 h 575"/>
                <a:gd name="T10" fmla="*/ 12 w 784"/>
                <a:gd name="T11" fmla="*/ 1 h 575"/>
                <a:gd name="T12" fmla="*/ 12 w 784"/>
                <a:gd name="T13" fmla="*/ 1 h 575"/>
                <a:gd name="T14" fmla="*/ 10 w 784"/>
                <a:gd name="T15" fmla="*/ 0 h 575"/>
                <a:gd name="T16" fmla="*/ 3 w 784"/>
                <a:gd name="T17" fmla="*/ 1 h 575"/>
                <a:gd name="T18" fmla="*/ 3 w 784"/>
                <a:gd name="T19" fmla="*/ 1 h 575"/>
                <a:gd name="T20" fmla="*/ 3 w 784"/>
                <a:gd name="T21" fmla="*/ 2 h 575"/>
                <a:gd name="T22" fmla="*/ 1 w 784"/>
                <a:gd name="T23" fmla="*/ 3 h 575"/>
                <a:gd name="T24" fmla="*/ 1 w 784"/>
                <a:gd name="T25" fmla="*/ 4 h 575"/>
                <a:gd name="T26" fmla="*/ 0 w 784"/>
                <a:gd name="T27" fmla="*/ 5 h 575"/>
                <a:gd name="T28" fmla="*/ 0 w 784"/>
                <a:gd name="T29" fmla="*/ 6 h 575"/>
                <a:gd name="T30" fmla="*/ 0 w 784"/>
                <a:gd name="T31" fmla="*/ 7 h 575"/>
                <a:gd name="T32" fmla="*/ 0 w 784"/>
                <a:gd name="T33" fmla="*/ 8 h 575"/>
                <a:gd name="T34" fmla="*/ 0 w 784"/>
                <a:gd name="T35" fmla="*/ 11 h 575"/>
                <a:gd name="T36" fmla="*/ 0 w 784"/>
                <a:gd name="T37" fmla="*/ 14 h 575"/>
                <a:gd name="T38" fmla="*/ 1 w 784"/>
                <a:gd name="T39" fmla="*/ 14 h 575"/>
                <a:gd name="T40" fmla="*/ 1 w 784"/>
                <a:gd name="T41" fmla="*/ 16 h 575"/>
                <a:gd name="T42" fmla="*/ 1 w 784"/>
                <a:gd name="T43" fmla="*/ 17 h 575"/>
                <a:gd name="T44" fmla="*/ 0 w 784"/>
                <a:gd name="T45" fmla="*/ 18 h 575"/>
                <a:gd name="T46" fmla="*/ 1 w 784"/>
                <a:gd name="T47" fmla="*/ 18 h 575"/>
                <a:gd name="T48" fmla="*/ 1 w 784"/>
                <a:gd name="T49" fmla="*/ 18 h 575"/>
                <a:gd name="T50" fmla="*/ 0 w 784"/>
                <a:gd name="T51" fmla="*/ 18 h 575"/>
                <a:gd name="T52" fmla="*/ 1 w 784"/>
                <a:gd name="T53" fmla="*/ 18 h 575"/>
                <a:gd name="T54" fmla="*/ 1 w 784"/>
                <a:gd name="T55" fmla="*/ 18 h 575"/>
                <a:gd name="T56" fmla="*/ 1 w 784"/>
                <a:gd name="T57" fmla="*/ 18 h 575"/>
                <a:gd name="T58" fmla="*/ 1 w 784"/>
                <a:gd name="T59" fmla="*/ 18 h 575"/>
                <a:gd name="T60" fmla="*/ 2 w 784"/>
                <a:gd name="T61" fmla="*/ 17 h 575"/>
                <a:gd name="T62" fmla="*/ 2 w 784"/>
                <a:gd name="T63" fmla="*/ 14 h 575"/>
                <a:gd name="T64" fmla="*/ 1 w 784"/>
                <a:gd name="T65" fmla="*/ 13 h 575"/>
                <a:gd name="T66" fmla="*/ 0 w 784"/>
                <a:gd name="T67" fmla="*/ 12 h 575"/>
                <a:gd name="T68" fmla="*/ 1 w 784"/>
                <a:gd name="T69" fmla="*/ 9 h 575"/>
                <a:gd name="T70" fmla="*/ 1 w 784"/>
                <a:gd name="T71" fmla="*/ 8 h 575"/>
                <a:gd name="T72" fmla="*/ 0 w 784"/>
                <a:gd name="T73" fmla="*/ 7 h 575"/>
                <a:gd name="T74" fmla="*/ 1 w 784"/>
                <a:gd name="T75" fmla="*/ 6 h 575"/>
                <a:gd name="T76" fmla="*/ 1 w 784"/>
                <a:gd name="T77" fmla="*/ 5 h 575"/>
                <a:gd name="T78" fmla="*/ 2 w 784"/>
                <a:gd name="T79" fmla="*/ 4 h 575"/>
                <a:gd name="T80" fmla="*/ 3 w 784"/>
                <a:gd name="T81" fmla="*/ 3 h 575"/>
                <a:gd name="T82" fmla="*/ 4 w 784"/>
                <a:gd name="T83" fmla="*/ 2 h 575"/>
                <a:gd name="T84" fmla="*/ 4 w 784"/>
                <a:gd name="T85" fmla="*/ 2 h 575"/>
                <a:gd name="T86" fmla="*/ 7 w 784"/>
                <a:gd name="T87" fmla="*/ 2 h 575"/>
                <a:gd name="T88" fmla="*/ 10 w 784"/>
                <a:gd name="T89" fmla="*/ 1 h 575"/>
                <a:gd name="T90" fmla="*/ 12 w 784"/>
                <a:gd name="T91" fmla="*/ 2 h 575"/>
                <a:gd name="T92" fmla="*/ 13 w 784"/>
                <a:gd name="T93" fmla="*/ 2 h 575"/>
                <a:gd name="T94" fmla="*/ 13 w 784"/>
                <a:gd name="T95" fmla="*/ 2 h 575"/>
                <a:gd name="T96" fmla="*/ 13 w 784"/>
                <a:gd name="T97" fmla="*/ 2 h 575"/>
                <a:gd name="T98" fmla="*/ 14 w 784"/>
                <a:gd name="T99" fmla="*/ 3 h 575"/>
                <a:gd name="T100" fmla="*/ 18 w 784"/>
                <a:gd name="T101" fmla="*/ 3 h 575"/>
                <a:gd name="T102" fmla="*/ 22 w 784"/>
                <a:gd name="T103" fmla="*/ 5 h 5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84"/>
                <a:gd name="T157" fmla="*/ 0 h 575"/>
                <a:gd name="T158" fmla="*/ 784 w 784"/>
                <a:gd name="T159" fmla="*/ 575 h 5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84" h="575">
                  <a:moveTo>
                    <a:pt x="778" y="151"/>
                  </a:moveTo>
                  <a:lnTo>
                    <a:pt x="784" y="122"/>
                  </a:lnTo>
                  <a:lnTo>
                    <a:pt x="714" y="107"/>
                  </a:lnTo>
                  <a:lnTo>
                    <a:pt x="714" y="122"/>
                  </a:lnTo>
                  <a:lnTo>
                    <a:pt x="719" y="107"/>
                  </a:lnTo>
                  <a:lnTo>
                    <a:pt x="655" y="91"/>
                  </a:lnTo>
                  <a:lnTo>
                    <a:pt x="589" y="77"/>
                  </a:lnTo>
                  <a:lnTo>
                    <a:pt x="583" y="75"/>
                  </a:lnTo>
                  <a:lnTo>
                    <a:pt x="519" y="66"/>
                  </a:lnTo>
                  <a:lnTo>
                    <a:pt x="517" y="81"/>
                  </a:lnTo>
                  <a:lnTo>
                    <a:pt x="521" y="68"/>
                  </a:lnTo>
                  <a:lnTo>
                    <a:pt x="488" y="56"/>
                  </a:lnTo>
                  <a:lnTo>
                    <a:pt x="471" y="48"/>
                  </a:lnTo>
                  <a:lnTo>
                    <a:pt x="465" y="64"/>
                  </a:lnTo>
                  <a:lnTo>
                    <a:pt x="476" y="52"/>
                  </a:lnTo>
                  <a:lnTo>
                    <a:pt x="459" y="42"/>
                  </a:lnTo>
                  <a:lnTo>
                    <a:pt x="451" y="35"/>
                  </a:lnTo>
                  <a:lnTo>
                    <a:pt x="445" y="31"/>
                  </a:lnTo>
                  <a:lnTo>
                    <a:pt x="438" y="23"/>
                  </a:lnTo>
                  <a:lnTo>
                    <a:pt x="436" y="23"/>
                  </a:lnTo>
                  <a:lnTo>
                    <a:pt x="428" y="21"/>
                  </a:lnTo>
                  <a:lnTo>
                    <a:pt x="422" y="19"/>
                  </a:lnTo>
                  <a:lnTo>
                    <a:pt x="412" y="19"/>
                  </a:lnTo>
                  <a:lnTo>
                    <a:pt x="404" y="17"/>
                  </a:lnTo>
                  <a:lnTo>
                    <a:pt x="404" y="33"/>
                  </a:lnTo>
                  <a:lnTo>
                    <a:pt x="410" y="19"/>
                  </a:lnTo>
                  <a:lnTo>
                    <a:pt x="401" y="17"/>
                  </a:lnTo>
                  <a:lnTo>
                    <a:pt x="399" y="17"/>
                  </a:lnTo>
                  <a:lnTo>
                    <a:pt x="375" y="9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286" y="3"/>
                  </a:lnTo>
                  <a:lnTo>
                    <a:pt x="231" y="7"/>
                  </a:lnTo>
                  <a:lnTo>
                    <a:pt x="179" y="13"/>
                  </a:lnTo>
                  <a:lnTo>
                    <a:pt x="124" y="23"/>
                  </a:lnTo>
                  <a:lnTo>
                    <a:pt x="121" y="23"/>
                  </a:lnTo>
                  <a:lnTo>
                    <a:pt x="115" y="25"/>
                  </a:lnTo>
                  <a:lnTo>
                    <a:pt x="113" y="31"/>
                  </a:lnTo>
                  <a:lnTo>
                    <a:pt x="107" y="42"/>
                  </a:lnTo>
                  <a:lnTo>
                    <a:pt x="103" y="50"/>
                  </a:lnTo>
                  <a:lnTo>
                    <a:pt x="117" y="56"/>
                  </a:lnTo>
                  <a:lnTo>
                    <a:pt x="107" y="46"/>
                  </a:lnTo>
                  <a:lnTo>
                    <a:pt x="95" y="58"/>
                  </a:lnTo>
                  <a:lnTo>
                    <a:pt x="80" y="68"/>
                  </a:lnTo>
                  <a:lnTo>
                    <a:pt x="72" y="75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8" y="87"/>
                  </a:lnTo>
                  <a:lnTo>
                    <a:pt x="43" y="114"/>
                  </a:lnTo>
                  <a:lnTo>
                    <a:pt x="58" y="120"/>
                  </a:lnTo>
                  <a:lnTo>
                    <a:pt x="47" y="110"/>
                  </a:lnTo>
                  <a:lnTo>
                    <a:pt x="27" y="138"/>
                  </a:lnTo>
                  <a:lnTo>
                    <a:pt x="25" y="142"/>
                  </a:lnTo>
                  <a:lnTo>
                    <a:pt x="25" y="143"/>
                  </a:lnTo>
                  <a:lnTo>
                    <a:pt x="21" y="151"/>
                  </a:lnTo>
                  <a:lnTo>
                    <a:pt x="18" y="159"/>
                  </a:lnTo>
                  <a:lnTo>
                    <a:pt x="14" y="171"/>
                  </a:lnTo>
                  <a:lnTo>
                    <a:pt x="12" y="178"/>
                  </a:lnTo>
                  <a:lnTo>
                    <a:pt x="10" y="184"/>
                  </a:lnTo>
                  <a:lnTo>
                    <a:pt x="10" y="190"/>
                  </a:lnTo>
                  <a:lnTo>
                    <a:pt x="8" y="196"/>
                  </a:lnTo>
                  <a:lnTo>
                    <a:pt x="6" y="202"/>
                  </a:lnTo>
                  <a:lnTo>
                    <a:pt x="6" y="213"/>
                  </a:lnTo>
                  <a:lnTo>
                    <a:pt x="4" y="227"/>
                  </a:lnTo>
                  <a:lnTo>
                    <a:pt x="2" y="231"/>
                  </a:lnTo>
                  <a:lnTo>
                    <a:pt x="2" y="258"/>
                  </a:lnTo>
                  <a:lnTo>
                    <a:pt x="2" y="285"/>
                  </a:lnTo>
                  <a:lnTo>
                    <a:pt x="0" y="313"/>
                  </a:lnTo>
                  <a:lnTo>
                    <a:pt x="2" y="340"/>
                  </a:lnTo>
                  <a:lnTo>
                    <a:pt x="4" y="365"/>
                  </a:lnTo>
                  <a:lnTo>
                    <a:pt x="4" y="371"/>
                  </a:lnTo>
                  <a:lnTo>
                    <a:pt x="10" y="396"/>
                  </a:lnTo>
                  <a:lnTo>
                    <a:pt x="19" y="422"/>
                  </a:lnTo>
                  <a:lnTo>
                    <a:pt x="23" y="425"/>
                  </a:lnTo>
                  <a:lnTo>
                    <a:pt x="39" y="449"/>
                  </a:lnTo>
                  <a:lnTo>
                    <a:pt x="51" y="439"/>
                  </a:lnTo>
                  <a:lnTo>
                    <a:pt x="37" y="445"/>
                  </a:lnTo>
                  <a:lnTo>
                    <a:pt x="37" y="443"/>
                  </a:lnTo>
                  <a:lnTo>
                    <a:pt x="41" y="472"/>
                  </a:lnTo>
                  <a:lnTo>
                    <a:pt x="43" y="505"/>
                  </a:lnTo>
                  <a:lnTo>
                    <a:pt x="58" y="505"/>
                  </a:lnTo>
                  <a:lnTo>
                    <a:pt x="43" y="503"/>
                  </a:lnTo>
                  <a:lnTo>
                    <a:pt x="41" y="519"/>
                  </a:lnTo>
                  <a:lnTo>
                    <a:pt x="56" y="519"/>
                  </a:lnTo>
                  <a:lnTo>
                    <a:pt x="41" y="513"/>
                  </a:lnTo>
                  <a:lnTo>
                    <a:pt x="37" y="527"/>
                  </a:lnTo>
                  <a:lnTo>
                    <a:pt x="31" y="556"/>
                  </a:lnTo>
                  <a:lnTo>
                    <a:pt x="29" y="560"/>
                  </a:lnTo>
                  <a:lnTo>
                    <a:pt x="31" y="565"/>
                  </a:lnTo>
                  <a:lnTo>
                    <a:pt x="33" y="571"/>
                  </a:lnTo>
                  <a:lnTo>
                    <a:pt x="39" y="575"/>
                  </a:lnTo>
                  <a:lnTo>
                    <a:pt x="45" y="575"/>
                  </a:lnTo>
                  <a:lnTo>
                    <a:pt x="51" y="575"/>
                  </a:lnTo>
                  <a:lnTo>
                    <a:pt x="56" y="571"/>
                  </a:lnTo>
                  <a:lnTo>
                    <a:pt x="58" y="565"/>
                  </a:lnTo>
                  <a:lnTo>
                    <a:pt x="60" y="560"/>
                  </a:lnTo>
                  <a:lnTo>
                    <a:pt x="60" y="558"/>
                  </a:lnTo>
                  <a:lnTo>
                    <a:pt x="60" y="554"/>
                  </a:lnTo>
                  <a:lnTo>
                    <a:pt x="60" y="550"/>
                  </a:lnTo>
                  <a:lnTo>
                    <a:pt x="29" y="550"/>
                  </a:lnTo>
                  <a:lnTo>
                    <a:pt x="29" y="554"/>
                  </a:lnTo>
                  <a:lnTo>
                    <a:pt x="29" y="558"/>
                  </a:lnTo>
                  <a:lnTo>
                    <a:pt x="29" y="560"/>
                  </a:lnTo>
                  <a:lnTo>
                    <a:pt x="58" y="554"/>
                  </a:lnTo>
                  <a:lnTo>
                    <a:pt x="56" y="550"/>
                  </a:lnTo>
                  <a:lnTo>
                    <a:pt x="51" y="546"/>
                  </a:lnTo>
                  <a:lnTo>
                    <a:pt x="45" y="544"/>
                  </a:lnTo>
                  <a:lnTo>
                    <a:pt x="39" y="546"/>
                  </a:lnTo>
                  <a:lnTo>
                    <a:pt x="33" y="550"/>
                  </a:lnTo>
                  <a:lnTo>
                    <a:pt x="31" y="554"/>
                  </a:lnTo>
                  <a:lnTo>
                    <a:pt x="29" y="560"/>
                  </a:lnTo>
                  <a:lnTo>
                    <a:pt x="45" y="560"/>
                  </a:lnTo>
                  <a:lnTo>
                    <a:pt x="60" y="560"/>
                  </a:lnTo>
                  <a:lnTo>
                    <a:pt x="45" y="560"/>
                  </a:lnTo>
                  <a:lnTo>
                    <a:pt x="60" y="563"/>
                  </a:lnTo>
                  <a:lnTo>
                    <a:pt x="66" y="538"/>
                  </a:lnTo>
                  <a:lnTo>
                    <a:pt x="70" y="525"/>
                  </a:lnTo>
                  <a:lnTo>
                    <a:pt x="72" y="519"/>
                  </a:lnTo>
                  <a:lnTo>
                    <a:pt x="74" y="507"/>
                  </a:lnTo>
                  <a:lnTo>
                    <a:pt x="74" y="505"/>
                  </a:lnTo>
                  <a:lnTo>
                    <a:pt x="72" y="472"/>
                  </a:lnTo>
                  <a:lnTo>
                    <a:pt x="66" y="437"/>
                  </a:lnTo>
                  <a:lnTo>
                    <a:pt x="64" y="433"/>
                  </a:lnTo>
                  <a:lnTo>
                    <a:pt x="62" y="429"/>
                  </a:lnTo>
                  <a:lnTo>
                    <a:pt x="45" y="404"/>
                  </a:lnTo>
                  <a:lnTo>
                    <a:pt x="35" y="416"/>
                  </a:lnTo>
                  <a:lnTo>
                    <a:pt x="49" y="410"/>
                  </a:lnTo>
                  <a:lnTo>
                    <a:pt x="39" y="385"/>
                  </a:lnTo>
                  <a:lnTo>
                    <a:pt x="33" y="359"/>
                  </a:lnTo>
                  <a:lnTo>
                    <a:pt x="19" y="365"/>
                  </a:lnTo>
                  <a:lnTo>
                    <a:pt x="35" y="365"/>
                  </a:lnTo>
                  <a:lnTo>
                    <a:pt x="33" y="340"/>
                  </a:lnTo>
                  <a:lnTo>
                    <a:pt x="31" y="313"/>
                  </a:lnTo>
                  <a:lnTo>
                    <a:pt x="33" y="285"/>
                  </a:lnTo>
                  <a:lnTo>
                    <a:pt x="33" y="258"/>
                  </a:lnTo>
                  <a:lnTo>
                    <a:pt x="33" y="229"/>
                  </a:lnTo>
                  <a:lnTo>
                    <a:pt x="18" y="229"/>
                  </a:lnTo>
                  <a:lnTo>
                    <a:pt x="33" y="233"/>
                  </a:lnTo>
                  <a:lnTo>
                    <a:pt x="37" y="213"/>
                  </a:lnTo>
                  <a:lnTo>
                    <a:pt x="37" y="202"/>
                  </a:lnTo>
                  <a:lnTo>
                    <a:pt x="39" y="196"/>
                  </a:lnTo>
                  <a:lnTo>
                    <a:pt x="23" y="196"/>
                  </a:lnTo>
                  <a:lnTo>
                    <a:pt x="39" y="202"/>
                  </a:lnTo>
                  <a:lnTo>
                    <a:pt x="39" y="196"/>
                  </a:lnTo>
                  <a:lnTo>
                    <a:pt x="41" y="190"/>
                  </a:lnTo>
                  <a:lnTo>
                    <a:pt x="43" y="182"/>
                  </a:lnTo>
                  <a:lnTo>
                    <a:pt x="47" y="171"/>
                  </a:lnTo>
                  <a:lnTo>
                    <a:pt x="51" y="163"/>
                  </a:lnTo>
                  <a:lnTo>
                    <a:pt x="54" y="153"/>
                  </a:lnTo>
                  <a:lnTo>
                    <a:pt x="39" y="147"/>
                  </a:lnTo>
                  <a:lnTo>
                    <a:pt x="51" y="157"/>
                  </a:lnTo>
                  <a:lnTo>
                    <a:pt x="68" y="132"/>
                  </a:lnTo>
                  <a:lnTo>
                    <a:pt x="72" y="126"/>
                  </a:lnTo>
                  <a:lnTo>
                    <a:pt x="88" y="99"/>
                  </a:lnTo>
                  <a:lnTo>
                    <a:pt x="72" y="93"/>
                  </a:lnTo>
                  <a:lnTo>
                    <a:pt x="82" y="105"/>
                  </a:lnTo>
                  <a:lnTo>
                    <a:pt x="93" y="97"/>
                  </a:lnTo>
                  <a:lnTo>
                    <a:pt x="101" y="89"/>
                  </a:lnTo>
                  <a:lnTo>
                    <a:pt x="117" y="79"/>
                  </a:lnTo>
                  <a:lnTo>
                    <a:pt x="128" y="68"/>
                  </a:lnTo>
                  <a:lnTo>
                    <a:pt x="132" y="62"/>
                  </a:lnTo>
                  <a:lnTo>
                    <a:pt x="136" y="54"/>
                  </a:lnTo>
                  <a:lnTo>
                    <a:pt x="142" y="42"/>
                  </a:lnTo>
                  <a:lnTo>
                    <a:pt x="132" y="50"/>
                  </a:lnTo>
                  <a:lnTo>
                    <a:pt x="138" y="48"/>
                  </a:lnTo>
                  <a:lnTo>
                    <a:pt x="140" y="42"/>
                  </a:lnTo>
                  <a:lnTo>
                    <a:pt x="126" y="37"/>
                  </a:lnTo>
                  <a:lnTo>
                    <a:pt x="130" y="52"/>
                  </a:lnTo>
                  <a:lnTo>
                    <a:pt x="179" y="44"/>
                  </a:lnTo>
                  <a:lnTo>
                    <a:pt x="231" y="38"/>
                  </a:lnTo>
                  <a:lnTo>
                    <a:pt x="286" y="35"/>
                  </a:lnTo>
                  <a:lnTo>
                    <a:pt x="344" y="31"/>
                  </a:lnTo>
                  <a:lnTo>
                    <a:pt x="342" y="15"/>
                  </a:lnTo>
                  <a:lnTo>
                    <a:pt x="340" y="31"/>
                  </a:lnTo>
                  <a:lnTo>
                    <a:pt x="364" y="38"/>
                  </a:lnTo>
                  <a:lnTo>
                    <a:pt x="393" y="46"/>
                  </a:lnTo>
                  <a:lnTo>
                    <a:pt x="395" y="31"/>
                  </a:lnTo>
                  <a:lnTo>
                    <a:pt x="391" y="46"/>
                  </a:lnTo>
                  <a:lnTo>
                    <a:pt x="399" y="48"/>
                  </a:lnTo>
                  <a:lnTo>
                    <a:pt x="404" y="48"/>
                  </a:lnTo>
                  <a:lnTo>
                    <a:pt x="412" y="50"/>
                  </a:lnTo>
                  <a:lnTo>
                    <a:pt x="422" y="50"/>
                  </a:lnTo>
                  <a:lnTo>
                    <a:pt x="422" y="35"/>
                  </a:lnTo>
                  <a:lnTo>
                    <a:pt x="416" y="50"/>
                  </a:lnTo>
                  <a:lnTo>
                    <a:pt x="426" y="52"/>
                  </a:lnTo>
                  <a:lnTo>
                    <a:pt x="430" y="37"/>
                  </a:lnTo>
                  <a:lnTo>
                    <a:pt x="424" y="50"/>
                  </a:lnTo>
                  <a:lnTo>
                    <a:pt x="434" y="60"/>
                  </a:lnTo>
                  <a:lnTo>
                    <a:pt x="439" y="44"/>
                  </a:lnTo>
                  <a:lnTo>
                    <a:pt x="430" y="56"/>
                  </a:lnTo>
                  <a:lnTo>
                    <a:pt x="441" y="68"/>
                  </a:lnTo>
                  <a:lnTo>
                    <a:pt x="455" y="73"/>
                  </a:lnTo>
                  <a:lnTo>
                    <a:pt x="459" y="77"/>
                  </a:lnTo>
                  <a:lnTo>
                    <a:pt x="476" y="85"/>
                  </a:lnTo>
                  <a:lnTo>
                    <a:pt x="513" y="97"/>
                  </a:lnTo>
                  <a:lnTo>
                    <a:pt x="515" y="97"/>
                  </a:lnTo>
                  <a:lnTo>
                    <a:pt x="583" y="107"/>
                  </a:lnTo>
                  <a:lnTo>
                    <a:pt x="583" y="91"/>
                  </a:lnTo>
                  <a:lnTo>
                    <a:pt x="578" y="107"/>
                  </a:lnTo>
                  <a:lnTo>
                    <a:pt x="644" y="120"/>
                  </a:lnTo>
                  <a:lnTo>
                    <a:pt x="708" y="136"/>
                  </a:lnTo>
                  <a:lnTo>
                    <a:pt x="714" y="138"/>
                  </a:lnTo>
                  <a:lnTo>
                    <a:pt x="778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1" name="Freeform 11"/>
            <p:cNvSpPr>
              <a:spLocks/>
            </p:cNvSpPr>
            <p:nvPr/>
          </p:nvSpPr>
          <p:spPr bwMode="auto">
            <a:xfrm>
              <a:off x="4884" y="265"/>
              <a:ext cx="261" cy="118"/>
            </a:xfrm>
            <a:custGeom>
              <a:avLst/>
              <a:gdLst>
                <a:gd name="T0" fmla="*/ 1 w 521"/>
                <a:gd name="T1" fmla="*/ 3 h 235"/>
                <a:gd name="T2" fmla="*/ 4 w 521"/>
                <a:gd name="T3" fmla="*/ 2 h 235"/>
                <a:gd name="T4" fmla="*/ 5 w 521"/>
                <a:gd name="T5" fmla="*/ 1 h 235"/>
                <a:gd name="T6" fmla="*/ 7 w 521"/>
                <a:gd name="T7" fmla="*/ 1 h 235"/>
                <a:gd name="T8" fmla="*/ 7 w 521"/>
                <a:gd name="T9" fmla="*/ 1 h 235"/>
                <a:gd name="T10" fmla="*/ 9 w 521"/>
                <a:gd name="T11" fmla="*/ 2 h 235"/>
                <a:gd name="T12" fmla="*/ 10 w 521"/>
                <a:gd name="T13" fmla="*/ 2 h 235"/>
                <a:gd name="T14" fmla="*/ 10 w 521"/>
                <a:gd name="T15" fmla="*/ 2 h 235"/>
                <a:gd name="T16" fmla="*/ 10 w 521"/>
                <a:gd name="T17" fmla="*/ 2 h 235"/>
                <a:gd name="T18" fmla="*/ 10 w 521"/>
                <a:gd name="T19" fmla="*/ 2 h 235"/>
                <a:gd name="T20" fmla="*/ 11 w 521"/>
                <a:gd name="T21" fmla="*/ 2 h 235"/>
                <a:gd name="T22" fmla="*/ 12 w 521"/>
                <a:gd name="T23" fmla="*/ 2 h 235"/>
                <a:gd name="T24" fmla="*/ 13 w 521"/>
                <a:gd name="T25" fmla="*/ 3 h 235"/>
                <a:gd name="T26" fmla="*/ 13 w 521"/>
                <a:gd name="T27" fmla="*/ 3 h 235"/>
                <a:gd name="T28" fmla="*/ 14 w 521"/>
                <a:gd name="T29" fmla="*/ 4 h 235"/>
                <a:gd name="T30" fmla="*/ 15 w 521"/>
                <a:gd name="T31" fmla="*/ 5 h 235"/>
                <a:gd name="T32" fmla="*/ 15 w 521"/>
                <a:gd name="T33" fmla="*/ 5 h 235"/>
                <a:gd name="T34" fmla="*/ 16 w 521"/>
                <a:gd name="T35" fmla="*/ 5 h 235"/>
                <a:gd name="T36" fmla="*/ 16 w 521"/>
                <a:gd name="T37" fmla="*/ 6 h 235"/>
                <a:gd name="T38" fmla="*/ 16 w 521"/>
                <a:gd name="T39" fmla="*/ 6 h 235"/>
                <a:gd name="T40" fmla="*/ 16 w 521"/>
                <a:gd name="T41" fmla="*/ 6 h 235"/>
                <a:gd name="T42" fmla="*/ 16 w 521"/>
                <a:gd name="T43" fmla="*/ 7 h 235"/>
                <a:gd name="T44" fmla="*/ 16 w 521"/>
                <a:gd name="T45" fmla="*/ 7 h 235"/>
                <a:gd name="T46" fmla="*/ 16 w 521"/>
                <a:gd name="T47" fmla="*/ 7 h 235"/>
                <a:gd name="T48" fmla="*/ 16 w 521"/>
                <a:gd name="T49" fmla="*/ 7 h 235"/>
                <a:gd name="T50" fmla="*/ 16 w 521"/>
                <a:gd name="T51" fmla="*/ 7 h 235"/>
                <a:gd name="T52" fmla="*/ 16 w 521"/>
                <a:gd name="T53" fmla="*/ 7 h 235"/>
                <a:gd name="T54" fmla="*/ 15 w 521"/>
                <a:gd name="T55" fmla="*/ 7 h 235"/>
                <a:gd name="T56" fmla="*/ 16 w 521"/>
                <a:gd name="T57" fmla="*/ 8 h 235"/>
                <a:gd name="T58" fmla="*/ 16 w 521"/>
                <a:gd name="T59" fmla="*/ 8 h 235"/>
                <a:gd name="T60" fmla="*/ 17 w 521"/>
                <a:gd name="T61" fmla="*/ 7 h 235"/>
                <a:gd name="T62" fmla="*/ 17 w 521"/>
                <a:gd name="T63" fmla="*/ 7 h 235"/>
                <a:gd name="T64" fmla="*/ 17 w 521"/>
                <a:gd name="T65" fmla="*/ 7 h 235"/>
                <a:gd name="T66" fmla="*/ 17 w 521"/>
                <a:gd name="T67" fmla="*/ 6 h 235"/>
                <a:gd name="T68" fmla="*/ 17 w 521"/>
                <a:gd name="T69" fmla="*/ 6 h 235"/>
                <a:gd name="T70" fmla="*/ 17 w 521"/>
                <a:gd name="T71" fmla="*/ 6 h 235"/>
                <a:gd name="T72" fmla="*/ 17 w 521"/>
                <a:gd name="T73" fmla="*/ 5 h 235"/>
                <a:gd name="T74" fmla="*/ 16 w 521"/>
                <a:gd name="T75" fmla="*/ 5 h 235"/>
                <a:gd name="T76" fmla="*/ 16 w 521"/>
                <a:gd name="T77" fmla="*/ 4 h 235"/>
                <a:gd name="T78" fmla="*/ 15 w 521"/>
                <a:gd name="T79" fmla="*/ 3 h 235"/>
                <a:gd name="T80" fmla="*/ 14 w 521"/>
                <a:gd name="T81" fmla="*/ 2 h 235"/>
                <a:gd name="T82" fmla="*/ 13 w 521"/>
                <a:gd name="T83" fmla="*/ 2 h 235"/>
                <a:gd name="T84" fmla="*/ 11 w 521"/>
                <a:gd name="T85" fmla="*/ 1 h 235"/>
                <a:gd name="T86" fmla="*/ 11 w 521"/>
                <a:gd name="T87" fmla="*/ 1 h 235"/>
                <a:gd name="T88" fmla="*/ 10 w 521"/>
                <a:gd name="T89" fmla="*/ 1 h 235"/>
                <a:gd name="T90" fmla="*/ 10 w 521"/>
                <a:gd name="T91" fmla="*/ 1 h 235"/>
                <a:gd name="T92" fmla="*/ 10 w 521"/>
                <a:gd name="T93" fmla="*/ 1 h 235"/>
                <a:gd name="T94" fmla="*/ 10 w 521"/>
                <a:gd name="T95" fmla="*/ 1 h 235"/>
                <a:gd name="T96" fmla="*/ 7 w 521"/>
                <a:gd name="T97" fmla="*/ 0 h 235"/>
                <a:gd name="T98" fmla="*/ 5 w 521"/>
                <a:gd name="T99" fmla="*/ 1 h 235"/>
                <a:gd name="T100" fmla="*/ 3 w 521"/>
                <a:gd name="T101" fmla="*/ 1 h 235"/>
                <a:gd name="T102" fmla="*/ 0 w 521"/>
                <a:gd name="T103" fmla="*/ 2 h 2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235"/>
                <a:gd name="T158" fmla="*/ 521 w 521"/>
                <a:gd name="T159" fmla="*/ 235 h 2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235">
                  <a:moveTo>
                    <a:pt x="0" y="52"/>
                  </a:moveTo>
                  <a:lnTo>
                    <a:pt x="12" y="82"/>
                  </a:lnTo>
                  <a:lnTo>
                    <a:pt x="56" y="64"/>
                  </a:lnTo>
                  <a:lnTo>
                    <a:pt x="103" y="49"/>
                  </a:lnTo>
                  <a:lnTo>
                    <a:pt x="152" y="37"/>
                  </a:lnTo>
                  <a:lnTo>
                    <a:pt x="146" y="23"/>
                  </a:lnTo>
                  <a:lnTo>
                    <a:pt x="146" y="39"/>
                  </a:lnTo>
                  <a:lnTo>
                    <a:pt x="196" y="31"/>
                  </a:lnTo>
                  <a:lnTo>
                    <a:pt x="194" y="16"/>
                  </a:lnTo>
                  <a:lnTo>
                    <a:pt x="194" y="31"/>
                  </a:lnTo>
                  <a:lnTo>
                    <a:pt x="243" y="33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97" y="37"/>
                  </a:lnTo>
                  <a:lnTo>
                    <a:pt x="297" y="21"/>
                  </a:lnTo>
                  <a:lnTo>
                    <a:pt x="292" y="37"/>
                  </a:lnTo>
                  <a:lnTo>
                    <a:pt x="297" y="39"/>
                  </a:lnTo>
                  <a:lnTo>
                    <a:pt x="305" y="41"/>
                  </a:lnTo>
                  <a:lnTo>
                    <a:pt x="313" y="47"/>
                  </a:lnTo>
                  <a:lnTo>
                    <a:pt x="317" y="49"/>
                  </a:lnTo>
                  <a:lnTo>
                    <a:pt x="327" y="52"/>
                  </a:lnTo>
                  <a:lnTo>
                    <a:pt x="330" y="37"/>
                  </a:lnTo>
                  <a:lnTo>
                    <a:pt x="325" y="52"/>
                  </a:lnTo>
                  <a:lnTo>
                    <a:pt x="354" y="62"/>
                  </a:lnTo>
                  <a:lnTo>
                    <a:pt x="385" y="72"/>
                  </a:lnTo>
                  <a:lnTo>
                    <a:pt x="412" y="86"/>
                  </a:lnTo>
                  <a:lnTo>
                    <a:pt x="418" y="70"/>
                  </a:lnTo>
                  <a:lnTo>
                    <a:pt x="408" y="82"/>
                  </a:lnTo>
                  <a:lnTo>
                    <a:pt x="435" y="99"/>
                  </a:lnTo>
                  <a:lnTo>
                    <a:pt x="447" y="109"/>
                  </a:lnTo>
                  <a:lnTo>
                    <a:pt x="461" y="122"/>
                  </a:lnTo>
                  <a:lnTo>
                    <a:pt x="472" y="138"/>
                  </a:lnTo>
                  <a:lnTo>
                    <a:pt x="482" y="126"/>
                  </a:lnTo>
                  <a:lnTo>
                    <a:pt x="469" y="132"/>
                  </a:lnTo>
                  <a:lnTo>
                    <a:pt x="478" y="150"/>
                  </a:lnTo>
                  <a:lnTo>
                    <a:pt x="482" y="157"/>
                  </a:lnTo>
                  <a:lnTo>
                    <a:pt x="486" y="169"/>
                  </a:lnTo>
                  <a:lnTo>
                    <a:pt x="490" y="177"/>
                  </a:lnTo>
                  <a:lnTo>
                    <a:pt x="490" y="181"/>
                  </a:lnTo>
                  <a:lnTo>
                    <a:pt x="492" y="181"/>
                  </a:lnTo>
                  <a:lnTo>
                    <a:pt x="505" y="175"/>
                  </a:lnTo>
                  <a:lnTo>
                    <a:pt x="492" y="173"/>
                  </a:lnTo>
                  <a:lnTo>
                    <a:pt x="488" y="189"/>
                  </a:lnTo>
                  <a:lnTo>
                    <a:pt x="488" y="198"/>
                  </a:lnTo>
                  <a:lnTo>
                    <a:pt x="488" y="204"/>
                  </a:lnTo>
                  <a:lnTo>
                    <a:pt x="488" y="210"/>
                  </a:lnTo>
                  <a:lnTo>
                    <a:pt x="504" y="210"/>
                  </a:lnTo>
                  <a:lnTo>
                    <a:pt x="488" y="204"/>
                  </a:lnTo>
                  <a:lnTo>
                    <a:pt x="488" y="206"/>
                  </a:lnTo>
                  <a:lnTo>
                    <a:pt x="502" y="212"/>
                  </a:lnTo>
                  <a:lnTo>
                    <a:pt x="492" y="200"/>
                  </a:lnTo>
                  <a:lnTo>
                    <a:pt x="488" y="204"/>
                  </a:lnTo>
                  <a:lnTo>
                    <a:pt x="500" y="214"/>
                  </a:lnTo>
                  <a:lnTo>
                    <a:pt x="494" y="200"/>
                  </a:lnTo>
                  <a:lnTo>
                    <a:pt x="488" y="202"/>
                  </a:lnTo>
                  <a:lnTo>
                    <a:pt x="480" y="206"/>
                  </a:lnTo>
                  <a:lnTo>
                    <a:pt x="492" y="235"/>
                  </a:lnTo>
                  <a:lnTo>
                    <a:pt x="500" y="231"/>
                  </a:lnTo>
                  <a:lnTo>
                    <a:pt x="505" y="229"/>
                  </a:lnTo>
                  <a:lnTo>
                    <a:pt x="509" y="226"/>
                  </a:lnTo>
                  <a:lnTo>
                    <a:pt x="513" y="222"/>
                  </a:lnTo>
                  <a:lnTo>
                    <a:pt x="517" y="218"/>
                  </a:lnTo>
                  <a:lnTo>
                    <a:pt x="517" y="216"/>
                  </a:lnTo>
                  <a:lnTo>
                    <a:pt x="519" y="210"/>
                  </a:lnTo>
                  <a:lnTo>
                    <a:pt x="519" y="204"/>
                  </a:lnTo>
                  <a:lnTo>
                    <a:pt x="519" y="198"/>
                  </a:lnTo>
                  <a:lnTo>
                    <a:pt x="519" y="189"/>
                  </a:lnTo>
                  <a:lnTo>
                    <a:pt x="521" y="179"/>
                  </a:lnTo>
                  <a:lnTo>
                    <a:pt x="521" y="175"/>
                  </a:lnTo>
                  <a:lnTo>
                    <a:pt x="521" y="169"/>
                  </a:lnTo>
                  <a:lnTo>
                    <a:pt x="519" y="169"/>
                  </a:lnTo>
                  <a:lnTo>
                    <a:pt x="519" y="165"/>
                  </a:lnTo>
                  <a:lnTo>
                    <a:pt x="515" y="157"/>
                  </a:lnTo>
                  <a:lnTo>
                    <a:pt x="511" y="146"/>
                  </a:lnTo>
                  <a:lnTo>
                    <a:pt x="505" y="136"/>
                  </a:lnTo>
                  <a:lnTo>
                    <a:pt x="498" y="121"/>
                  </a:lnTo>
                  <a:lnTo>
                    <a:pt x="494" y="117"/>
                  </a:lnTo>
                  <a:lnTo>
                    <a:pt x="482" y="101"/>
                  </a:lnTo>
                  <a:lnTo>
                    <a:pt x="469" y="87"/>
                  </a:lnTo>
                  <a:lnTo>
                    <a:pt x="455" y="76"/>
                  </a:lnTo>
                  <a:lnTo>
                    <a:pt x="430" y="60"/>
                  </a:lnTo>
                  <a:lnTo>
                    <a:pt x="424" y="56"/>
                  </a:lnTo>
                  <a:lnTo>
                    <a:pt x="397" y="43"/>
                  </a:lnTo>
                  <a:lnTo>
                    <a:pt x="365" y="33"/>
                  </a:lnTo>
                  <a:lnTo>
                    <a:pt x="336" y="23"/>
                  </a:lnTo>
                  <a:lnTo>
                    <a:pt x="329" y="19"/>
                  </a:lnTo>
                  <a:lnTo>
                    <a:pt x="325" y="17"/>
                  </a:lnTo>
                  <a:lnTo>
                    <a:pt x="317" y="12"/>
                  </a:lnTo>
                  <a:lnTo>
                    <a:pt x="309" y="10"/>
                  </a:lnTo>
                  <a:lnTo>
                    <a:pt x="303" y="8"/>
                  </a:lnTo>
                  <a:lnTo>
                    <a:pt x="297" y="6"/>
                  </a:lnTo>
                  <a:lnTo>
                    <a:pt x="292" y="6"/>
                  </a:lnTo>
                  <a:lnTo>
                    <a:pt x="290" y="21"/>
                  </a:lnTo>
                  <a:lnTo>
                    <a:pt x="292" y="6"/>
                  </a:lnTo>
                  <a:lnTo>
                    <a:pt x="243" y="2"/>
                  </a:lnTo>
                  <a:lnTo>
                    <a:pt x="196" y="0"/>
                  </a:lnTo>
                  <a:lnTo>
                    <a:pt x="192" y="0"/>
                  </a:lnTo>
                  <a:lnTo>
                    <a:pt x="146" y="8"/>
                  </a:lnTo>
                  <a:lnTo>
                    <a:pt x="140" y="8"/>
                  </a:lnTo>
                  <a:lnTo>
                    <a:pt x="91" y="19"/>
                  </a:lnTo>
                  <a:lnTo>
                    <a:pt x="45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2" name="Freeform 12"/>
            <p:cNvSpPr>
              <a:spLocks/>
            </p:cNvSpPr>
            <p:nvPr/>
          </p:nvSpPr>
          <p:spPr bwMode="auto">
            <a:xfrm>
              <a:off x="4444" y="610"/>
              <a:ext cx="117" cy="414"/>
            </a:xfrm>
            <a:custGeom>
              <a:avLst/>
              <a:gdLst>
                <a:gd name="T0" fmla="*/ 4 w 233"/>
                <a:gd name="T1" fmla="*/ 0 h 829"/>
                <a:gd name="T2" fmla="*/ 3 w 233"/>
                <a:gd name="T3" fmla="*/ 3 h 829"/>
                <a:gd name="T4" fmla="*/ 3 w 233"/>
                <a:gd name="T5" fmla="*/ 4 h 829"/>
                <a:gd name="T6" fmla="*/ 2 w 233"/>
                <a:gd name="T7" fmla="*/ 7 h 829"/>
                <a:gd name="T8" fmla="*/ 2 w 233"/>
                <a:gd name="T9" fmla="*/ 8 h 829"/>
                <a:gd name="T10" fmla="*/ 2 w 233"/>
                <a:gd name="T11" fmla="*/ 8 h 829"/>
                <a:gd name="T12" fmla="*/ 1 w 233"/>
                <a:gd name="T13" fmla="*/ 9 h 829"/>
                <a:gd name="T14" fmla="*/ 1 w 233"/>
                <a:gd name="T15" fmla="*/ 9 h 829"/>
                <a:gd name="T16" fmla="*/ 1 w 233"/>
                <a:gd name="T17" fmla="*/ 11 h 829"/>
                <a:gd name="T18" fmla="*/ 0 w 233"/>
                <a:gd name="T19" fmla="*/ 14 h 829"/>
                <a:gd name="T20" fmla="*/ 1 w 233"/>
                <a:gd name="T21" fmla="*/ 17 h 829"/>
                <a:gd name="T22" fmla="*/ 3 w 233"/>
                <a:gd name="T23" fmla="*/ 20 h 829"/>
                <a:gd name="T24" fmla="*/ 5 w 233"/>
                <a:gd name="T25" fmla="*/ 22 h 829"/>
                <a:gd name="T26" fmla="*/ 5 w 233"/>
                <a:gd name="T27" fmla="*/ 22 h 829"/>
                <a:gd name="T28" fmla="*/ 6 w 233"/>
                <a:gd name="T29" fmla="*/ 24 h 829"/>
                <a:gd name="T30" fmla="*/ 6 w 233"/>
                <a:gd name="T31" fmla="*/ 24 h 829"/>
                <a:gd name="T32" fmla="*/ 7 w 233"/>
                <a:gd name="T33" fmla="*/ 24 h 829"/>
                <a:gd name="T34" fmla="*/ 7 w 233"/>
                <a:gd name="T35" fmla="*/ 25 h 829"/>
                <a:gd name="T36" fmla="*/ 7 w 233"/>
                <a:gd name="T37" fmla="*/ 25 h 829"/>
                <a:gd name="T38" fmla="*/ 7 w 233"/>
                <a:gd name="T39" fmla="*/ 25 h 829"/>
                <a:gd name="T40" fmla="*/ 8 w 233"/>
                <a:gd name="T41" fmla="*/ 25 h 829"/>
                <a:gd name="T42" fmla="*/ 7 w 233"/>
                <a:gd name="T43" fmla="*/ 23 h 829"/>
                <a:gd name="T44" fmla="*/ 7 w 233"/>
                <a:gd name="T45" fmla="*/ 24 h 829"/>
                <a:gd name="T46" fmla="*/ 7 w 233"/>
                <a:gd name="T47" fmla="*/ 25 h 829"/>
                <a:gd name="T48" fmla="*/ 7 w 233"/>
                <a:gd name="T49" fmla="*/ 25 h 829"/>
                <a:gd name="T50" fmla="*/ 8 w 233"/>
                <a:gd name="T51" fmla="*/ 25 h 829"/>
                <a:gd name="T52" fmla="*/ 8 w 233"/>
                <a:gd name="T53" fmla="*/ 25 h 829"/>
                <a:gd name="T54" fmla="*/ 8 w 233"/>
                <a:gd name="T55" fmla="*/ 24 h 829"/>
                <a:gd name="T56" fmla="*/ 7 w 233"/>
                <a:gd name="T57" fmla="*/ 24 h 829"/>
                <a:gd name="T58" fmla="*/ 7 w 233"/>
                <a:gd name="T59" fmla="*/ 23 h 829"/>
                <a:gd name="T60" fmla="*/ 5 w 233"/>
                <a:gd name="T61" fmla="*/ 22 h 829"/>
                <a:gd name="T62" fmla="*/ 5 w 233"/>
                <a:gd name="T63" fmla="*/ 21 h 829"/>
                <a:gd name="T64" fmla="*/ 4 w 233"/>
                <a:gd name="T65" fmla="*/ 20 h 829"/>
                <a:gd name="T66" fmla="*/ 4 w 233"/>
                <a:gd name="T67" fmla="*/ 20 h 829"/>
                <a:gd name="T68" fmla="*/ 2 w 233"/>
                <a:gd name="T69" fmla="*/ 17 h 829"/>
                <a:gd name="T70" fmla="*/ 1 w 233"/>
                <a:gd name="T71" fmla="*/ 14 h 829"/>
                <a:gd name="T72" fmla="*/ 2 w 233"/>
                <a:gd name="T73" fmla="*/ 11 h 829"/>
                <a:gd name="T74" fmla="*/ 2 w 233"/>
                <a:gd name="T75" fmla="*/ 10 h 829"/>
                <a:gd name="T76" fmla="*/ 2 w 233"/>
                <a:gd name="T77" fmla="*/ 10 h 829"/>
                <a:gd name="T78" fmla="*/ 3 w 233"/>
                <a:gd name="T79" fmla="*/ 9 h 829"/>
                <a:gd name="T80" fmla="*/ 3 w 233"/>
                <a:gd name="T81" fmla="*/ 8 h 829"/>
                <a:gd name="T82" fmla="*/ 3 w 233"/>
                <a:gd name="T83" fmla="*/ 7 h 829"/>
                <a:gd name="T84" fmla="*/ 3 w 233"/>
                <a:gd name="T85" fmla="*/ 7 h 829"/>
                <a:gd name="T86" fmla="*/ 4 w 233"/>
                <a:gd name="T87" fmla="*/ 4 h 829"/>
                <a:gd name="T88" fmla="*/ 4 w 233"/>
                <a:gd name="T89" fmla="*/ 1 h 829"/>
                <a:gd name="T90" fmla="*/ 5 w 233"/>
                <a:gd name="T91" fmla="*/ 1 h 8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3"/>
                <a:gd name="T139" fmla="*/ 0 h 829"/>
                <a:gd name="T140" fmla="*/ 233 w 233"/>
                <a:gd name="T141" fmla="*/ 829 h 8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3" h="829">
                  <a:moveTo>
                    <a:pt x="138" y="8"/>
                  </a:moveTo>
                  <a:lnTo>
                    <a:pt x="109" y="0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95" y="59"/>
                  </a:lnTo>
                  <a:lnTo>
                    <a:pt x="90" y="113"/>
                  </a:lnTo>
                  <a:lnTo>
                    <a:pt x="82" y="146"/>
                  </a:lnTo>
                  <a:lnTo>
                    <a:pt x="97" y="146"/>
                  </a:lnTo>
                  <a:lnTo>
                    <a:pt x="82" y="140"/>
                  </a:lnTo>
                  <a:lnTo>
                    <a:pt x="74" y="169"/>
                  </a:lnTo>
                  <a:lnTo>
                    <a:pt x="56" y="232"/>
                  </a:lnTo>
                  <a:lnTo>
                    <a:pt x="56" y="234"/>
                  </a:lnTo>
                  <a:lnTo>
                    <a:pt x="53" y="251"/>
                  </a:lnTo>
                  <a:lnTo>
                    <a:pt x="51" y="265"/>
                  </a:lnTo>
                  <a:lnTo>
                    <a:pt x="49" y="276"/>
                  </a:lnTo>
                  <a:lnTo>
                    <a:pt x="64" y="276"/>
                  </a:lnTo>
                  <a:lnTo>
                    <a:pt x="49" y="271"/>
                  </a:lnTo>
                  <a:lnTo>
                    <a:pt x="47" y="280"/>
                  </a:lnTo>
                  <a:lnTo>
                    <a:pt x="43" y="290"/>
                  </a:lnTo>
                  <a:lnTo>
                    <a:pt x="37" y="300"/>
                  </a:lnTo>
                  <a:lnTo>
                    <a:pt x="29" y="309"/>
                  </a:lnTo>
                  <a:lnTo>
                    <a:pt x="45" y="315"/>
                  </a:lnTo>
                  <a:lnTo>
                    <a:pt x="33" y="306"/>
                  </a:lnTo>
                  <a:lnTo>
                    <a:pt x="23" y="319"/>
                  </a:lnTo>
                  <a:lnTo>
                    <a:pt x="21" y="323"/>
                  </a:lnTo>
                  <a:lnTo>
                    <a:pt x="20" y="329"/>
                  </a:lnTo>
                  <a:lnTo>
                    <a:pt x="16" y="360"/>
                  </a:lnTo>
                  <a:lnTo>
                    <a:pt x="10" y="393"/>
                  </a:lnTo>
                  <a:lnTo>
                    <a:pt x="0" y="453"/>
                  </a:lnTo>
                  <a:lnTo>
                    <a:pt x="0" y="455"/>
                  </a:lnTo>
                  <a:lnTo>
                    <a:pt x="2" y="459"/>
                  </a:lnTo>
                  <a:lnTo>
                    <a:pt x="20" y="527"/>
                  </a:lnTo>
                  <a:lnTo>
                    <a:pt x="31" y="560"/>
                  </a:lnTo>
                  <a:lnTo>
                    <a:pt x="45" y="593"/>
                  </a:lnTo>
                  <a:lnTo>
                    <a:pt x="60" y="624"/>
                  </a:lnTo>
                  <a:lnTo>
                    <a:pt x="80" y="656"/>
                  </a:lnTo>
                  <a:lnTo>
                    <a:pt x="84" y="659"/>
                  </a:lnTo>
                  <a:lnTo>
                    <a:pt x="107" y="689"/>
                  </a:lnTo>
                  <a:lnTo>
                    <a:pt x="134" y="714"/>
                  </a:lnTo>
                  <a:lnTo>
                    <a:pt x="144" y="702"/>
                  </a:lnTo>
                  <a:lnTo>
                    <a:pt x="130" y="708"/>
                  </a:lnTo>
                  <a:lnTo>
                    <a:pt x="140" y="729"/>
                  </a:lnTo>
                  <a:lnTo>
                    <a:pt x="144" y="733"/>
                  </a:lnTo>
                  <a:lnTo>
                    <a:pt x="160" y="751"/>
                  </a:lnTo>
                  <a:lnTo>
                    <a:pt x="177" y="768"/>
                  </a:lnTo>
                  <a:lnTo>
                    <a:pt x="193" y="784"/>
                  </a:lnTo>
                  <a:lnTo>
                    <a:pt x="204" y="774"/>
                  </a:lnTo>
                  <a:lnTo>
                    <a:pt x="191" y="778"/>
                  </a:lnTo>
                  <a:lnTo>
                    <a:pt x="193" y="792"/>
                  </a:lnTo>
                  <a:lnTo>
                    <a:pt x="198" y="805"/>
                  </a:lnTo>
                  <a:lnTo>
                    <a:pt x="212" y="798"/>
                  </a:lnTo>
                  <a:lnTo>
                    <a:pt x="196" y="798"/>
                  </a:lnTo>
                  <a:lnTo>
                    <a:pt x="198" y="801"/>
                  </a:lnTo>
                  <a:lnTo>
                    <a:pt x="198" y="807"/>
                  </a:lnTo>
                  <a:lnTo>
                    <a:pt x="200" y="813"/>
                  </a:lnTo>
                  <a:lnTo>
                    <a:pt x="202" y="817"/>
                  </a:lnTo>
                  <a:lnTo>
                    <a:pt x="204" y="821"/>
                  </a:lnTo>
                  <a:lnTo>
                    <a:pt x="206" y="825"/>
                  </a:lnTo>
                  <a:lnTo>
                    <a:pt x="212" y="827"/>
                  </a:lnTo>
                  <a:lnTo>
                    <a:pt x="218" y="829"/>
                  </a:lnTo>
                  <a:lnTo>
                    <a:pt x="224" y="827"/>
                  </a:lnTo>
                  <a:lnTo>
                    <a:pt x="230" y="825"/>
                  </a:lnTo>
                  <a:lnTo>
                    <a:pt x="231" y="819"/>
                  </a:lnTo>
                  <a:lnTo>
                    <a:pt x="233" y="813"/>
                  </a:lnTo>
                  <a:lnTo>
                    <a:pt x="233" y="759"/>
                  </a:lnTo>
                  <a:lnTo>
                    <a:pt x="202" y="759"/>
                  </a:lnTo>
                  <a:lnTo>
                    <a:pt x="202" y="813"/>
                  </a:lnTo>
                  <a:lnTo>
                    <a:pt x="230" y="801"/>
                  </a:lnTo>
                  <a:lnTo>
                    <a:pt x="224" y="799"/>
                  </a:lnTo>
                  <a:lnTo>
                    <a:pt x="218" y="798"/>
                  </a:lnTo>
                  <a:lnTo>
                    <a:pt x="212" y="799"/>
                  </a:lnTo>
                  <a:lnTo>
                    <a:pt x="206" y="801"/>
                  </a:lnTo>
                  <a:lnTo>
                    <a:pt x="204" y="807"/>
                  </a:lnTo>
                  <a:lnTo>
                    <a:pt x="202" y="813"/>
                  </a:lnTo>
                  <a:lnTo>
                    <a:pt x="218" y="813"/>
                  </a:lnTo>
                  <a:lnTo>
                    <a:pt x="231" y="807"/>
                  </a:lnTo>
                  <a:lnTo>
                    <a:pt x="231" y="805"/>
                  </a:lnTo>
                  <a:lnTo>
                    <a:pt x="230" y="801"/>
                  </a:lnTo>
                  <a:lnTo>
                    <a:pt x="228" y="796"/>
                  </a:lnTo>
                  <a:lnTo>
                    <a:pt x="214" y="801"/>
                  </a:lnTo>
                  <a:lnTo>
                    <a:pt x="230" y="801"/>
                  </a:lnTo>
                  <a:lnTo>
                    <a:pt x="228" y="798"/>
                  </a:lnTo>
                  <a:lnTo>
                    <a:pt x="226" y="792"/>
                  </a:lnTo>
                  <a:lnTo>
                    <a:pt x="222" y="780"/>
                  </a:lnTo>
                  <a:lnTo>
                    <a:pt x="220" y="770"/>
                  </a:lnTo>
                  <a:lnTo>
                    <a:pt x="218" y="768"/>
                  </a:lnTo>
                  <a:lnTo>
                    <a:pt x="216" y="764"/>
                  </a:lnTo>
                  <a:lnTo>
                    <a:pt x="198" y="747"/>
                  </a:lnTo>
                  <a:lnTo>
                    <a:pt x="181" y="729"/>
                  </a:lnTo>
                  <a:lnTo>
                    <a:pt x="165" y="712"/>
                  </a:lnTo>
                  <a:lnTo>
                    <a:pt x="154" y="724"/>
                  </a:lnTo>
                  <a:lnTo>
                    <a:pt x="169" y="718"/>
                  </a:lnTo>
                  <a:lnTo>
                    <a:pt x="160" y="698"/>
                  </a:lnTo>
                  <a:lnTo>
                    <a:pt x="158" y="696"/>
                  </a:lnTo>
                  <a:lnTo>
                    <a:pt x="156" y="691"/>
                  </a:lnTo>
                  <a:lnTo>
                    <a:pt x="154" y="691"/>
                  </a:lnTo>
                  <a:lnTo>
                    <a:pt x="128" y="667"/>
                  </a:lnTo>
                  <a:lnTo>
                    <a:pt x="105" y="638"/>
                  </a:lnTo>
                  <a:lnTo>
                    <a:pt x="93" y="650"/>
                  </a:lnTo>
                  <a:lnTo>
                    <a:pt x="109" y="644"/>
                  </a:lnTo>
                  <a:lnTo>
                    <a:pt x="90" y="613"/>
                  </a:lnTo>
                  <a:lnTo>
                    <a:pt x="74" y="582"/>
                  </a:lnTo>
                  <a:lnTo>
                    <a:pt x="60" y="549"/>
                  </a:lnTo>
                  <a:lnTo>
                    <a:pt x="49" y="516"/>
                  </a:lnTo>
                  <a:lnTo>
                    <a:pt x="31" y="451"/>
                  </a:lnTo>
                  <a:lnTo>
                    <a:pt x="16" y="455"/>
                  </a:lnTo>
                  <a:lnTo>
                    <a:pt x="31" y="457"/>
                  </a:lnTo>
                  <a:lnTo>
                    <a:pt x="41" y="393"/>
                  </a:lnTo>
                  <a:lnTo>
                    <a:pt x="47" y="360"/>
                  </a:lnTo>
                  <a:lnTo>
                    <a:pt x="51" y="331"/>
                  </a:lnTo>
                  <a:lnTo>
                    <a:pt x="49" y="335"/>
                  </a:lnTo>
                  <a:lnTo>
                    <a:pt x="51" y="329"/>
                  </a:lnTo>
                  <a:lnTo>
                    <a:pt x="35" y="329"/>
                  </a:lnTo>
                  <a:lnTo>
                    <a:pt x="47" y="339"/>
                  </a:lnTo>
                  <a:lnTo>
                    <a:pt x="55" y="327"/>
                  </a:lnTo>
                  <a:lnTo>
                    <a:pt x="58" y="321"/>
                  </a:lnTo>
                  <a:lnTo>
                    <a:pt x="66" y="311"/>
                  </a:lnTo>
                  <a:lnTo>
                    <a:pt x="72" y="302"/>
                  </a:lnTo>
                  <a:lnTo>
                    <a:pt x="76" y="292"/>
                  </a:lnTo>
                  <a:lnTo>
                    <a:pt x="78" y="282"/>
                  </a:lnTo>
                  <a:lnTo>
                    <a:pt x="80" y="276"/>
                  </a:lnTo>
                  <a:lnTo>
                    <a:pt x="82" y="265"/>
                  </a:lnTo>
                  <a:lnTo>
                    <a:pt x="84" y="251"/>
                  </a:lnTo>
                  <a:lnTo>
                    <a:pt x="86" y="239"/>
                  </a:lnTo>
                  <a:lnTo>
                    <a:pt x="70" y="236"/>
                  </a:lnTo>
                  <a:lnTo>
                    <a:pt x="86" y="241"/>
                  </a:lnTo>
                  <a:lnTo>
                    <a:pt x="103" y="181"/>
                  </a:lnTo>
                  <a:lnTo>
                    <a:pt x="111" y="152"/>
                  </a:lnTo>
                  <a:lnTo>
                    <a:pt x="113" y="146"/>
                  </a:lnTo>
                  <a:lnTo>
                    <a:pt x="119" y="117"/>
                  </a:lnTo>
                  <a:lnTo>
                    <a:pt x="126" y="59"/>
                  </a:lnTo>
                  <a:lnTo>
                    <a:pt x="132" y="31"/>
                  </a:lnTo>
                  <a:lnTo>
                    <a:pt x="117" y="31"/>
                  </a:lnTo>
                  <a:lnTo>
                    <a:pt x="130" y="37"/>
                  </a:lnTo>
                  <a:lnTo>
                    <a:pt x="1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3" name="Freeform 13"/>
            <p:cNvSpPr>
              <a:spLocks/>
            </p:cNvSpPr>
            <p:nvPr/>
          </p:nvSpPr>
          <p:spPr bwMode="auto">
            <a:xfrm>
              <a:off x="5012" y="612"/>
              <a:ext cx="159" cy="502"/>
            </a:xfrm>
            <a:custGeom>
              <a:avLst/>
              <a:gdLst>
                <a:gd name="T0" fmla="*/ 7 w 319"/>
                <a:gd name="T1" fmla="*/ 0 h 1005"/>
                <a:gd name="T2" fmla="*/ 8 w 319"/>
                <a:gd name="T3" fmla="*/ 2 h 1005"/>
                <a:gd name="T4" fmla="*/ 9 w 319"/>
                <a:gd name="T5" fmla="*/ 3 h 1005"/>
                <a:gd name="T6" fmla="*/ 9 w 319"/>
                <a:gd name="T7" fmla="*/ 5 h 1005"/>
                <a:gd name="T8" fmla="*/ 8 w 319"/>
                <a:gd name="T9" fmla="*/ 5 h 1005"/>
                <a:gd name="T10" fmla="*/ 8 w 319"/>
                <a:gd name="T11" fmla="*/ 17 h 1005"/>
                <a:gd name="T12" fmla="*/ 8 w 319"/>
                <a:gd name="T13" fmla="*/ 20 h 1005"/>
                <a:gd name="T14" fmla="*/ 8 w 319"/>
                <a:gd name="T15" fmla="*/ 20 h 1005"/>
                <a:gd name="T16" fmla="*/ 7 w 319"/>
                <a:gd name="T17" fmla="*/ 21 h 1005"/>
                <a:gd name="T18" fmla="*/ 7 w 319"/>
                <a:gd name="T19" fmla="*/ 22 h 1005"/>
                <a:gd name="T20" fmla="*/ 7 w 319"/>
                <a:gd name="T21" fmla="*/ 22 h 1005"/>
                <a:gd name="T22" fmla="*/ 7 w 319"/>
                <a:gd name="T23" fmla="*/ 22 h 1005"/>
                <a:gd name="T24" fmla="*/ 6 w 319"/>
                <a:gd name="T25" fmla="*/ 23 h 1005"/>
                <a:gd name="T26" fmla="*/ 6 w 319"/>
                <a:gd name="T27" fmla="*/ 24 h 1005"/>
                <a:gd name="T28" fmla="*/ 5 w 319"/>
                <a:gd name="T29" fmla="*/ 24 h 1005"/>
                <a:gd name="T30" fmla="*/ 5 w 319"/>
                <a:gd name="T31" fmla="*/ 25 h 1005"/>
                <a:gd name="T32" fmla="*/ 5 w 319"/>
                <a:gd name="T33" fmla="*/ 26 h 1005"/>
                <a:gd name="T34" fmla="*/ 5 w 319"/>
                <a:gd name="T35" fmla="*/ 26 h 1005"/>
                <a:gd name="T36" fmla="*/ 4 w 319"/>
                <a:gd name="T37" fmla="*/ 27 h 1005"/>
                <a:gd name="T38" fmla="*/ 2 w 319"/>
                <a:gd name="T39" fmla="*/ 29 h 1005"/>
                <a:gd name="T40" fmla="*/ 1 w 319"/>
                <a:gd name="T41" fmla="*/ 30 h 1005"/>
                <a:gd name="T42" fmla="*/ 1 w 319"/>
                <a:gd name="T43" fmla="*/ 30 h 1005"/>
                <a:gd name="T44" fmla="*/ 0 w 319"/>
                <a:gd name="T45" fmla="*/ 30 h 1005"/>
                <a:gd name="T46" fmla="*/ 0 w 319"/>
                <a:gd name="T47" fmla="*/ 30 h 1005"/>
                <a:gd name="T48" fmla="*/ 0 w 319"/>
                <a:gd name="T49" fmla="*/ 30 h 1005"/>
                <a:gd name="T50" fmla="*/ 0 w 319"/>
                <a:gd name="T51" fmla="*/ 31 h 1005"/>
                <a:gd name="T52" fmla="*/ 0 w 319"/>
                <a:gd name="T53" fmla="*/ 31 h 1005"/>
                <a:gd name="T54" fmla="*/ 1 w 319"/>
                <a:gd name="T55" fmla="*/ 31 h 1005"/>
                <a:gd name="T56" fmla="*/ 2 w 319"/>
                <a:gd name="T57" fmla="*/ 30 h 1005"/>
                <a:gd name="T58" fmla="*/ 3 w 319"/>
                <a:gd name="T59" fmla="*/ 29 h 1005"/>
                <a:gd name="T60" fmla="*/ 5 w 319"/>
                <a:gd name="T61" fmla="*/ 27 h 1005"/>
                <a:gd name="T62" fmla="*/ 6 w 319"/>
                <a:gd name="T63" fmla="*/ 26 h 1005"/>
                <a:gd name="T64" fmla="*/ 6 w 319"/>
                <a:gd name="T65" fmla="*/ 25 h 1005"/>
                <a:gd name="T66" fmla="*/ 6 w 319"/>
                <a:gd name="T67" fmla="*/ 25 h 1005"/>
                <a:gd name="T68" fmla="*/ 7 w 319"/>
                <a:gd name="T69" fmla="*/ 24 h 1005"/>
                <a:gd name="T70" fmla="*/ 7 w 319"/>
                <a:gd name="T71" fmla="*/ 23 h 1005"/>
                <a:gd name="T72" fmla="*/ 7 w 319"/>
                <a:gd name="T73" fmla="*/ 22 h 1005"/>
                <a:gd name="T74" fmla="*/ 8 w 319"/>
                <a:gd name="T75" fmla="*/ 22 h 1005"/>
                <a:gd name="T76" fmla="*/ 8 w 319"/>
                <a:gd name="T77" fmla="*/ 21 h 1005"/>
                <a:gd name="T78" fmla="*/ 9 w 319"/>
                <a:gd name="T79" fmla="*/ 20 h 1005"/>
                <a:gd name="T80" fmla="*/ 9 w 319"/>
                <a:gd name="T81" fmla="*/ 20 h 1005"/>
                <a:gd name="T82" fmla="*/ 9 w 319"/>
                <a:gd name="T83" fmla="*/ 17 h 1005"/>
                <a:gd name="T84" fmla="*/ 9 w 319"/>
                <a:gd name="T85" fmla="*/ 5 h 1005"/>
                <a:gd name="T86" fmla="*/ 9 w 319"/>
                <a:gd name="T87" fmla="*/ 3 h 1005"/>
                <a:gd name="T88" fmla="*/ 9 w 319"/>
                <a:gd name="T89" fmla="*/ 2 h 1005"/>
                <a:gd name="T90" fmla="*/ 8 w 319"/>
                <a:gd name="T91" fmla="*/ 0 h 10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9"/>
                <a:gd name="T139" fmla="*/ 0 h 1005"/>
                <a:gd name="T140" fmla="*/ 319 w 319"/>
                <a:gd name="T141" fmla="*/ 1005 h 10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9" h="1005">
                  <a:moveTo>
                    <a:pt x="270" y="0"/>
                  </a:moveTo>
                  <a:lnTo>
                    <a:pt x="243" y="14"/>
                  </a:lnTo>
                  <a:lnTo>
                    <a:pt x="258" y="51"/>
                  </a:lnTo>
                  <a:lnTo>
                    <a:pt x="272" y="92"/>
                  </a:lnTo>
                  <a:lnTo>
                    <a:pt x="282" y="130"/>
                  </a:lnTo>
                  <a:lnTo>
                    <a:pt x="295" y="125"/>
                  </a:lnTo>
                  <a:lnTo>
                    <a:pt x="280" y="125"/>
                  </a:lnTo>
                  <a:lnTo>
                    <a:pt x="289" y="167"/>
                  </a:lnTo>
                  <a:lnTo>
                    <a:pt x="303" y="165"/>
                  </a:lnTo>
                  <a:lnTo>
                    <a:pt x="287" y="165"/>
                  </a:lnTo>
                  <a:lnTo>
                    <a:pt x="282" y="364"/>
                  </a:lnTo>
                  <a:lnTo>
                    <a:pt x="274" y="562"/>
                  </a:lnTo>
                  <a:lnTo>
                    <a:pt x="272" y="603"/>
                  </a:lnTo>
                  <a:lnTo>
                    <a:pt x="264" y="648"/>
                  </a:lnTo>
                  <a:lnTo>
                    <a:pt x="280" y="648"/>
                  </a:lnTo>
                  <a:lnTo>
                    <a:pt x="264" y="642"/>
                  </a:lnTo>
                  <a:lnTo>
                    <a:pt x="258" y="661"/>
                  </a:lnTo>
                  <a:lnTo>
                    <a:pt x="250" y="683"/>
                  </a:lnTo>
                  <a:lnTo>
                    <a:pt x="241" y="702"/>
                  </a:lnTo>
                  <a:lnTo>
                    <a:pt x="254" y="708"/>
                  </a:lnTo>
                  <a:lnTo>
                    <a:pt x="245" y="696"/>
                  </a:lnTo>
                  <a:lnTo>
                    <a:pt x="231" y="716"/>
                  </a:lnTo>
                  <a:lnTo>
                    <a:pt x="229" y="720"/>
                  </a:lnTo>
                  <a:lnTo>
                    <a:pt x="229" y="722"/>
                  </a:lnTo>
                  <a:lnTo>
                    <a:pt x="221" y="741"/>
                  </a:lnTo>
                  <a:lnTo>
                    <a:pt x="212" y="762"/>
                  </a:lnTo>
                  <a:lnTo>
                    <a:pt x="200" y="784"/>
                  </a:lnTo>
                  <a:lnTo>
                    <a:pt x="215" y="790"/>
                  </a:lnTo>
                  <a:lnTo>
                    <a:pt x="204" y="778"/>
                  </a:lnTo>
                  <a:lnTo>
                    <a:pt x="190" y="799"/>
                  </a:lnTo>
                  <a:lnTo>
                    <a:pt x="188" y="803"/>
                  </a:lnTo>
                  <a:lnTo>
                    <a:pt x="188" y="805"/>
                  </a:lnTo>
                  <a:lnTo>
                    <a:pt x="179" y="825"/>
                  </a:lnTo>
                  <a:lnTo>
                    <a:pt x="165" y="846"/>
                  </a:lnTo>
                  <a:lnTo>
                    <a:pt x="179" y="852"/>
                  </a:lnTo>
                  <a:lnTo>
                    <a:pt x="169" y="840"/>
                  </a:lnTo>
                  <a:lnTo>
                    <a:pt x="151" y="862"/>
                  </a:lnTo>
                  <a:lnTo>
                    <a:pt x="132" y="881"/>
                  </a:lnTo>
                  <a:lnTo>
                    <a:pt x="91" y="918"/>
                  </a:lnTo>
                  <a:lnTo>
                    <a:pt x="70" y="935"/>
                  </a:lnTo>
                  <a:lnTo>
                    <a:pt x="50" y="951"/>
                  </a:lnTo>
                  <a:lnTo>
                    <a:pt x="37" y="963"/>
                  </a:lnTo>
                  <a:lnTo>
                    <a:pt x="23" y="972"/>
                  </a:lnTo>
                  <a:lnTo>
                    <a:pt x="35" y="982"/>
                  </a:lnTo>
                  <a:lnTo>
                    <a:pt x="29" y="969"/>
                  </a:lnTo>
                  <a:lnTo>
                    <a:pt x="13" y="972"/>
                  </a:lnTo>
                  <a:lnTo>
                    <a:pt x="19" y="988"/>
                  </a:lnTo>
                  <a:lnTo>
                    <a:pt x="19" y="972"/>
                  </a:lnTo>
                  <a:lnTo>
                    <a:pt x="11" y="974"/>
                  </a:lnTo>
                  <a:lnTo>
                    <a:pt x="0" y="974"/>
                  </a:lnTo>
                  <a:lnTo>
                    <a:pt x="0" y="1005"/>
                  </a:lnTo>
                  <a:lnTo>
                    <a:pt x="11" y="1005"/>
                  </a:lnTo>
                  <a:lnTo>
                    <a:pt x="19" y="1004"/>
                  </a:lnTo>
                  <a:lnTo>
                    <a:pt x="25" y="1002"/>
                  </a:lnTo>
                  <a:lnTo>
                    <a:pt x="40" y="998"/>
                  </a:lnTo>
                  <a:lnTo>
                    <a:pt x="44" y="994"/>
                  </a:lnTo>
                  <a:lnTo>
                    <a:pt x="58" y="984"/>
                  </a:lnTo>
                  <a:lnTo>
                    <a:pt x="70" y="974"/>
                  </a:lnTo>
                  <a:lnTo>
                    <a:pt x="91" y="957"/>
                  </a:lnTo>
                  <a:lnTo>
                    <a:pt x="112" y="939"/>
                  </a:lnTo>
                  <a:lnTo>
                    <a:pt x="153" y="902"/>
                  </a:lnTo>
                  <a:lnTo>
                    <a:pt x="173" y="883"/>
                  </a:lnTo>
                  <a:lnTo>
                    <a:pt x="190" y="862"/>
                  </a:lnTo>
                  <a:lnTo>
                    <a:pt x="194" y="858"/>
                  </a:lnTo>
                  <a:lnTo>
                    <a:pt x="208" y="836"/>
                  </a:lnTo>
                  <a:lnTo>
                    <a:pt x="217" y="815"/>
                  </a:lnTo>
                  <a:lnTo>
                    <a:pt x="202" y="809"/>
                  </a:lnTo>
                  <a:lnTo>
                    <a:pt x="214" y="819"/>
                  </a:lnTo>
                  <a:lnTo>
                    <a:pt x="225" y="799"/>
                  </a:lnTo>
                  <a:lnTo>
                    <a:pt x="229" y="795"/>
                  </a:lnTo>
                  <a:lnTo>
                    <a:pt x="241" y="774"/>
                  </a:lnTo>
                  <a:lnTo>
                    <a:pt x="250" y="753"/>
                  </a:lnTo>
                  <a:lnTo>
                    <a:pt x="258" y="729"/>
                  </a:lnTo>
                  <a:lnTo>
                    <a:pt x="243" y="725"/>
                  </a:lnTo>
                  <a:lnTo>
                    <a:pt x="254" y="735"/>
                  </a:lnTo>
                  <a:lnTo>
                    <a:pt x="266" y="718"/>
                  </a:lnTo>
                  <a:lnTo>
                    <a:pt x="270" y="714"/>
                  </a:lnTo>
                  <a:lnTo>
                    <a:pt x="280" y="694"/>
                  </a:lnTo>
                  <a:lnTo>
                    <a:pt x="287" y="673"/>
                  </a:lnTo>
                  <a:lnTo>
                    <a:pt x="293" y="654"/>
                  </a:lnTo>
                  <a:lnTo>
                    <a:pt x="295" y="648"/>
                  </a:lnTo>
                  <a:lnTo>
                    <a:pt x="303" y="603"/>
                  </a:lnTo>
                  <a:lnTo>
                    <a:pt x="305" y="564"/>
                  </a:lnTo>
                  <a:lnTo>
                    <a:pt x="313" y="364"/>
                  </a:lnTo>
                  <a:lnTo>
                    <a:pt x="319" y="167"/>
                  </a:lnTo>
                  <a:lnTo>
                    <a:pt x="319" y="164"/>
                  </a:lnTo>
                  <a:lnTo>
                    <a:pt x="311" y="125"/>
                  </a:lnTo>
                  <a:lnTo>
                    <a:pt x="311" y="119"/>
                  </a:lnTo>
                  <a:lnTo>
                    <a:pt x="301" y="80"/>
                  </a:lnTo>
                  <a:lnTo>
                    <a:pt x="287" y="3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4" name="Freeform 14"/>
            <p:cNvSpPr>
              <a:spLocks/>
            </p:cNvSpPr>
            <p:nvPr/>
          </p:nvSpPr>
          <p:spPr bwMode="auto">
            <a:xfrm>
              <a:off x="4543" y="974"/>
              <a:ext cx="503" cy="206"/>
            </a:xfrm>
            <a:custGeom>
              <a:avLst/>
              <a:gdLst>
                <a:gd name="T0" fmla="*/ 0 w 1006"/>
                <a:gd name="T1" fmla="*/ 0 h 413"/>
                <a:gd name="T2" fmla="*/ 1 w 1006"/>
                <a:gd name="T3" fmla="*/ 1 h 413"/>
                <a:gd name="T4" fmla="*/ 1 w 1006"/>
                <a:gd name="T5" fmla="*/ 1 h 413"/>
                <a:gd name="T6" fmla="*/ 1 w 1006"/>
                <a:gd name="T7" fmla="*/ 1 h 413"/>
                <a:gd name="T8" fmla="*/ 1 w 1006"/>
                <a:gd name="T9" fmla="*/ 2 h 413"/>
                <a:gd name="T10" fmla="*/ 1 w 1006"/>
                <a:gd name="T11" fmla="*/ 3 h 413"/>
                <a:gd name="T12" fmla="*/ 2 w 1006"/>
                <a:gd name="T13" fmla="*/ 3 h 413"/>
                <a:gd name="T14" fmla="*/ 2 w 1006"/>
                <a:gd name="T15" fmla="*/ 4 h 413"/>
                <a:gd name="T16" fmla="*/ 2 w 1006"/>
                <a:gd name="T17" fmla="*/ 4 h 413"/>
                <a:gd name="T18" fmla="*/ 3 w 1006"/>
                <a:gd name="T19" fmla="*/ 5 h 413"/>
                <a:gd name="T20" fmla="*/ 3 w 1006"/>
                <a:gd name="T21" fmla="*/ 6 h 413"/>
                <a:gd name="T22" fmla="*/ 4 w 1006"/>
                <a:gd name="T23" fmla="*/ 6 h 413"/>
                <a:gd name="T24" fmla="*/ 5 w 1006"/>
                <a:gd name="T25" fmla="*/ 7 h 413"/>
                <a:gd name="T26" fmla="*/ 5 w 1006"/>
                <a:gd name="T27" fmla="*/ 7 h 413"/>
                <a:gd name="T28" fmla="*/ 6 w 1006"/>
                <a:gd name="T29" fmla="*/ 8 h 413"/>
                <a:gd name="T30" fmla="*/ 7 w 1006"/>
                <a:gd name="T31" fmla="*/ 9 h 413"/>
                <a:gd name="T32" fmla="*/ 9 w 1006"/>
                <a:gd name="T33" fmla="*/ 10 h 413"/>
                <a:gd name="T34" fmla="*/ 11 w 1006"/>
                <a:gd name="T35" fmla="*/ 10 h 413"/>
                <a:gd name="T36" fmla="*/ 11 w 1006"/>
                <a:gd name="T37" fmla="*/ 10 h 413"/>
                <a:gd name="T38" fmla="*/ 12 w 1006"/>
                <a:gd name="T39" fmla="*/ 10 h 413"/>
                <a:gd name="T40" fmla="*/ 13 w 1006"/>
                <a:gd name="T41" fmla="*/ 11 h 413"/>
                <a:gd name="T42" fmla="*/ 14 w 1006"/>
                <a:gd name="T43" fmla="*/ 11 h 413"/>
                <a:gd name="T44" fmla="*/ 14 w 1006"/>
                <a:gd name="T45" fmla="*/ 11 h 413"/>
                <a:gd name="T46" fmla="*/ 22 w 1006"/>
                <a:gd name="T47" fmla="*/ 12 h 413"/>
                <a:gd name="T48" fmla="*/ 27 w 1006"/>
                <a:gd name="T49" fmla="*/ 12 h 413"/>
                <a:gd name="T50" fmla="*/ 31 w 1006"/>
                <a:gd name="T51" fmla="*/ 10 h 413"/>
                <a:gd name="T52" fmla="*/ 27 w 1006"/>
                <a:gd name="T53" fmla="*/ 12 h 413"/>
                <a:gd name="T54" fmla="*/ 22 w 1006"/>
                <a:gd name="T55" fmla="*/ 12 h 413"/>
                <a:gd name="T56" fmla="*/ 15 w 1006"/>
                <a:gd name="T57" fmla="*/ 10 h 413"/>
                <a:gd name="T58" fmla="*/ 14 w 1006"/>
                <a:gd name="T59" fmla="*/ 10 h 413"/>
                <a:gd name="T60" fmla="*/ 13 w 1006"/>
                <a:gd name="T61" fmla="*/ 10 h 413"/>
                <a:gd name="T62" fmla="*/ 13 w 1006"/>
                <a:gd name="T63" fmla="*/ 10 h 413"/>
                <a:gd name="T64" fmla="*/ 12 w 1006"/>
                <a:gd name="T65" fmla="*/ 9 h 413"/>
                <a:gd name="T66" fmla="*/ 10 w 1006"/>
                <a:gd name="T67" fmla="*/ 9 h 413"/>
                <a:gd name="T68" fmla="*/ 10 w 1006"/>
                <a:gd name="T69" fmla="*/ 9 h 413"/>
                <a:gd name="T70" fmla="*/ 9 w 1006"/>
                <a:gd name="T71" fmla="*/ 9 h 413"/>
                <a:gd name="T72" fmla="*/ 7 w 1006"/>
                <a:gd name="T73" fmla="*/ 8 h 413"/>
                <a:gd name="T74" fmla="*/ 6 w 1006"/>
                <a:gd name="T75" fmla="*/ 7 h 413"/>
                <a:gd name="T76" fmla="*/ 6 w 1006"/>
                <a:gd name="T77" fmla="*/ 7 h 413"/>
                <a:gd name="T78" fmla="*/ 5 w 1006"/>
                <a:gd name="T79" fmla="*/ 6 h 413"/>
                <a:gd name="T80" fmla="*/ 4 w 1006"/>
                <a:gd name="T81" fmla="*/ 5 h 413"/>
                <a:gd name="T82" fmla="*/ 3 w 1006"/>
                <a:gd name="T83" fmla="*/ 5 h 413"/>
                <a:gd name="T84" fmla="*/ 3 w 1006"/>
                <a:gd name="T85" fmla="*/ 4 h 413"/>
                <a:gd name="T86" fmla="*/ 3 w 1006"/>
                <a:gd name="T87" fmla="*/ 3 h 413"/>
                <a:gd name="T88" fmla="*/ 3 w 1006"/>
                <a:gd name="T89" fmla="*/ 3 h 413"/>
                <a:gd name="T90" fmla="*/ 3 w 1006"/>
                <a:gd name="T91" fmla="*/ 3 h 413"/>
                <a:gd name="T92" fmla="*/ 2 w 1006"/>
                <a:gd name="T93" fmla="*/ 3 h 413"/>
                <a:gd name="T94" fmla="*/ 2 w 1006"/>
                <a:gd name="T95" fmla="*/ 2 h 413"/>
                <a:gd name="T96" fmla="*/ 2 w 1006"/>
                <a:gd name="T97" fmla="*/ 1 h 413"/>
                <a:gd name="T98" fmla="*/ 2 w 1006"/>
                <a:gd name="T99" fmla="*/ 1 h 413"/>
                <a:gd name="T100" fmla="*/ 2 w 1006"/>
                <a:gd name="T101" fmla="*/ 1 h 413"/>
                <a:gd name="T102" fmla="*/ 2 w 1006"/>
                <a:gd name="T103" fmla="*/ 0 h 413"/>
                <a:gd name="T104" fmla="*/ 1 w 1006"/>
                <a:gd name="T105" fmla="*/ 0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06"/>
                <a:gd name="T160" fmla="*/ 0 h 413"/>
                <a:gd name="T161" fmla="*/ 1006 w 1006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06" h="413">
                  <a:moveTo>
                    <a:pt x="30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2" y="43"/>
                  </a:lnTo>
                  <a:lnTo>
                    <a:pt x="16" y="49"/>
                  </a:lnTo>
                  <a:lnTo>
                    <a:pt x="20" y="53"/>
                  </a:lnTo>
                  <a:lnTo>
                    <a:pt x="32" y="41"/>
                  </a:lnTo>
                  <a:lnTo>
                    <a:pt x="16" y="47"/>
                  </a:lnTo>
                  <a:lnTo>
                    <a:pt x="20" y="51"/>
                  </a:lnTo>
                  <a:lnTo>
                    <a:pt x="20" y="53"/>
                  </a:lnTo>
                  <a:lnTo>
                    <a:pt x="24" y="65"/>
                  </a:lnTo>
                  <a:lnTo>
                    <a:pt x="26" y="78"/>
                  </a:lnTo>
                  <a:lnTo>
                    <a:pt x="39" y="72"/>
                  </a:lnTo>
                  <a:lnTo>
                    <a:pt x="24" y="72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33" y="111"/>
                  </a:lnTo>
                  <a:lnTo>
                    <a:pt x="39" y="123"/>
                  </a:lnTo>
                  <a:lnTo>
                    <a:pt x="43" y="127"/>
                  </a:lnTo>
                  <a:lnTo>
                    <a:pt x="51" y="137"/>
                  </a:lnTo>
                  <a:lnTo>
                    <a:pt x="57" y="140"/>
                  </a:lnTo>
                  <a:lnTo>
                    <a:pt x="67" y="148"/>
                  </a:lnTo>
                  <a:lnTo>
                    <a:pt x="74" y="135"/>
                  </a:lnTo>
                  <a:lnTo>
                    <a:pt x="63" y="146"/>
                  </a:lnTo>
                  <a:lnTo>
                    <a:pt x="61" y="142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2" y="179"/>
                  </a:lnTo>
                  <a:lnTo>
                    <a:pt x="76" y="183"/>
                  </a:lnTo>
                  <a:lnTo>
                    <a:pt x="88" y="197"/>
                  </a:lnTo>
                  <a:lnTo>
                    <a:pt x="96" y="183"/>
                  </a:lnTo>
                  <a:lnTo>
                    <a:pt x="86" y="195"/>
                  </a:lnTo>
                  <a:lnTo>
                    <a:pt x="100" y="207"/>
                  </a:lnTo>
                  <a:lnTo>
                    <a:pt x="117" y="218"/>
                  </a:lnTo>
                  <a:lnTo>
                    <a:pt x="133" y="230"/>
                  </a:lnTo>
                  <a:lnTo>
                    <a:pt x="144" y="244"/>
                  </a:lnTo>
                  <a:lnTo>
                    <a:pt x="156" y="232"/>
                  </a:lnTo>
                  <a:lnTo>
                    <a:pt x="144" y="242"/>
                  </a:lnTo>
                  <a:lnTo>
                    <a:pt x="148" y="247"/>
                  </a:lnTo>
                  <a:lnTo>
                    <a:pt x="150" y="253"/>
                  </a:lnTo>
                  <a:lnTo>
                    <a:pt x="156" y="255"/>
                  </a:lnTo>
                  <a:lnTo>
                    <a:pt x="162" y="263"/>
                  </a:lnTo>
                  <a:lnTo>
                    <a:pt x="187" y="279"/>
                  </a:lnTo>
                  <a:lnTo>
                    <a:pt x="193" y="282"/>
                  </a:lnTo>
                  <a:lnTo>
                    <a:pt x="222" y="300"/>
                  </a:lnTo>
                  <a:lnTo>
                    <a:pt x="253" y="319"/>
                  </a:lnTo>
                  <a:lnTo>
                    <a:pt x="282" y="335"/>
                  </a:lnTo>
                  <a:lnTo>
                    <a:pt x="284" y="335"/>
                  </a:lnTo>
                  <a:lnTo>
                    <a:pt x="304" y="343"/>
                  </a:lnTo>
                  <a:lnTo>
                    <a:pt x="310" y="343"/>
                  </a:lnTo>
                  <a:lnTo>
                    <a:pt x="333" y="347"/>
                  </a:lnTo>
                  <a:lnTo>
                    <a:pt x="356" y="349"/>
                  </a:lnTo>
                  <a:lnTo>
                    <a:pt x="356" y="333"/>
                  </a:lnTo>
                  <a:lnTo>
                    <a:pt x="350" y="349"/>
                  </a:lnTo>
                  <a:lnTo>
                    <a:pt x="376" y="352"/>
                  </a:lnTo>
                  <a:lnTo>
                    <a:pt x="378" y="337"/>
                  </a:lnTo>
                  <a:lnTo>
                    <a:pt x="370" y="350"/>
                  </a:lnTo>
                  <a:lnTo>
                    <a:pt x="391" y="364"/>
                  </a:lnTo>
                  <a:lnTo>
                    <a:pt x="401" y="370"/>
                  </a:lnTo>
                  <a:lnTo>
                    <a:pt x="407" y="370"/>
                  </a:lnTo>
                  <a:lnTo>
                    <a:pt x="417" y="374"/>
                  </a:lnTo>
                  <a:lnTo>
                    <a:pt x="418" y="358"/>
                  </a:lnTo>
                  <a:lnTo>
                    <a:pt x="417" y="374"/>
                  </a:lnTo>
                  <a:lnTo>
                    <a:pt x="428" y="376"/>
                  </a:lnTo>
                  <a:lnTo>
                    <a:pt x="440" y="378"/>
                  </a:lnTo>
                  <a:lnTo>
                    <a:pt x="448" y="380"/>
                  </a:lnTo>
                  <a:lnTo>
                    <a:pt x="452" y="380"/>
                  </a:lnTo>
                  <a:lnTo>
                    <a:pt x="450" y="380"/>
                  </a:lnTo>
                  <a:lnTo>
                    <a:pt x="673" y="407"/>
                  </a:lnTo>
                  <a:lnTo>
                    <a:pt x="675" y="407"/>
                  </a:lnTo>
                  <a:lnTo>
                    <a:pt x="850" y="413"/>
                  </a:lnTo>
                  <a:lnTo>
                    <a:pt x="856" y="411"/>
                  </a:lnTo>
                  <a:lnTo>
                    <a:pt x="858" y="411"/>
                  </a:lnTo>
                  <a:lnTo>
                    <a:pt x="1006" y="339"/>
                  </a:lnTo>
                  <a:lnTo>
                    <a:pt x="992" y="312"/>
                  </a:lnTo>
                  <a:lnTo>
                    <a:pt x="844" y="384"/>
                  </a:lnTo>
                  <a:lnTo>
                    <a:pt x="850" y="397"/>
                  </a:lnTo>
                  <a:lnTo>
                    <a:pt x="850" y="382"/>
                  </a:lnTo>
                  <a:lnTo>
                    <a:pt x="675" y="376"/>
                  </a:lnTo>
                  <a:lnTo>
                    <a:pt x="675" y="391"/>
                  </a:lnTo>
                  <a:lnTo>
                    <a:pt x="677" y="376"/>
                  </a:lnTo>
                  <a:lnTo>
                    <a:pt x="453" y="349"/>
                  </a:lnTo>
                  <a:lnTo>
                    <a:pt x="452" y="349"/>
                  </a:lnTo>
                  <a:lnTo>
                    <a:pt x="448" y="349"/>
                  </a:lnTo>
                  <a:lnTo>
                    <a:pt x="440" y="347"/>
                  </a:lnTo>
                  <a:lnTo>
                    <a:pt x="428" y="345"/>
                  </a:lnTo>
                  <a:lnTo>
                    <a:pt x="422" y="343"/>
                  </a:lnTo>
                  <a:lnTo>
                    <a:pt x="420" y="343"/>
                  </a:lnTo>
                  <a:lnTo>
                    <a:pt x="407" y="339"/>
                  </a:lnTo>
                  <a:lnTo>
                    <a:pt x="407" y="354"/>
                  </a:lnTo>
                  <a:lnTo>
                    <a:pt x="413" y="341"/>
                  </a:lnTo>
                  <a:lnTo>
                    <a:pt x="403" y="335"/>
                  </a:lnTo>
                  <a:lnTo>
                    <a:pt x="385" y="323"/>
                  </a:lnTo>
                  <a:lnTo>
                    <a:pt x="382" y="323"/>
                  </a:lnTo>
                  <a:lnTo>
                    <a:pt x="362" y="319"/>
                  </a:lnTo>
                  <a:lnTo>
                    <a:pt x="356" y="317"/>
                  </a:lnTo>
                  <a:lnTo>
                    <a:pt x="333" y="315"/>
                  </a:lnTo>
                  <a:lnTo>
                    <a:pt x="310" y="312"/>
                  </a:lnTo>
                  <a:lnTo>
                    <a:pt x="310" y="327"/>
                  </a:lnTo>
                  <a:lnTo>
                    <a:pt x="315" y="314"/>
                  </a:lnTo>
                  <a:lnTo>
                    <a:pt x="298" y="308"/>
                  </a:lnTo>
                  <a:lnTo>
                    <a:pt x="290" y="321"/>
                  </a:lnTo>
                  <a:lnTo>
                    <a:pt x="298" y="308"/>
                  </a:lnTo>
                  <a:lnTo>
                    <a:pt x="265" y="290"/>
                  </a:lnTo>
                  <a:lnTo>
                    <a:pt x="234" y="271"/>
                  </a:lnTo>
                  <a:lnTo>
                    <a:pt x="205" y="253"/>
                  </a:lnTo>
                  <a:lnTo>
                    <a:pt x="199" y="269"/>
                  </a:lnTo>
                  <a:lnTo>
                    <a:pt x="208" y="257"/>
                  </a:lnTo>
                  <a:lnTo>
                    <a:pt x="179" y="238"/>
                  </a:lnTo>
                  <a:lnTo>
                    <a:pt x="168" y="226"/>
                  </a:lnTo>
                  <a:lnTo>
                    <a:pt x="173" y="230"/>
                  </a:lnTo>
                  <a:lnTo>
                    <a:pt x="162" y="242"/>
                  </a:lnTo>
                  <a:lnTo>
                    <a:pt x="177" y="236"/>
                  </a:lnTo>
                  <a:lnTo>
                    <a:pt x="170" y="224"/>
                  </a:lnTo>
                  <a:lnTo>
                    <a:pt x="168" y="222"/>
                  </a:lnTo>
                  <a:lnTo>
                    <a:pt x="154" y="209"/>
                  </a:lnTo>
                  <a:lnTo>
                    <a:pt x="138" y="197"/>
                  </a:lnTo>
                  <a:lnTo>
                    <a:pt x="121" y="185"/>
                  </a:lnTo>
                  <a:lnTo>
                    <a:pt x="105" y="172"/>
                  </a:lnTo>
                  <a:lnTo>
                    <a:pt x="98" y="162"/>
                  </a:lnTo>
                  <a:lnTo>
                    <a:pt x="88" y="174"/>
                  </a:lnTo>
                  <a:lnTo>
                    <a:pt x="102" y="168"/>
                  </a:lnTo>
                  <a:lnTo>
                    <a:pt x="98" y="154"/>
                  </a:lnTo>
                  <a:lnTo>
                    <a:pt x="94" y="140"/>
                  </a:lnTo>
                  <a:lnTo>
                    <a:pt x="88" y="129"/>
                  </a:lnTo>
                  <a:lnTo>
                    <a:pt x="86" y="123"/>
                  </a:lnTo>
                  <a:lnTo>
                    <a:pt x="82" y="121"/>
                  </a:lnTo>
                  <a:lnTo>
                    <a:pt x="68" y="111"/>
                  </a:lnTo>
                  <a:lnTo>
                    <a:pt x="63" y="127"/>
                  </a:lnTo>
                  <a:lnTo>
                    <a:pt x="72" y="115"/>
                  </a:lnTo>
                  <a:lnTo>
                    <a:pt x="65" y="105"/>
                  </a:lnTo>
                  <a:lnTo>
                    <a:pt x="53" y="117"/>
                  </a:lnTo>
                  <a:lnTo>
                    <a:pt x="68" y="111"/>
                  </a:lnTo>
                  <a:lnTo>
                    <a:pt x="63" y="100"/>
                  </a:lnTo>
                  <a:lnTo>
                    <a:pt x="59" y="90"/>
                  </a:lnTo>
                  <a:lnTo>
                    <a:pt x="45" y="96"/>
                  </a:lnTo>
                  <a:lnTo>
                    <a:pt x="61" y="96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3" y="53"/>
                  </a:lnTo>
                  <a:lnTo>
                    <a:pt x="49" y="41"/>
                  </a:lnTo>
                  <a:lnTo>
                    <a:pt x="33" y="47"/>
                  </a:lnTo>
                  <a:lnTo>
                    <a:pt x="49" y="43"/>
                  </a:lnTo>
                  <a:lnTo>
                    <a:pt x="45" y="35"/>
                  </a:lnTo>
                  <a:lnTo>
                    <a:pt x="41" y="32"/>
                  </a:lnTo>
                  <a:lnTo>
                    <a:pt x="37" y="28"/>
                  </a:lnTo>
                  <a:lnTo>
                    <a:pt x="28" y="37"/>
                  </a:lnTo>
                  <a:lnTo>
                    <a:pt x="41" y="32"/>
                  </a:lnTo>
                  <a:lnTo>
                    <a:pt x="33" y="22"/>
                  </a:lnTo>
                  <a:lnTo>
                    <a:pt x="20" y="30"/>
                  </a:lnTo>
                  <a:lnTo>
                    <a:pt x="33" y="24"/>
                  </a:lnTo>
                  <a:lnTo>
                    <a:pt x="32" y="10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5" name="Oval 15"/>
            <p:cNvSpPr>
              <a:spLocks noChangeArrowheads="1"/>
            </p:cNvSpPr>
            <p:nvPr/>
          </p:nvSpPr>
          <p:spPr bwMode="auto">
            <a:xfrm>
              <a:off x="4711" y="532"/>
              <a:ext cx="66" cy="5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356" name="Oval 16"/>
            <p:cNvSpPr>
              <a:spLocks noChangeArrowheads="1"/>
            </p:cNvSpPr>
            <p:nvPr/>
          </p:nvSpPr>
          <p:spPr bwMode="auto">
            <a:xfrm>
              <a:off x="4920" y="532"/>
              <a:ext cx="66" cy="5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357" name="Freeform 17"/>
            <p:cNvSpPr>
              <a:spLocks/>
            </p:cNvSpPr>
            <p:nvPr/>
          </p:nvSpPr>
          <p:spPr bwMode="auto">
            <a:xfrm>
              <a:off x="5144" y="414"/>
              <a:ext cx="202" cy="497"/>
            </a:xfrm>
            <a:custGeom>
              <a:avLst/>
              <a:gdLst>
                <a:gd name="T0" fmla="*/ 2 w 405"/>
                <a:gd name="T1" fmla="*/ 9 h 994"/>
                <a:gd name="T2" fmla="*/ 3 w 405"/>
                <a:gd name="T3" fmla="*/ 5 h 994"/>
                <a:gd name="T4" fmla="*/ 5 w 405"/>
                <a:gd name="T5" fmla="*/ 2 h 994"/>
                <a:gd name="T6" fmla="*/ 6 w 405"/>
                <a:gd name="T7" fmla="*/ 2 h 994"/>
                <a:gd name="T8" fmla="*/ 7 w 405"/>
                <a:gd name="T9" fmla="*/ 1 h 994"/>
                <a:gd name="T10" fmla="*/ 8 w 405"/>
                <a:gd name="T11" fmla="*/ 2 h 994"/>
                <a:gd name="T12" fmla="*/ 10 w 405"/>
                <a:gd name="T13" fmla="*/ 3 h 994"/>
                <a:gd name="T14" fmla="*/ 11 w 405"/>
                <a:gd name="T15" fmla="*/ 4 h 994"/>
                <a:gd name="T16" fmla="*/ 11 w 405"/>
                <a:gd name="T17" fmla="*/ 6 h 994"/>
                <a:gd name="T18" fmla="*/ 11 w 405"/>
                <a:gd name="T19" fmla="*/ 6 h 994"/>
                <a:gd name="T20" fmla="*/ 11 w 405"/>
                <a:gd name="T21" fmla="*/ 8 h 994"/>
                <a:gd name="T22" fmla="*/ 11 w 405"/>
                <a:gd name="T23" fmla="*/ 10 h 994"/>
                <a:gd name="T24" fmla="*/ 10 w 405"/>
                <a:gd name="T25" fmla="*/ 14 h 994"/>
                <a:gd name="T26" fmla="*/ 9 w 405"/>
                <a:gd name="T27" fmla="*/ 19 h 994"/>
                <a:gd name="T28" fmla="*/ 6 w 405"/>
                <a:gd name="T29" fmla="*/ 20 h 994"/>
                <a:gd name="T30" fmla="*/ 6 w 405"/>
                <a:gd name="T31" fmla="*/ 21 h 994"/>
                <a:gd name="T32" fmla="*/ 7 w 405"/>
                <a:gd name="T33" fmla="*/ 21 h 994"/>
                <a:gd name="T34" fmla="*/ 6 w 405"/>
                <a:gd name="T35" fmla="*/ 21 h 994"/>
                <a:gd name="T36" fmla="*/ 5 w 405"/>
                <a:gd name="T37" fmla="*/ 22 h 994"/>
                <a:gd name="T38" fmla="*/ 5 w 405"/>
                <a:gd name="T39" fmla="*/ 22 h 994"/>
                <a:gd name="T40" fmla="*/ 4 w 405"/>
                <a:gd name="T41" fmla="*/ 22 h 994"/>
                <a:gd name="T42" fmla="*/ 3 w 405"/>
                <a:gd name="T43" fmla="*/ 23 h 994"/>
                <a:gd name="T44" fmla="*/ 2 w 405"/>
                <a:gd name="T45" fmla="*/ 28 h 994"/>
                <a:gd name="T46" fmla="*/ 1 w 405"/>
                <a:gd name="T47" fmla="*/ 30 h 994"/>
                <a:gd name="T48" fmla="*/ 0 w 405"/>
                <a:gd name="T49" fmla="*/ 31 h 994"/>
                <a:gd name="T50" fmla="*/ 0 w 405"/>
                <a:gd name="T51" fmla="*/ 31 h 994"/>
                <a:gd name="T52" fmla="*/ 0 w 405"/>
                <a:gd name="T53" fmla="*/ 31 h 994"/>
                <a:gd name="T54" fmla="*/ 1 w 405"/>
                <a:gd name="T55" fmla="*/ 29 h 994"/>
                <a:gd name="T56" fmla="*/ 1 w 405"/>
                <a:gd name="T57" fmla="*/ 30 h 994"/>
                <a:gd name="T58" fmla="*/ 1 w 405"/>
                <a:gd name="T59" fmla="*/ 30 h 994"/>
                <a:gd name="T60" fmla="*/ 0 w 405"/>
                <a:gd name="T61" fmla="*/ 31 h 994"/>
                <a:gd name="T62" fmla="*/ 0 w 405"/>
                <a:gd name="T63" fmla="*/ 31 h 994"/>
                <a:gd name="T64" fmla="*/ 1 w 405"/>
                <a:gd name="T65" fmla="*/ 31 h 994"/>
                <a:gd name="T66" fmla="*/ 2 w 405"/>
                <a:gd name="T67" fmla="*/ 29 h 994"/>
                <a:gd name="T68" fmla="*/ 3 w 405"/>
                <a:gd name="T69" fmla="*/ 25 h 994"/>
                <a:gd name="T70" fmla="*/ 4 w 405"/>
                <a:gd name="T71" fmla="*/ 24 h 994"/>
                <a:gd name="T72" fmla="*/ 6 w 405"/>
                <a:gd name="T73" fmla="*/ 22 h 994"/>
                <a:gd name="T74" fmla="*/ 6 w 405"/>
                <a:gd name="T75" fmla="*/ 21 h 994"/>
                <a:gd name="T76" fmla="*/ 6 w 405"/>
                <a:gd name="T77" fmla="*/ 21 h 994"/>
                <a:gd name="T78" fmla="*/ 6 w 405"/>
                <a:gd name="T79" fmla="*/ 22 h 994"/>
                <a:gd name="T80" fmla="*/ 6 w 405"/>
                <a:gd name="T81" fmla="*/ 21 h 994"/>
                <a:gd name="T82" fmla="*/ 6 w 405"/>
                <a:gd name="T83" fmla="*/ 21 h 994"/>
                <a:gd name="T84" fmla="*/ 6 w 405"/>
                <a:gd name="T85" fmla="*/ 20 h 994"/>
                <a:gd name="T86" fmla="*/ 8 w 405"/>
                <a:gd name="T87" fmla="*/ 21 h 994"/>
                <a:gd name="T88" fmla="*/ 10 w 405"/>
                <a:gd name="T89" fmla="*/ 16 h 994"/>
                <a:gd name="T90" fmla="*/ 11 w 405"/>
                <a:gd name="T91" fmla="*/ 13 h 994"/>
                <a:gd name="T92" fmla="*/ 12 w 405"/>
                <a:gd name="T93" fmla="*/ 8 h 994"/>
                <a:gd name="T94" fmla="*/ 12 w 405"/>
                <a:gd name="T95" fmla="*/ 7 h 994"/>
                <a:gd name="T96" fmla="*/ 12 w 405"/>
                <a:gd name="T97" fmla="*/ 7 h 994"/>
                <a:gd name="T98" fmla="*/ 12 w 405"/>
                <a:gd name="T99" fmla="*/ 5 h 994"/>
                <a:gd name="T100" fmla="*/ 11 w 405"/>
                <a:gd name="T101" fmla="*/ 3 h 994"/>
                <a:gd name="T102" fmla="*/ 10 w 405"/>
                <a:gd name="T103" fmla="*/ 2 h 994"/>
                <a:gd name="T104" fmla="*/ 8 w 405"/>
                <a:gd name="T105" fmla="*/ 1 h 994"/>
                <a:gd name="T106" fmla="*/ 7 w 405"/>
                <a:gd name="T107" fmla="*/ 1 h 994"/>
                <a:gd name="T108" fmla="*/ 5 w 405"/>
                <a:gd name="T109" fmla="*/ 1 h 994"/>
                <a:gd name="T110" fmla="*/ 3 w 405"/>
                <a:gd name="T111" fmla="*/ 3 h 994"/>
                <a:gd name="T112" fmla="*/ 2 w 405"/>
                <a:gd name="T113" fmla="*/ 8 h 994"/>
                <a:gd name="T114" fmla="*/ 0 w 405"/>
                <a:gd name="T115" fmla="*/ 12 h 9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5"/>
                <a:gd name="T175" fmla="*/ 0 h 994"/>
                <a:gd name="T176" fmla="*/ 405 w 405"/>
                <a:gd name="T177" fmla="*/ 994 h 9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5" h="994">
                  <a:moveTo>
                    <a:pt x="6" y="362"/>
                  </a:moveTo>
                  <a:lnTo>
                    <a:pt x="29" y="382"/>
                  </a:lnTo>
                  <a:lnTo>
                    <a:pt x="39" y="368"/>
                  </a:lnTo>
                  <a:lnTo>
                    <a:pt x="43" y="362"/>
                  </a:lnTo>
                  <a:lnTo>
                    <a:pt x="51" y="345"/>
                  </a:lnTo>
                  <a:lnTo>
                    <a:pt x="66" y="310"/>
                  </a:lnTo>
                  <a:lnTo>
                    <a:pt x="51" y="304"/>
                  </a:lnTo>
                  <a:lnTo>
                    <a:pt x="64" y="312"/>
                  </a:lnTo>
                  <a:lnTo>
                    <a:pt x="80" y="279"/>
                  </a:lnTo>
                  <a:lnTo>
                    <a:pt x="93" y="251"/>
                  </a:lnTo>
                  <a:lnTo>
                    <a:pt x="93" y="249"/>
                  </a:lnTo>
                  <a:lnTo>
                    <a:pt x="95" y="247"/>
                  </a:lnTo>
                  <a:lnTo>
                    <a:pt x="103" y="212"/>
                  </a:lnTo>
                  <a:lnTo>
                    <a:pt x="88" y="212"/>
                  </a:lnTo>
                  <a:lnTo>
                    <a:pt x="101" y="218"/>
                  </a:lnTo>
                  <a:lnTo>
                    <a:pt x="113" y="189"/>
                  </a:lnTo>
                  <a:lnTo>
                    <a:pt x="113" y="187"/>
                  </a:lnTo>
                  <a:lnTo>
                    <a:pt x="125" y="146"/>
                  </a:lnTo>
                  <a:lnTo>
                    <a:pt x="136" y="107"/>
                  </a:lnTo>
                  <a:lnTo>
                    <a:pt x="144" y="90"/>
                  </a:lnTo>
                  <a:lnTo>
                    <a:pt x="154" y="76"/>
                  </a:lnTo>
                  <a:lnTo>
                    <a:pt x="138" y="70"/>
                  </a:lnTo>
                  <a:lnTo>
                    <a:pt x="150" y="80"/>
                  </a:lnTo>
                  <a:lnTo>
                    <a:pt x="160" y="67"/>
                  </a:lnTo>
                  <a:lnTo>
                    <a:pt x="173" y="57"/>
                  </a:lnTo>
                  <a:lnTo>
                    <a:pt x="179" y="49"/>
                  </a:lnTo>
                  <a:lnTo>
                    <a:pt x="185" y="43"/>
                  </a:lnTo>
                  <a:lnTo>
                    <a:pt x="191" y="39"/>
                  </a:lnTo>
                  <a:lnTo>
                    <a:pt x="181" y="28"/>
                  </a:lnTo>
                  <a:lnTo>
                    <a:pt x="187" y="41"/>
                  </a:lnTo>
                  <a:lnTo>
                    <a:pt x="181" y="43"/>
                  </a:lnTo>
                  <a:lnTo>
                    <a:pt x="187" y="41"/>
                  </a:lnTo>
                  <a:lnTo>
                    <a:pt x="189" y="41"/>
                  </a:lnTo>
                  <a:lnTo>
                    <a:pt x="202" y="39"/>
                  </a:lnTo>
                  <a:lnTo>
                    <a:pt x="212" y="39"/>
                  </a:lnTo>
                  <a:lnTo>
                    <a:pt x="218" y="37"/>
                  </a:lnTo>
                  <a:lnTo>
                    <a:pt x="224" y="37"/>
                  </a:lnTo>
                  <a:lnTo>
                    <a:pt x="228" y="37"/>
                  </a:lnTo>
                  <a:lnTo>
                    <a:pt x="231" y="35"/>
                  </a:lnTo>
                  <a:lnTo>
                    <a:pt x="237" y="35"/>
                  </a:lnTo>
                  <a:lnTo>
                    <a:pt x="245" y="34"/>
                  </a:lnTo>
                  <a:lnTo>
                    <a:pt x="255" y="32"/>
                  </a:lnTo>
                  <a:lnTo>
                    <a:pt x="251" y="16"/>
                  </a:lnTo>
                  <a:lnTo>
                    <a:pt x="251" y="32"/>
                  </a:lnTo>
                  <a:lnTo>
                    <a:pt x="247" y="32"/>
                  </a:lnTo>
                  <a:lnTo>
                    <a:pt x="257" y="34"/>
                  </a:lnTo>
                  <a:lnTo>
                    <a:pt x="263" y="35"/>
                  </a:lnTo>
                  <a:lnTo>
                    <a:pt x="268" y="22"/>
                  </a:lnTo>
                  <a:lnTo>
                    <a:pt x="259" y="32"/>
                  </a:lnTo>
                  <a:lnTo>
                    <a:pt x="265" y="37"/>
                  </a:lnTo>
                  <a:lnTo>
                    <a:pt x="274" y="26"/>
                  </a:lnTo>
                  <a:lnTo>
                    <a:pt x="263" y="35"/>
                  </a:lnTo>
                  <a:lnTo>
                    <a:pt x="276" y="51"/>
                  </a:lnTo>
                  <a:lnTo>
                    <a:pt x="284" y="57"/>
                  </a:lnTo>
                  <a:lnTo>
                    <a:pt x="288" y="61"/>
                  </a:lnTo>
                  <a:lnTo>
                    <a:pt x="296" y="65"/>
                  </a:lnTo>
                  <a:lnTo>
                    <a:pt x="317" y="70"/>
                  </a:lnTo>
                  <a:lnTo>
                    <a:pt x="329" y="74"/>
                  </a:lnTo>
                  <a:lnTo>
                    <a:pt x="335" y="61"/>
                  </a:lnTo>
                  <a:lnTo>
                    <a:pt x="323" y="70"/>
                  </a:lnTo>
                  <a:lnTo>
                    <a:pt x="336" y="80"/>
                  </a:lnTo>
                  <a:lnTo>
                    <a:pt x="344" y="67"/>
                  </a:lnTo>
                  <a:lnTo>
                    <a:pt x="335" y="78"/>
                  </a:lnTo>
                  <a:lnTo>
                    <a:pt x="340" y="84"/>
                  </a:lnTo>
                  <a:lnTo>
                    <a:pt x="344" y="88"/>
                  </a:lnTo>
                  <a:lnTo>
                    <a:pt x="348" y="92"/>
                  </a:lnTo>
                  <a:lnTo>
                    <a:pt x="354" y="100"/>
                  </a:lnTo>
                  <a:lnTo>
                    <a:pt x="366" y="90"/>
                  </a:lnTo>
                  <a:lnTo>
                    <a:pt x="352" y="98"/>
                  </a:lnTo>
                  <a:lnTo>
                    <a:pt x="356" y="104"/>
                  </a:lnTo>
                  <a:lnTo>
                    <a:pt x="362" y="113"/>
                  </a:lnTo>
                  <a:lnTo>
                    <a:pt x="368" y="121"/>
                  </a:lnTo>
                  <a:lnTo>
                    <a:pt x="371" y="127"/>
                  </a:lnTo>
                  <a:lnTo>
                    <a:pt x="383" y="117"/>
                  </a:lnTo>
                  <a:lnTo>
                    <a:pt x="368" y="119"/>
                  </a:lnTo>
                  <a:lnTo>
                    <a:pt x="370" y="127"/>
                  </a:lnTo>
                  <a:lnTo>
                    <a:pt x="370" y="135"/>
                  </a:lnTo>
                  <a:lnTo>
                    <a:pt x="371" y="148"/>
                  </a:lnTo>
                  <a:lnTo>
                    <a:pt x="371" y="164"/>
                  </a:lnTo>
                  <a:lnTo>
                    <a:pt x="371" y="172"/>
                  </a:lnTo>
                  <a:lnTo>
                    <a:pt x="370" y="181"/>
                  </a:lnTo>
                  <a:lnTo>
                    <a:pt x="370" y="183"/>
                  </a:lnTo>
                  <a:lnTo>
                    <a:pt x="371" y="187"/>
                  </a:lnTo>
                  <a:lnTo>
                    <a:pt x="371" y="197"/>
                  </a:lnTo>
                  <a:lnTo>
                    <a:pt x="373" y="201"/>
                  </a:lnTo>
                  <a:lnTo>
                    <a:pt x="373" y="203"/>
                  </a:lnTo>
                  <a:lnTo>
                    <a:pt x="389" y="197"/>
                  </a:lnTo>
                  <a:lnTo>
                    <a:pt x="373" y="197"/>
                  </a:lnTo>
                  <a:lnTo>
                    <a:pt x="373" y="191"/>
                  </a:lnTo>
                  <a:lnTo>
                    <a:pt x="389" y="197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3" y="191"/>
                  </a:lnTo>
                  <a:lnTo>
                    <a:pt x="371" y="195"/>
                  </a:lnTo>
                  <a:lnTo>
                    <a:pt x="371" y="199"/>
                  </a:lnTo>
                  <a:lnTo>
                    <a:pt x="370" y="205"/>
                  </a:lnTo>
                  <a:lnTo>
                    <a:pt x="370" y="212"/>
                  </a:lnTo>
                  <a:lnTo>
                    <a:pt x="366" y="232"/>
                  </a:lnTo>
                  <a:lnTo>
                    <a:pt x="381" y="232"/>
                  </a:lnTo>
                  <a:lnTo>
                    <a:pt x="368" y="226"/>
                  </a:lnTo>
                  <a:lnTo>
                    <a:pt x="366" y="245"/>
                  </a:lnTo>
                  <a:lnTo>
                    <a:pt x="364" y="247"/>
                  </a:lnTo>
                  <a:lnTo>
                    <a:pt x="364" y="255"/>
                  </a:lnTo>
                  <a:lnTo>
                    <a:pt x="362" y="261"/>
                  </a:lnTo>
                  <a:lnTo>
                    <a:pt x="377" y="261"/>
                  </a:lnTo>
                  <a:lnTo>
                    <a:pt x="362" y="261"/>
                  </a:lnTo>
                  <a:lnTo>
                    <a:pt x="360" y="300"/>
                  </a:lnTo>
                  <a:lnTo>
                    <a:pt x="356" y="339"/>
                  </a:lnTo>
                  <a:lnTo>
                    <a:pt x="350" y="376"/>
                  </a:lnTo>
                  <a:lnTo>
                    <a:pt x="366" y="376"/>
                  </a:lnTo>
                  <a:lnTo>
                    <a:pt x="350" y="370"/>
                  </a:lnTo>
                  <a:lnTo>
                    <a:pt x="340" y="403"/>
                  </a:lnTo>
                  <a:lnTo>
                    <a:pt x="340" y="405"/>
                  </a:lnTo>
                  <a:lnTo>
                    <a:pt x="335" y="417"/>
                  </a:lnTo>
                  <a:lnTo>
                    <a:pt x="329" y="430"/>
                  </a:lnTo>
                  <a:lnTo>
                    <a:pt x="323" y="444"/>
                  </a:lnTo>
                  <a:lnTo>
                    <a:pt x="321" y="450"/>
                  </a:lnTo>
                  <a:lnTo>
                    <a:pt x="319" y="463"/>
                  </a:lnTo>
                  <a:lnTo>
                    <a:pt x="313" y="481"/>
                  </a:lnTo>
                  <a:lnTo>
                    <a:pt x="305" y="498"/>
                  </a:lnTo>
                  <a:lnTo>
                    <a:pt x="300" y="518"/>
                  </a:lnTo>
                  <a:lnTo>
                    <a:pt x="294" y="539"/>
                  </a:lnTo>
                  <a:lnTo>
                    <a:pt x="280" y="574"/>
                  </a:lnTo>
                  <a:lnTo>
                    <a:pt x="272" y="590"/>
                  </a:lnTo>
                  <a:lnTo>
                    <a:pt x="288" y="595"/>
                  </a:lnTo>
                  <a:lnTo>
                    <a:pt x="276" y="586"/>
                  </a:lnTo>
                  <a:lnTo>
                    <a:pt x="266" y="599"/>
                  </a:lnTo>
                  <a:lnTo>
                    <a:pt x="257" y="609"/>
                  </a:lnTo>
                  <a:lnTo>
                    <a:pt x="266" y="619"/>
                  </a:lnTo>
                  <a:lnTo>
                    <a:pt x="261" y="605"/>
                  </a:lnTo>
                  <a:lnTo>
                    <a:pt x="249" y="613"/>
                  </a:lnTo>
                  <a:lnTo>
                    <a:pt x="224" y="627"/>
                  </a:lnTo>
                  <a:lnTo>
                    <a:pt x="222" y="627"/>
                  </a:lnTo>
                  <a:lnTo>
                    <a:pt x="216" y="629"/>
                  </a:lnTo>
                  <a:lnTo>
                    <a:pt x="216" y="630"/>
                  </a:lnTo>
                  <a:lnTo>
                    <a:pt x="212" y="634"/>
                  </a:lnTo>
                  <a:lnTo>
                    <a:pt x="210" y="638"/>
                  </a:lnTo>
                  <a:lnTo>
                    <a:pt x="206" y="642"/>
                  </a:lnTo>
                  <a:lnTo>
                    <a:pt x="202" y="646"/>
                  </a:lnTo>
                  <a:lnTo>
                    <a:pt x="202" y="654"/>
                  </a:lnTo>
                  <a:lnTo>
                    <a:pt x="202" y="660"/>
                  </a:lnTo>
                  <a:lnTo>
                    <a:pt x="206" y="664"/>
                  </a:lnTo>
                  <a:lnTo>
                    <a:pt x="212" y="667"/>
                  </a:lnTo>
                  <a:lnTo>
                    <a:pt x="218" y="669"/>
                  </a:lnTo>
                  <a:lnTo>
                    <a:pt x="224" y="667"/>
                  </a:lnTo>
                  <a:lnTo>
                    <a:pt x="228" y="664"/>
                  </a:lnTo>
                  <a:lnTo>
                    <a:pt x="230" y="664"/>
                  </a:lnTo>
                  <a:lnTo>
                    <a:pt x="231" y="660"/>
                  </a:lnTo>
                  <a:lnTo>
                    <a:pt x="235" y="656"/>
                  </a:lnTo>
                  <a:lnTo>
                    <a:pt x="237" y="652"/>
                  </a:lnTo>
                  <a:lnTo>
                    <a:pt x="239" y="646"/>
                  </a:lnTo>
                  <a:lnTo>
                    <a:pt x="239" y="644"/>
                  </a:lnTo>
                  <a:lnTo>
                    <a:pt x="237" y="638"/>
                  </a:lnTo>
                  <a:lnTo>
                    <a:pt x="233" y="634"/>
                  </a:lnTo>
                  <a:lnTo>
                    <a:pt x="230" y="630"/>
                  </a:lnTo>
                  <a:lnTo>
                    <a:pt x="224" y="629"/>
                  </a:lnTo>
                  <a:lnTo>
                    <a:pt x="218" y="630"/>
                  </a:lnTo>
                  <a:lnTo>
                    <a:pt x="212" y="632"/>
                  </a:lnTo>
                  <a:lnTo>
                    <a:pt x="208" y="636"/>
                  </a:lnTo>
                  <a:lnTo>
                    <a:pt x="204" y="638"/>
                  </a:lnTo>
                  <a:lnTo>
                    <a:pt x="198" y="642"/>
                  </a:lnTo>
                  <a:lnTo>
                    <a:pt x="187" y="654"/>
                  </a:lnTo>
                  <a:lnTo>
                    <a:pt x="181" y="660"/>
                  </a:lnTo>
                  <a:lnTo>
                    <a:pt x="177" y="664"/>
                  </a:lnTo>
                  <a:lnTo>
                    <a:pt x="175" y="667"/>
                  </a:lnTo>
                  <a:lnTo>
                    <a:pt x="173" y="673"/>
                  </a:lnTo>
                  <a:lnTo>
                    <a:pt x="175" y="679"/>
                  </a:lnTo>
                  <a:lnTo>
                    <a:pt x="179" y="685"/>
                  </a:lnTo>
                  <a:lnTo>
                    <a:pt x="183" y="689"/>
                  </a:lnTo>
                  <a:lnTo>
                    <a:pt x="191" y="689"/>
                  </a:lnTo>
                  <a:lnTo>
                    <a:pt x="196" y="689"/>
                  </a:lnTo>
                  <a:lnTo>
                    <a:pt x="191" y="673"/>
                  </a:lnTo>
                  <a:lnTo>
                    <a:pt x="181" y="662"/>
                  </a:lnTo>
                  <a:lnTo>
                    <a:pt x="177" y="667"/>
                  </a:lnTo>
                  <a:lnTo>
                    <a:pt x="175" y="673"/>
                  </a:lnTo>
                  <a:lnTo>
                    <a:pt x="177" y="679"/>
                  </a:lnTo>
                  <a:lnTo>
                    <a:pt x="181" y="685"/>
                  </a:lnTo>
                  <a:lnTo>
                    <a:pt x="185" y="687"/>
                  </a:lnTo>
                  <a:lnTo>
                    <a:pt x="191" y="689"/>
                  </a:lnTo>
                  <a:lnTo>
                    <a:pt x="185" y="660"/>
                  </a:lnTo>
                  <a:lnTo>
                    <a:pt x="183" y="660"/>
                  </a:lnTo>
                  <a:lnTo>
                    <a:pt x="177" y="664"/>
                  </a:lnTo>
                  <a:lnTo>
                    <a:pt x="171" y="665"/>
                  </a:lnTo>
                  <a:lnTo>
                    <a:pt x="171" y="669"/>
                  </a:lnTo>
                  <a:lnTo>
                    <a:pt x="148" y="699"/>
                  </a:lnTo>
                  <a:lnTo>
                    <a:pt x="163" y="704"/>
                  </a:lnTo>
                  <a:lnTo>
                    <a:pt x="152" y="693"/>
                  </a:lnTo>
                  <a:lnTo>
                    <a:pt x="142" y="706"/>
                  </a:lnTo>
                  <a:lnTo>
                    <a:pt x="132" y="718"/>
                  </a:lnTo>
                  <a:lnTo>
                    <a:pt x="130" y="718"/>
                  </a:lnTo>
                  <a:lnTo>
                    <a:pt x="126" y="722"/>
                  </a:lnTo>
                  <a:lnTo>
                    <a:pt x="125" y="724"/>
                  </a:lnTo>
                  <a:lnTo>
                    <a:pt x="121" y="728"/>
                  </a:lnTo>
                  <a:lnTo>
                    <a:pt x="117" y="732"/>
                  </a:lnTo>
                  <a:lnTo>
                    <a:pt x="113" y="735"/>
                  </a:lnTo>
                  <a:lnTo>
                    <a:pt x="111" y="739"/>
                  </a:lnTo>
                  <a:lnTo>
                    <a:pt x="109" y="745"/>
                  </a:lnTo>
                  <a:lnTo>
                    <a:pt x="99" y="769"/>
                  </a:lnTo>
                  <a:lnTo>
                    <a:pt x="91" y="792"/>
                  </a:lnTo>
                  <a:lnTo>
                    <a:pt x="90" y="798"/>
                  </a:lnTo>
                  <a:lnTo>
                    <a:pt x="88" y="835"/>
                  </a:lnTo>
                  <a:lnTo>
                    <a:pt x="86" y="870"/>
                  </a:lnTo>
                  <a:lnTo>
                    <a:pt x="82" y="881"/>
                  </a:lnTo>
                  <a:lnTo>
                    <a:pt x="97" y="881"/>
                  </a:lnTo>
                  <a:lnTo>
                    <a:pt x="82" y="875"/>
                  </a:lnTo>
                  <a:lnTo>
                    <a:pt x="76" y="885"/>
                  </a:lnTo>
                  <a:lnTo>
                    <a:pt x="62" y="907"/>
                  </a:lnTo>
                  <a:lnTo>
                    <a:pt x="78" y="912"/>
                  </a:lnTo>
                  <a:lnTo>
                    <a:pt x="66" y="903"/>
                  </a:lnTo>
                  <a:lnTo>
                    <a:pt x="51" y="922"/>
                  </a:lnTo>
                  <a:lnTo>
                    <a:pt x="43" y="930"/>
                  </a:lnTo>
                  <a:lnTo>
                    <a:pt x="39" y="936"/>
                  </a:lnTo>
                  <a:lnTo>
                    <a:pt x="37" y="934"/>
                  </a:lnTo>
                  <a:lnTo>
                    <a:pt x="35" y="940"/>
                  </a:lnTo>
                  <a:lnTo>
                    <a:pt x="29" y="951"/>
                  </a:lnTo>
                  <a:lnTo>
                    <a:pt x="43" y="957"/>
                  </a:lnTo>
                  <a:lnTo>
                    <a:pt x="33" y="945"/>
                  </a:lnTo>
                  <a:lnTo>
                    <a:pt x="25" y="953"/>
                  </a:lnTo>
                  <a:lnTo>
                    <a:pt x="20" y="961"/>
                  </a:lnTo>
                  <a:lnTo>
                    <a:pt x="12" y="969"/>
                  </a:lnTo>
                  <a:lnTo>
                    <a:pt x="23" y="979"/>
                  </a:lnTo>
                  <a:lnTo>
                    <a:pt x="35" y="967"/>
                  </a:lnTo>
                  <a:lnTo>
                    <a:pt x="29" y="965"/>
                  </a:lnTo>
                  <a:lnTo>
                    <a:pt x="23" y="963"/>
                  </a:lnTo>
                  <a:lnTo>
                    <a:pt x="18" y="965"/>
                  </a:lnTo>
                  <a:lnTo>
                    <a:pt x="12" y="967"/>
                  </a:lnTo>
                  <a:lnTo>
                    <a:pt x="35" y="969"/>
                  </a:lnTo>
                  <a:lnTo>
                    <a:pt x="29" y="967"/>
                  </a:lnTo>
                  <a:lnTo>
                    <a:pt x="25" y="963"/>
                  </a:lnTo>
                  <a:lnTo>
                    <a:pt x="23" y="963"/>
                  </a:lnTo>
                  <a:lnTo>
                    <a:pt x="18" y="977"/>
                  </a:lnTo>
                  <a:lnTo>
                    <a:pt x="31" y="971"/>
                  </a:lnTo>
                  <a:lnTo>
                    <a:pt x="27" y="965"/>
                  </a:lnTo>
                  <a:lnTo>
                    <a:pt x="33" y="977"/>
                  </a:lnTo>
                  <a:lnTo>
                    <a:pt x="31" y="975"/>
                  </a:lnTo>
                  <a:lnTo>
                    <a:pt x="31" y="971"/>
                  </a:lnTo>
                  <a:lnTo>
                    <a:pt x="29" y="959"/>
                  </a:lnTo>
                  <a:lnTo>
                    <a:pt x="16" y="965"/>
                  </a:lnTo>
                  <a:lnTo>
                    <a:pt x="31" y="965"/>
                  </a:lnTo>
                  <a:lnTo>
                    <a:pt x="29" y="971"/>
                  </a:lnTo>
                  <a:lnTo>
                    <a:pt x="33" y="959"/>
                  </a:lnTo>
                  <a:lnTo>
                    <a:pt x="37" y="947"/>
                  </a:lnTo>
                  <a:lnTo>
                    <a:pt x="37" y="942"/>
                  </a:lnTo>
                  <a:lnTo>
                    <a:pt x="39" y="932"/>
                  </a:lnTo>
                  <a:lnTo>
                    <a:pt x="37" y="926"/>
                  </a:lnTo>
                  <a:lnTo>
                    <a:pt x="35" y="920"/>
                  </a:lnTo>
                  <a:lnTo>
                    <a:pt x="29" y="918"/>
                  </a:lnTo>
                  <a:lnTo>
                    <a:pt x="23" y="916"/>
                  </a:lnTo>
                  <a:lnTo>
                    <a:pt x="18" y="918"/>
                  </a:lnTo>
                  <a:lnTo>
                    <a:pt x="12" y="920"/>
                  </a:lnTo>
                  <a:lnTo>
                    <a:pt x="10" y="926"/>
                  </a:lnTo>
                  <a:lnTo>
                    <a:pt x="10" y="930"/>
                  </a:lnTo>
                  <a:lnTo>
                    <a:pt x="4" y="967"/>
                  </a:lnTo>
                  <a:lnTo>
                    <a:pt x="33" y="973"/>
                  </a:lnTo>
                  <a:lnTo>
                    <a:pt x="39" y="936"/>
                  </a:lnTo>
                  <a:lnTo>
                    <a:pt x="8" y="932"/>
                  </a:lnTo>
                  <a:lnTo>
                    <a:pt x="10" y="938"/>
                  </a:lnTo>
                  <a:lnTo>
                    <a:pt x="12" y="944"/>
                  </a:lnTo>
                  <a:lnTo>
                    <a:pt x="18" y="945"/>
                  </a:lnTo>
                  <a:lnTo>
                    <a:pt x="23" y="947"/>
                  </a:lnTo>
                  <a:lnTo>
                    <a:pt x="29" y="945"/>
                  </a:lnTo>
                  <a:lnTo>
                    <a:pt x="35" y="944"/>
                  </a:lnTo>
                  <a:lnTo>
                    <a:pt x="37" y="938"/>
                  </a:lnTo>
                  <a:lnTo>
                    <a:pt x="39" y="932"/>
                  </a:lnTo>
                  <a:lnTo>
                    <a:pt x="23" y="932"/>
                  </a:lnTo>
                  <a:lnTo>
                    <a:pt x="8" y="932"/>
                  </a:lnTo>
                  <a:lnTo>
                    <a:pt x="6" y="942"/>
                  </a:lnTo>
                  <a:lnTo>
                    <a:pt x="21" y="942"/>
                  </a:lnTo>
                  <a:lnTo>
                    <a:pt x="8" y="936"/>
                  </a:lnTo>
                  <a:lnTo>
                    <a:pt x="4" y="947"/>
                  </a:lnTo>
                  <a:lnTo>
                    <a:pt x="0" y="959"/>
                  </a:lnTo>
                  <a:lnTo>
                    <a:pt x="0" y="965"/>
                  </a:lnTo>
                  <a:lnTo>
                    <a:pt x="0" y="971"/>
                  </a:lnTo>
                  <a:lnTo>
                    <a:pt x="2" y="980"/>
                  </a:lnTo>
                  <a:lnTo>
                    <a:pt x="16" y="975"/>
                  </a:lnTo>
                  <a:lnTo>
                    <a:pt x="0" y="975"/>
                  </a:lnTo>
                  <a:lnTo>
                    <a:pt x="2" y="977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20" y="977"/>
                  </a:lnTo>
                  <a:lnTo>
                    <a:pt x="8" y="988"/>
                  </a:lnTo>
                  <a:lnTo>
                    <a:pt x="14" y="990"/>
                  </a:lnTo>
                  <a:lnTo>
                    <a:pt x="12" y="990"/>
                  </a:lnTo>
                  <a:lnTo>
                    <a:pt x="18" y="992"/>
                  </a:lnTo>
                  <a:lnTo>
                    <a:pt x="23" y="994"/>
                  </a:lnTo>
                  <a:lnTo>
                    <a:pt x="29" y="992"/>
                  </a:lnTo>
                  <a:lnTo>
                    <a:pt x="35" y="990"/>
                  </a:lnTo>
                  <a:lnTo>
                    <a:pt x="35" y="988"/>
                  </a:lnTo>
                  <a:lnTo>
                    <a:pt x="41" y="982"/>
                  </a:lnTo>
                  <a:lnTo>
                    <a:pt x="47" y="975"/>
                  </a:lnTo>
                  <a:lnTo>
                    <a:pt x="55" y="967"/>
                  </a:lnTo>
                  <a:lnTo>
                    <a:pt x="58" y="963"/>
                  </a:lnTo>
                  <a:lnTo>
                    <a:pt x="62" y="953"/>
                  </a:lnTo>
                  <a:lnTo>
                    <a:pt x="49" y="945"/>
                  </a:lnTo>
                  <a:lnTo>
                    <a:pt x="60" y="957"/>
                  </a:lnTo>
                  <a:lnTo>
                    <a:pt x="64" y="951"/>
                  </a:lnTo>
                  <a:lnTo>
                    <a:pt x="72" y="944"/>
                  </a:lnTo>
                  <a:lnTo>
                    <a:pt x="88" y="924"/>
                  </a:lnTo>
                  <a:lnTo>
                    <a:pt x="91" y="918"/>
                  </a:lnTo>
                  <a:lnTo>
                    <a:pt x="105" y="897"/>
                  </a:lnTo>
                  <a:lnTo>
                    <a:pt x="111" y="887"/>
                  </a:lnTo>
                  <a:lnTo>
                    <a:pt x="113" y="881"/>
                  </a:lnTo>
                  <a:lnTo>
                    <a:pt x="115" y="875"/>
                  </a:lnTo>
                  <a:lnTo>
                    <a:pt x="119" y="835"/>
                  </a:lnTo>
                  <a:lnTo>
                    <a:pt x="121" y="800"/>
                  </a:lnTo>
                  <a:lnTo>
                    <a:pt x="105" y="798"/>
                  </a:lnTo>
                  <a:lnTo>
                    <a:pt x="121" y="804"/>
                  </a:lnTo>
                  <a:lnTo>
                    <a:pt x="128" y="780"/>
                  </a:lnTo>
                  <a:lnTo>
                    <a:pt x="136" y="759"/>
                  </a:lnTo>
                  <a:lnTo>
                    <a:pt x="140" y="751"/>
                  </a:lnTo>
                  <a:lnTo>
                    <a:pt x="142" y="747"/>
                  </a:lnTo>
                  <a:lnTo>
                    <a:pt x="128" y="741"/>
                  </a:lnTo>
                  <a:lnTo>
                    <a:pt x="138" y="753"/>
                  </a:lnTo>
                  <a:lnTo>
                    <a:pt x="142" y="749"/>
                  </a:lnTo>
                  <a:lnTo>
                    <a:pt x="146" y="745"/>
                  </a:lnTo>
                  <a:lnTo>
                    <a:pt x="148" y="743"/>
                  </a:lnTo>
                  <a:lnTo>
                    <a:pt x="154" y="737"/>
                  </a:lnTo>
                  <a:lnTo>
                    <a:pt x="142" y="728"/>
                  </a:lnTo>
                  <a:lnTo>
                    <a:pt x="154" y="739"/>
                  </a:lnTo>
                  <a:lnTo>
                    <a:pt x="163" y="728"/>
                  </a:lnTo>
                  <a:lnTo>
                    <a:pt x="173" y="714"/>
                  </a:lnTo>
                  <a:lnTo>
                    <a:pt x="177" y="710"/>
                  </a:lnTo>
                  <a:lnTo>
                    <a:pt x="196" y="687"/>
                  </a:lnTo>
                  <a:lnTo>
                    <a:pt x="195" y="689"/>
                  </a:lnTo>
                  <a:lnTo>
                    <a:pt x="183" y="677"/>
                  </a:lnTo>
                  <a:lnTo>
                    <a:pt x="191" y="691"/>
                  </a:lnTo>
                  <a:lnTo>
                    <a:pt x="195" y="689"/>
                  </a:lnTo>
                  <a:lnTo>
                    <a:pt x="196" y="689"/>
                  </a:lnTo>
                  <a:lnTo>
                    <a:pt x="202" y="685"/>
                  </a:lnTo>
                  <a:lnTo>
                    <a:pt x="206" y="679"/>
                  </a:lnTo>
                  <a:lnTo>
                    <a:pt x="206" y="673"/>
                  </a:lnTo>
                  <a:lnTo>
                    <a:pt x="206" y="667"/>
                  </a:lnTo>
                  <a:lnTo>
                    <a:pt x="202" y="662"/>
                  </a:lnTo>
                  <a:lnTo>
                    <a:pt x="196" y="660"/>
                  </a:lnTo>
                  <a:lnTo>
                    <a:pt x="191" y="658"/>
                  </a:lnTo>
                  <a:lnTo>
                    <a:pt x="185" y="660"/>
                  </a:lnTo>
                  <a:lnTo>
                    <a:pt x="191" y="673"/>
                  </a:lnTo>
                  <a:lnTo>
                    <a:pt x="191" y="658"/>
                  </a:lnTo>
                  <a:lnTo>
                    <a:pt x="200" y="664"/>
                  </a:lnTo>
                  <a:lnTo>
                    <a:pt x="196" y="660"/>
                  </a:lnTo>
                  <a:lnTo>
                    <a:pt x="191" y="673"/>
                  </a:lnTo>
                  <a:lnTo>
                    <a:pt x="204" y="667"/>
                  </a:lnTo>
                  <a:lnTo>
                    <a:pt x="204" y="673"/>
                  </a:lnTo>
                  <a:lnTo>
                    <a:pt x="189" y="673"/>
                  </a:lnTo>
                  <a:lnTo>
                    <a:pt x="204" y="679"/>
                  </a:lnTo>
                  <a:lnTo>
                    <a:pt x="206" y="675"/>
                  </a:lnTo>
                  <a:lnTo>
                    <a:pt x="191" y="669"/>
                  </a:lnTo>
                  <a:lnTo>
                    <a:pt x="202" y="681"/>
                  </a:lnTo>
                  <a:lnTo>
                    <a:pt x="208" y="675"/>
                  </a:lnTo>
                  <a:lnTo>
                    <a:pt x="218" y="665"/>
                  </a:lnTo>
                  <a:lnTo>
                    <a:pt x="226" y="660"/>
                  </a:lnTo>
                  <a:lnTo>
                    <a:pt x="230" y="658"/>
                  </a:lnTo>
                  <a:lnTo>
                    <a:pt x="218" y="646"/>
                  </a:lnTo>
                  <a:lnTo>
                    <a:pt x="224" y="662"/>
                  </a:lnTo>
                  <a:lnTo>
                    <a:pt x="230" y="660"/>
                  </a:lnTo>
                  <a:lnTo>
                    <a:pt x="208" y="650"/>
                  </a:lnTo>
                  <a:lnTo>
                    <a:pt x="212" y="656"/>
                  </a:lnTo>
                  <a:lnTo>
                    <a:pt x="216" y="660"/>
                  </a:lnTo>
                  <a:lnTo>
                    <a:pt x="224" y="660"/>
                  </a:lnTo>
                  <a:lnTo>
                    <a:pt x="224" y="644"/>
                  </a:lnTo>
                  <a:lnTo>
                    <a:pt x="208" y="644"/>
                  </a:lnTo>
                  <a:lnTo>
                    <a:pt x="208" y="646"/>
                  </a:lnTo>
                  <a:lnTo>
                    <a:pt x="224" y="646"/>
                  </a:lnTo>
                  <a:lnTo>
                    <a:pt x="208" y="640"/>
                  </a:lnTo>
                  <a:lnTo>
                    <a:pt x="206" y="644"/>
                  </a:lnTo>
                  <a:lnTo>
                    <a:pt x="222" y="650"/>
                  </a:lnTo>
                  <a:lnTo>
                    <a:pt x="210" y="638"/>
                  </a:lnTo>
                  <a:lnTo>
                    <a:pt x="208" y="642"/>
                  </a:lnTo>
                  <a:lnTo>
                    <a:pt x="206" y="642"/>
                  </a:lnTo>
                  <a:lnTo>
                    <a:pt x="231" y="660"/>
                  </a:lnTo>
                  <a:lnTo>
                    <a:pt x="233" y="654"/>
                  </a:lnTo>
                  <a:lnTo>
                    <a:pt x="231" y="646"/>
                  </a:lnTo>
                  <a:lnTo>
                    <a:pt x="230" y="642"/>
                  </a:lnTo>
                  <a:lnTo>
                    <a:pt x="224" y="638"/>
                  </a:lnTo>
                  <a:lnTo>
                    <a:pt x="218" y="638"/>
                  </a:lnTo>
                  <a:lnTo>
                    <a:pt x="212" y="638"/>
                  </a:lnTo>
                  <a:lnTo>
                    <a:pt x="218" y="654"/>
                  </a:lnTo>
                  <a:lnTo>
                    <a:pt x="228" y="664"/>
                  </a:lnTo>
                  <a:lnTo>
                    <a:pt x="231" y="660"/>
                  </a:lnTo>
                  <a:lnTo>
                    <a:pt x="233" y="656"/>
                  </a:lnTo>
                  <a:lnTo>
                    <a:pt x="239" y="650"/>
                  </a:lnTo>
                  <a:lnTo>
                    <a:pt x="228" y="640"/>
                  </a:lnTo>
                  <a:lnTo>
                    <a:pt x="233" y="656"/>
                  </a:lnTo>
                  <a:lnTo>
                    <a:pt x="261" y="642"/>
                  </a:lnTo>
                  <a:lnTo>
                    <a:pt x="272" y="634"/>
                  </a:lnTo>
                  <a:lnTo>
                    <a:pt x="278" y="630"/>
                  </a:lnTo>
                  <a:lnTo>
                    <a:pt x="290" y="619"/>
                  </a:lnTo>
                  <a:lnTo>
                    <a:pt x="298" y="607"/>
                  </a:lnTo>
                  <a:lnTo>
                    <a:pt x="301" y="601"/>
                  </a:lnTo>
                  <a:lnTo>
                    <a:pt x="309" y="586"/>
                  </a:lnTo>
                  <a:lnTo>
                    <a:pt x="323" y="549"/>
                  </a:lnTo>
                  <a:lnTo>
                    <a:pt x="329" y="529"/>
                  </a:lnTo>
                  <a:lnTo>
                    <a:pt x="335" y="510"/>
                  </a:lnTo>
                  <a:lnTo>
                    <a:pt x="342" y="492"/>
                  </a:lnTo>
                  <a:lnTo>
                    <a:pt x="348" y="469"/>
                  </a:lnTo>
                  <a:lnTo>
                    <a:pt x="352" y="450"/>
                  </a:lnTo>
                  <a:lnTo>
                    <a:pt x="336" y="450"/>
                  </a:lnTo>
                  <a:lnTo>
                    <a:pt x="352" y="455"/>
                  </a:lnTo>
                  <a:lnTo>
                    <a:pt x="358" y="442"/>
                  </a:lnTo>
                  <a:lnTo>
                    <a:pt x="364" y="428"/>
                  </a:lnTo>
                  <a:lnTo>
                    <a:pt x="370" y="415"/>
                  </a:lnTo>
                  <a:lnTo>
                    <a:pt x="354" y="409"/>
                  </a:lnTo>
                  <a:lnTo>
                    <a:pt x="370" y="415"/>
                  </a:lnTo>
                  <a:lnTo>
                    <a:pt x="379" y="382"/>
                  </a:lnTo>
                  <a:lnTo>
                    <a:pt x="381" y="376"/>
                  </a:lnTo>
                  <a:lnTo>
                    <a:pt x="387" y="339"/>
                  </a:lnTo>
                  <a:lnTo>
                    <a:pt x="391" y="300"/>
                  </a:lnTo>
                  <a:lnTo>
                    <a:pt x="393" y="263"/>
                  </a:lnTo>
                  <a:lnTo>
                    <a:pt x="393" y="261"/>
                  </a:lnTo>
                  <a:lnTo>
                    <a:pt x="395" y="255"/>
                  </a:lnTo>
                  <a:lnTo>
                    <a:pt x="395" y="247"/>
                  </a:lnTo>
                  <a:lnTo>
                    <a:pt x="379" y="247"/>
                  </a:lnTo>
                  <a:lnTo>
                    <a:pt x="395" y="251"/>
                  </a:lnTo>
                  <a:lnTo>
                    <a:pt x="397" y="238"/>
                  </a:lnTo>
                  <a:lnTo>
                    <a:pt x="397" y="232"/>
                  </a:lnTo>
                  <a:lnTo>
                    <a:pt x="399" y="218"/>
                  </a:lnTo>
                  <a:lnTo>
                    <a:pt x="401" y="205"/>
                  </a:lnTo>
                  <a:lnTo>
                    <a:pt x="385" y="205"/>
                  </a:lnTo>
                  <a:lnTo>
                    <a:pt x="401" y="210"/>
                  </a:lnTo>
                  <a:lnTo>
                    <a:pt x="401" y="207"/>
                  </a:lnTo>
                  <a:lnTo>
                    <a:pt x="403" y="203"/>
                  </a:lnTo>
                  <a:lnTo>
                    <a:pt x="387" y="197"/>
                  </a:lnTo>
                  <a:lnTo>
                    <a:pt x="399" y="209"/>
                  </a:lnTo>
                  <a:lnTo>
                    <a:pt x="399" y="207"/>
                  </a:lnTo>
                  <a:lnTo>
                    <a:pt x="403" y="203"/>
                  </a:lnTo>
                  <a:lnTo>
                    <a:pt x="405" y="197"/>
                  </a:lnTo>
                  <a:lnTo>
                    <a:pt x="403" y="191"/>
                  </a:lnTo>
                  <a:lnTo>
                    <a:pt x="403" y="189"/>
                  </a:lnTo>
                  <a:lnTo>
                    <a:pt x="401" y="185"/>
                  </a:lnTo>
                  <a:lnTo>
                    <a:pt x="401" y="179"/>
                  </a:lnTo>
                  <a:lnTo>
                    <a:pt x="385" y="183"/>
                  </a:lnTo>
                  <a:lnTo>
                    <a:pt x="401" y="185"/>
                  </a:lnTo>
                  <a:lnTo>
                    <a:pt x="403" y="172"/>
                  </a:lnTo>
                  <a:lnTo>
                    <a:pt x="403" y="164"/>
                  </a:lnTo>
                  <a:lnTo>
                    <a:pt x="403" y="148"/>
                  </a:lnTo>
                  <a:lnTo>
                    <a:pt x="401" y="135"/>
                  </a:lnTo>
                  <a:lnTo>
                    <a:pt x="401" y="127"/>
                  </a:lnTo>
                  <a:lnTo>
                    <a:pt x="399" y="115"/>
                  </a:lnTo>
                  <a:lnTo>
                    <a:pt x="397" y="111"/>
                  </a:lnTo>
                  <a:lnTo>
                    <a:pt x="397" y="109"/>
                  </a:lnTo>
                  <a:lnTo>
                    <a:pt x="391" y="102"/>
                  </a:lnTo>
                  <a:lnTo>
                    <a:pt x="385" y="92"/>
                  </a:lnTo>
                  <a:lnTo>
                    <a:pt x="379" y="82"/>
                  </a:lnTo>
                  <a:lnTo>
                    <a:pt x="370" y="70"/>
                  </a:lnTo>
                  <a:lnTo>
                    <a:pt x="366" y="67"/>
                  </a:lnTo>
                  <a:lnTo>
                    <a:pt x="362" y="63"/>
                  </a:lnTo>
                  <a:lnTo>
                    <a:pt x="356" y="57"/>
                  </a:lnTo>
                  <a:lnTo>
                    <a:pt x="354" y="55"/>
                  </a:lnTo>
                  <a:lnTo>
                    <a:pt x="344" y="49"/>
                  </a:lnTo>
                  <a:lnTo>
                    <a:pt x="340" y="45"/>
                  </a:lnTo>
                  <a:lnTo>
                    <a:pt x="329" y="41"/>
                  </a:lnTo>
                  <a:lnTo>
                    <a:pt x="307" y="35"/>
                  </a:lnTo>
                  <a:lnTo>
                    <a:pt x="300" y="32"/>
                  </a:lnTo>
                  <a:lnTo>
                    <a:pt x="294" y="45"/>
                  </a:lnTo>
                  <a:lnTo>
                    <a:pt x="305" y="35"/>
                  </a:lnTo>
                  <a:lnTo>
                    <a:pt x="298" y="30"/>
                  </a:lnTo>
                  <a:lnTo>
                    <a:pt x="286" y="16"/>
                  </a:lnTo>
                  <a:lnTo>
                    <a:pt x="280" y="10"/>
                  </a:lnTo>
                  <a:lnTo>
                    <a:pt x="274" y="6"/>
                  </a:lnTo>
                  <a:lnTo>
                    <a:pt x="268" y="4"/>
                  </a:lnTo>
                  <a:lnTo>
                    <a:pt x="255" y="2"/>
                  </a:lnTo>
                  <a:lnTo>
                    <a:pt x="251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26" y="6"/>
                  </a:lnTo>
                  <a:lnTo>
                    <a:pt x="231" y="20"/>
                  </a:lnTo>
                  <a:lnTo>
                    <a:pt x="231" y="4"/>
                  </a:lnTo>
                  <a:lnTo>
                    <a:pt x="228" y="6"/>
                  </a:lnTo>
                  <a:lnTo>
                    <a:pt x="224" y="6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8"/>
                  </a:lnTo>
                  <a:lnTo>
                    <a:pt x="185" y="10"/>
                  </a:lnTo>
                  <a:lnTo>
                    <a:pt x="187" y="26"/>
                  </a:lnTo>
                  <a:lnTo>
                    <a:pt x="187" y="10"/>
                  </a:lnTo>
                  <a:lnTo>
                    <a:pt x="181" y="12"/>
                  </a:lnTo>
                  <a:lnTo>
                    <a:pt x="173" y="14"/>
                  </a:lnTo>
                  <a:lnTo>
                    <a:pt x="169" y="18"/>
                  </a:lnTo>
                  <a:lnTo>
                    <a:pt x="163" y="22"/>
                  </a:lnTo>
                  <a:lnTo>
                    <a:pt x="158" y="28"/>
                  </a:lnTo>
                  <a:lnTo>
                    <a:pt x="156" y="32"/>
                  </a:lnTo>
                  <a:lnTo>
                    <a:pt x="138" y="45"/>
                  </a:lnTo>
                  <a:lnTo>
                    <a:pt x="128" y="59"/>
                  </a:lnTo>
                  <a:lnTo>
                    <a:pt x="125" y="65"/>
                  </a:lnTo>
                  <a:lnTo>
                    <a:pt x="115" y="78"/>
                  </a:lnTo>
                  <a:lnTo>
                    <a:pt x="107" y="96"/>
                  </a:lnTo>
                  <a:lnTo>
                    <a:pt x="95" y="135"/>
                  </a:lnTo>
                  <a:lnTo>
                    <a:pt x="84" y="179"/>
                  </a:lnTo>
                  <a:lnTo>
                    <a:pt x="97" y="183"/>
                  </a:lnTo>
                  <a:lnTo>
                    <a:pt x="84" y="177"/>
                  </a:lnTo>
                  <a:lnTo>
                    <a:pt x="72" y="207"/>
                  </a:lnTo>
                  <a:lnTo>
                    <a:pt x="72" y="212"/>
                  </a:lnTo>
                  <a:lnTo>
                    <a:pt x="66" y="242"/>
                  </a:lnTo>
                  <a:lnTo>
                    <a:pt x="80" y="244"/>
                  </a:lnTo>
                  <a:lnTo>
                    <a:pt x="66" y="238"/>
                  </a:lnTo>
                  <a:lnTo>
                    <a:pt x="51" y="267"/>
                  </a:lnTo>
                  <a:lnTo>
                    <a:pt x="37" y="298"/>
                  </a:lnTo>
                  <a:lnTo>
                    <a:pt x="21" y="333"/>
                  </a:lnTo>
                  <a:lnTo>
                    <a:pt x="14" y="350"/>
                  </a:lnTo>
                  <a:lnTo>
                    <a:pt x="27" y="356"/>
                  </a:lnTo>
                  <a:lnTo>
                    <a:pt x="18" y="347"/>
                  </a:lnTo>
                  <a:lnTo>
                    <a:pt x="6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8" name="Freeform 18"/>
            <p:cNvSpPr>
              <a:spLocks/>
            </p:cNvSpPr>
            <p:nvPr/>
          </p:nvSpPr>
          <p:spPr bwMode="auto">
            <a:xfrm>
              <a:off x="4285" y="365"/>
              <a:ext cx="234" cy="507"/>
            </a:xfrm>
            <a:custGeom>
              <a:avLst/>
              <a:gdLst>
                <a:gd name="T0" fmla="*/ 14 w 469"/>
                <a:gd name="T1" fmla="*/ 7 h 1015"/>
                <a:gd name="T2" fmla="*/ 13 w 469"/>
                <a:gd name="T3" fmla="*/ 5 h 1015"/>
                <a:gd name="T4" fmla="*/ 10 w 469"/>
                <a:gd name="T5" fmla="*/ 1 h 1015"/>
                <a:gd name="T6" fmla="*/ 9 w 469"/>
                <a:gd name="T7" fmla="*/ 0 h 1015"/>
                <a:gd name="T8" fmla="*/ 6 w 469"/>
                <a:gd name="T9" fmla="*/ 0 h 1015"/>
                <a:gd name="T10" fmla="*/ 5 w 469"/>
                <a:gd name="T11" fmla="*/ 0 h 1015"/>
                <a:gd name="T12" fmla="*/ 4 w 469"/>
                <a:gd name="T13" fmla="*/ 0 h 1015"/>
                <a:gd name="T14" fmla="*/ 2 w 469"/>
                <a:gd name="T15" fmla="*/ 1 h 1015"/>
                <a:gd name="T16" fmla="*/ 2 w 469"/>
                <a:gd name="T17" fmla="*/ 2 h 1015"/>
                <a:gd name="T18" fmla="*/ 1 w 469"/>
                <a:gd name="T19" fmla="*/ 2 h 1015"/>
                <a:gd name="T20" fmla="*/ 0 w 469"/>
                <a:gd name="T21" fmla="*/ 4 h 1015"/>
                <a:gd name="T22" fmla="*/ 0 w 469"/>
                <a:gd name="T23" fmla="*/ 7 h 1015"/>
                <a:gd name="T24" fmla="*/ 0 w 469"/>
                <a:gd name="T25" fmla="*/ 11 h 1015"/>
                <a:gd name="T26" fmla="*/ 1 w 469"/>
                <a:gd name="T27" fmla="*/ 12 h 1015"/>
                <a:gd name="T28" fmla="*/ 1 w 469"/>
                <a:gd name="T29" fmla="*/ 13 h 1015"/>
                <a:gd name="T30" fmla="*/ 1 w 469"/>
                <a:gd name="T31" fmla="*/ 15 h 1015"/>
                <a:gd name="T32" fmla="*/ 2 w 469"/>
                <a:gd name="T33" fmla="*/ 18 h 1015"/>
                <a:gd name="T34" fmla="*/ 5 w 469"/>
                <a:gd name="T35" fmla="*/ 22 h 1015"/>
                <a:gd name="T36" fmla="*/ 6 w 469"/>
                <a:gd name="T37" fmla="*/ 22 h 1015"/>
                <a:gd name="T38" fmla="*/ 7 w 469"/>
                <a:gd name="T39" fmla="*/ 25 h 1015"/>
                <a:gd name="T40" fmla="*/ 7 w 469"/>
                <a:gd name="T41" fmla="*/ 26 h 1015"/>
                <a:gd name="T42" fmla="*/ 7 w 469"/>
                <a:gd name="T43" fmla="*/ 28 h 1015"/>
                <a:gd name="T44" fmla="*/ 8 w 469"/>
                <a:gd name="T45" fmla="*/ 31 h 1015"/>
                <a:gd name="T46" fmla="*/ 9 w 469"/>
                <a:gd name="T47" fmla="*/ 31 h 1015"/>
                <a:gd name="T48" fmla="*/ 11 w 469"/>
                <a:gd name="T49" fmla="*/ 29 h 1015"/>
                <a:gd name="T50" fmla="*/ 12 w 469"/>
                <a:gd name="T51" fmla="*/ 27 h 1015"/>
                <a:gd name="T52" fmla="*/ 12 w 469"/>
                <a:gd name="T53" fmla="*/ 27 h 1015"/>
                <a:gd name="T54" fmla="*/ 11 w 469"/>
                <a:gd name="T55" fmla="*/ 28 h 1015"/>
                <a:gd name="T56" fmla="*/ 11 w 469"/>
                <a:gd name="T57" fmla="*/ 27 h 1015"/>
                <a:gd name="T58" fmla="*/ 11 w 469"/>
                <a:gd name="T59" fmla="*/ 28 h 1015"/>
                <a:gd name="T60" fmla="*/ 10 w 469"/>
                <a:gd name="T61" fmla="*/ 29 h 1015"/>
                <a:gd name="T62" fmla="*/ 9 w 469"/>
                <a:gd name="T63" fmla="*/ 30 h 1015"/>
                <a:gd name="T64" fmla="*/ 9 w 469"/>
                <a:gd name="T65" fmla="*/ 30 h 1015"/>
                <a:gd name="T66" fmla="*/ 8 w 469"/>
                <a:gd name="T67" fmla="*/ 28 h 1015"/>
                <a:gd name="T68" fmla="*/ 8 w 469"/>
                <a:gd name="T69" fmla="*/ 27 h 1015"/>
                <a:gd name="T70" fmla="*/ 8 w 469"/>
                <a:gd name="T71" fmla="*/ 25 h 1015"/>
                <a:gd name="T72" fmla="*/ 7 w 469"/>
                <a:gd name="T73" fmla="*/ 23 h 1015"/>
                <a:gd name="T74" fmla="*/ 5 w 469"/>
                <a:gd name="T75" fmla="*/ 22 h 1015"/>
                <a:gd name="T76" fmla="*/ 4 w 469"/>
                <a:gd name="T77" fmla="*/ 20 h 1015"/>
                <a:gd name="T78" fmla="*/ 3 w 469"/>
                <a:gd name="T79" fmla="*/ 16 h 1015"/>
                <a:gd name="T80" fmla="*/ 2 w 469"/>
                <a:gd name="T81" fmla="*/ 13 h 1015"/>
                <a:gd name="T82" fmla="*/ 2 w 469"/>
                <a:gd name="T83" fmla="*/ 12 h 1015"/>
                <a:gd name="T84" fmla="*/ 1 w 469"/>
                <a:gd name="T85" fmla="*/ 12 h 1015"/>
                <a:gd name="T86" fmla="*/ 1 w 469"/>
                <a:gd name="T87" fmla="*/ 8 h 1015"/>
                <a:gd name="T88" fmla="*/ 0 w 469"/>
                <a:gd name="T89" fmla="*/ 5 h 1015"/>
                <a:gd name="T90" fmla="*/ 1 w 469"/>
                <a:gd name="T91" fmla="*/ 4 h 1015"/>
                <a:gd name="T92" fmla="*/ 2 w 469"/>
                <a:gd name="T93" fmla="*/ 3 h 1015"/>
                <a:gd name="T94" fmla="*/ 2 w 469"/>
                <a:gd name="T95" fmla="*/ 2 h 1015"/>
                <a:gd name="T96" fmla="*/ 4 w 469"/>
                <a:gd name="T97" fmla="*/ 0 h 1015"/>
                <a:gd name="T98" fmla="*/ 4 w 469"/>
                <a:gd name="T99" fmla="*/ 1 h 1015"/>
                <a:gd name="T100" fmla="*/ 5 w 469"/>
                <a:gd name="T101" fmla="*/ 1 h 1015"/>
                <a:gd name="T102" fmla="*/ 7 w 469"/>
                <a:gd name="T103" fmla="*/ 1 h 1015"/>
                <a:gd name="T104" fmla="*/ 9 w 469"/>
                <a:gd name="T105" fmla="*/ 1 h 1015"/>
                <a:gd name="T106" fmla="*/ 10 w 469"/>
                <a:gd name="T107" fmla="*/ 2 h 1015"/>
                <a:gd name="T108" fmla="*/ 12 w 469"/>
                <a:gd name="T109" fmla="*/ 5 h 1015"/>
                <a:gd name="T110" fmla="*/ 13 w 469"/>
                <a:gd name="T111" fmla="*/ 6 h 1015"/>
                <a:gd name="T112" fmla="*/ 13 w 469"/>
                <a:gd name="T113" fmla="*/ 10 h 10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9"/>
                <a:gd name="T172" fmla="*/ 0 h 1015"/>
                <a:gd name="T173" fmla="*/ 469 w 469"/>
                <a:gd name="T174" fmla="*/ 1015 h 10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9" h="1015">
                  <a:moveTo>
                    <a:pt x="438" y="337"/>
                  </a:moveTo>
                  <a:lnTo>
                    <a:pt x="469" y="333"/>
                  </a:lnTo>
                  <a:lnTo>
                    <a:pt x="467" y="290"/>
                  </a:lnTo>
                  <a:lnTo>
                    <a:pt x="463" y="249"/>
                  </a:lnTo>
                  <a:lnTo>
                    <a:pt x="463" y="243"/>
                  </a:lnTo>
                  <a:lnTo>
                    <a:pt x="459" y="224"/>
                  </a:lnTo>
                  <a:lnTo>
                    <a:pt x="453" y="206"/>
                  </a:lnTo>
                  <a:lnTo>
                    <a:pt x="444" y="191"/>
                  </a:lnTo>
                  <a:lnTo>
                    <a:pt x="440" y="185"/>
                  </a:lnTo>
                  <a:lnTo>
                    <a:pt x="424" y="169"/>
                  </a:lnTo>
                  <a:lnTo>
                    <a:pt x="414" y="181"/>
                  </a:lnTo>
                  <a:lnTo>
                    <a:pt x="428" y="175"/>
                  </a:lnTo>
                  <a:lnTo>
                    <a:pt x="407" y="134"/>
                  </a:lnTo>
                  <a:lnTo>
                    <a:pt x="383" y="96"/>
                  </a:lnTo>
                  <a:lnTo>
                    <a:pt x="379" y="92"/>
                  </a:lnTo>
                  <a:lnTo>
                    <a:pt x="366" y="74"/>
                  </a:lnTo>
                  <a:lnTo>
                    <a:pt x="350" y="59"/>
                  </a:lnTo>
                  <a:lnTo>
                    <a:pt x="335" y="43"/>
                  </a:lnTo>
                  <a:lnTo>
                    <a:pt x="331" y="39"/>
                  </a:lnTo>
                  <a:lnTo>
                    <a:pt x="315" y="29"/>
                  </a:lnTo>
                  <a:lnTo>
                    <a:pt x="307" y="43"/>
                  </a:lnTo>
                  <a:lnTo>
                    <a:pt x="317" y="31"/>
                  </a:lnTo>
                  <a:lnTo>
                    <a:pt x="305" y="22"/>
                  </a:lnTo>
                  <a:lnTo>
                    <a:pt x="296" y="18"/>
                  </a:lnTo>
                  <a:lnTo>
                    <a:pt x="294" y="18"/>
                  </a:lnTo>
                  <a:lnTo>
                    <a:pt x="274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28" y="12"/>
                  </a:lnTo>
                  <a:lnTo>
                    <a:pt x="214" y="14"/>
                  </a:lnTo>
                  <a:lnTo>
                    <a:pt x="202" y="14"/>
                  </a:lnTo>
                  <a:lnTo>
                    <a:pt x="193" y="16"/>
                  </a:lnTo>
                  <a:lnTo>
                    <a:pt x="185" y="16"/>
                  </a:lnTo>
                  <a:lnTo>
                    <a:pt x="175" y="16"/>
                  </a:lnTo>
                  <a:lnTo>
                    <a:pt x="171" y="16"/>
                  </a:lnTo>
                  <a:lnTo>
                    <a:pt x="171" y="31"/>
                  </a:lnTo>
                  <a:lnTo>
                    <a:pt x="177" y="16"/>
                  </a:lnTo>
                  <a:lnTo>
                    <a:pt x="173" y="14"/>
                  </a:lnTo>
                  <a:lnTo>
                    <a:pt x="167" y="12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4" y="2"/>
                  </a:lnTo>
                  <a:lnTo>
                    <a:pt x="138" y="0"/>
                  </a:lnTo>
                  <a:lnTo>
                    <a:pt x="132" y="2"/>
                  </a:lnTo>
                  <a:lnTo>
                    <a:pt x="127" y="4"/>
                  </a:lnTo>
                  <a:lnTo>
                    <a:pt x="127" y="6"/>
                  </a:lnTo>
                  <a:lnTo>
                    <a:pt x="105" y="33"/>
                  </a:lnTo>
                  <a:lnTo>
                    <a:pt x="94" y="45"/>
                  </a:lnTo>
                  <a:lnTo>
                    <a:pt x="103" y="55"/>
                  </a:lnTo>
                  <a:lnTo>
                    <a:pt x="97" y="41"/>
                  </a:lnTo>
                  <a:lnTo>
                    <a:pt x="82" y="51"/>
                  </a:lnTo>
                  <a:lnTo>
                    <a:pt x="78" y="53"/>
                  </a:lnTo>
                  <a:lnTo>
                    <a:pt x="76" y="59"/>
                  </a:lnTo>
                  <a:lnTo>
                    <a:pt x="68" y="70"/>
                  </a:lnTo>
                  <a:lnTo>
                    <a:pt x="66" y="76"/>
                  </a:lnTo>
                  <a:lnTo>
                    <a:pt x="62" y="82"/>
                  </a:lnTo>
                  <a:lnTo>
                    <a:pt x="78" y="88"/>
                  </a:lnTo>
                  <a:lnTo>
                    <a:pt x="66" y="76"/>
                  </a:lnTo>
                  <a:lnTo>
                    <a:pt x="64" y="80"/>
                  </a:lnTo>
                  <a:lnTo>
                    <a:pt x="60" y="84"/>
                  </a:lnTo>
                  <a:lnTo>
                    <a:pt x="55" y="92"/>
                  </a:lnTo>
                  <a:lnTo>
                    <a:pt x="45" y="103"/>
                  </a:lnTo>
                  <a:lnTo>
                    <a:pt x="31" y="123"/>
                  </a:lnTo>
                  <a:lnTo>
                    <a:pt x="25" y="133"/>
                  </a:lnTo>
                  <a:lnTo>
                    <a:pt x="22" y="138"/>
                  </a:lnTo>
                  <a:lnTo>
                    <a:pt x="16" y="152"/>
                  </a:lnTo>
                  <a:lnTo>
                    <a:pt x="10" y="168"/>
                  </a:lnTo>
                  <a:lnTo>
                    <a:pt x="4" y="179"/>
                  </a:lnTo>
                  <a:lnTo>
                    <a:pt x="4" y="181"/>
                  </a:lnTo>
                  <a:lnTo>
                    <a:pt x="2" y="185"/>
                  </a:lnTo>
                  <a:lnTo>
                    <a:pt x="0" y="220"/>
                  </a:lnTo>
                  <a:lnTo>
                    <a:pt x="0" y="255"/>
                  </a:lnTo>
                  <a:lnTo>
                    <a:pt x="2" y="290"/>
                  </a:lnTo>
                  <a:lnTo>
                    <a:pt x="4" y="296"/>
                  </a:lnTo>
                  <a:lnTo>
                    <a:pt x="12" y="327"/>
                  </a:lnTo>
                  <a:lnTo>
                    <a:pt x="16" y="346"/>
                  </a:lnTo>
                  <a:lnTo>
                    <a:pt x="22" y="362"/>
                  </a:lnTo>
                  <a:lnTo>
                    <a:pt x="27" y="378"/>
                  </a:lnTo>
                  <a:lnTo>
                    <a:pt x="43" y="372"/>
                  </a:lnTo>
                  <a:lnTo>
                    <a:pt x="27" y="372"/>
                  </a:lnTo>
                  <a:lnTo>
                    <a:pt x="33" y="393"/>
                  </a:lnTo>
                  <a:lnTo>
                    <a:pt x="47" y="389"/>
                  </a:lnTo>
                  <a:lnTo>
                    <a:pt x="33" y="391"/>
                  </a:lnTo>
                  <a:lnTo>
                    <a:pt x="33" y="397"/>
                  </a:lnTo>
                  <a:lnTo>
                    <a:pt x="33" y="405"/>
                  </a:lnTo>
                  <a:lnTo>
                    <a:pt x="35" y="414"/>
                  </a:lnTo>
                  <a:lnTo>
                    <a:pt x="37" y="420"/>
                  </a:lnTo>
                  <a:lnTo>
                    <a:pt x="39" y="430"/>
                  </a:lnTo>
                  <a:lnTo>
                    <a:pt x="41" y="438"/>
                  </a:lnTo>
                  <a:lnTo>
                    <a:pt x="45" y="446"/>
                  </a:lnTo>
                  <a:lnTo>
                    <a:pt x="49" y="457"/>
                  </a:lnTo>
                  <a:lnTo>
                    <a:pt x="55" y="473"/>
                  </a:lnTo>
                  <a:lnTo>
                    <a:pt x="60" y="484"/>
                  </a:lnTo>
                  <a:lnTo>
                    <a:pt x="60" y="486"/>
                  </a:lnTo>
                  <a:lnTo>
                    <a:pt x="62" y="488"/>
                  </a:lnTo>
                  <a:lnTo>
                    <a:pt x="76" y="483"/>
                  </a:lnTo>
                  <a:lnTo>
                    <a:pt x="62" y="484"/>
                  </a:lnTo>
                  <a:lnTo>
                    <a:pt x="66" y="518"/>
                  </a:lnTo>
                  <a:lnTo>
                    <a:pt x="68" y="523"/>
                  </a:lnTo>
                  <a:lnTo>
                    <a:pt x="74" y="558"/>
                  </a:lnTo>
                  <a:lnTo>
                    <a:pt x="84" y="593"/>
                  </a:lnTo>
                  <a:lnTo>
                    <a:pt x="97" y="628"/>
                  </a:lnTo>
                  <a:lnTo>
                    <a:pt x="111" y="659"/>
                  </a:lnTo>
                  <a:lnTo>
                    <a:pt x="129" y="689"/>
                  </a:lnTo>
                  <a:lnTo>
                    <a:pt x="132" y="693"/>
                  </a:lnTo>
                  <a:lnTo>
                    <a:pt x="154" y="716"/>
                  </a:lnTo>
                  <a:lnTo>
                    <a:pt x="165" y="724"/>
                  </a:lnTo>
                  <a:lnTo>
                    <a:pt x="171" y="728"/>
                  </a:lnTo>
                  <a:lnTo>
                    <a:pt x="183" y="735"/>
                  </a:lnTo>
                  <a:lnTo>
                    <a:pt x="189" y="720"/>
                  </a:lnTo>
                  <a:lnTo>
                    <a:pt x="179" y="731"/>
                  </a:lnTo>
                  <a:lnTo>
                    <a:pt x="193" y="747"/>
                  </a:lnTo>
                  <a:lnTo>
                    <a:pt x="202" y="735"/>
                  </a:lnTo>
                  <a:lnTo>
                    <a:pt x="189" y="741"/>
                  </a:lnTo>
                  <a:lnTo>
                    <a:pt x="200" y="759"/>
                  </a:lnTo>
                  <a:lnTo>
                    <a:pt x="210" y="778"/>
                  </a:lnTo>
                  <a:lnTo>
                    <a:pt x="222" y="799"/>
                  </a:lnTo>
                  <a:lnTo>
                    <a:pt x="226" y="807"/>
                  </a:lnTo>
                  <a:lnTo>
                    <a:pt x="232" y="817"/>
                  </a:lnTo>
                  <a:lnTo>
                    <a:pt x="237" y="827"/>
                  </a:lnTo>
                  <a:lnTo>
                    <a:pt x="237" y="831"/>
                  </a:lnTo>
                  <a:lnTo>
                    <a:pt x="239" y="833"/>
                  </a:lnTo>
                  <a:lnTo>
                    <a:pt x="253" y="825"/>
                  </a:lnTo>
                  <a:lnTo>
                    <a:pt x="237" y="827"/>
                  </a:lnTo>
                  <a:lnTo>
                    <a:pt x="239" y="848"/>
                  </a:lnTo>
                  <a:lnTo>
                    <a:pt x="239" y="871"/>
                  </a:lnTo>
                  <a:lnTo>
                    <a:pt x="237" y="895"/>
                  </a:lnTo>
                  <a:lnTo>
                    <a:pt x="253" y="895"/>
                  </a:lnTo>
                  <a:lnTo>
                    <a:pt x="237" y="889"/>
                  </a:lnTo>
                  <a:lnTo>
                    <a:pt x="234" y="914"/>
                  </a:lnTo>
                  <a:lnTo>
                    <a:pt x="232" y="918"/>
                  </a:lnTo>
                  <a:lnTo>
                    <a:pt x="234" y="924"/>
                  </a:lnTo>
                  <a:lnTo>
                    <a:pt x="239" y="945"/>
                  </a:lnTo>
                  <a:lnTo>
                    <a:pt x="247" y="967"/>
                  </a:lnTo>
                  <a:lnTo>
                    <a:pt x="255" y="988"/>
                  </a:lnTo>
                  <a:lnTo>
                    <a:pt x="259" y="992"/>
                  </a:lnTo>
                  <a:lnTo>
                    <a:pt x="270" y="1009"/>
                  </a:lnTo>
                  <a:lnTo>
                    <a:pt x="270" y="1011"/>
                  </a:lnTo>
                  <a:lnTo>
                    <a:pt x="276" y="1013"/>
                  </a:lnTo>
                  <a:lnTo>
                    <a:pt x="282" y="1015"/>
                  </a:lnTo>
                  <a:lnTo>
                    <a:pt x="286" y="1015"/>
                  </a:lnTo>
                  <a:lnTo>
                    <a:pt x="309" y="1008"/>
                  </a:lnTo>
                  <a:lnTo>
                    <a:pt x="315" y="1008"/>
                  </a:lnTo>
                  <a:lnTo>
                    <a:pt x="342" y="1000"/>
                  </a:lnTo>
                  <a:lnTo>
                    <a:pt x="342" y="998"/>
                  </a:lnTo>
                  <a:lnTo>
                    <a:pt x="348" y="996"/>
                  </a:lnTo>
                  <a:lnTo>
                    <a:pt x="362" y="976"/>
                  </a:lnTo>
                  <a:lnTo>
                    <a:pt x="366" y="973"/>
                  </a:lnTo>
                  <a:lnTo>
                    <a:pt x="377" y="951"/>
                  </a:lnTo>
                  <a:lnTo>
                    <a:pt x="385" y="930"/>
                  </a:lnTo>
                  <a:lnTo>
                    <a:pt x="395" y="908"/>
                  </a:lnTo>
                  <a:lnTo>
                    <a:pt x="395" y="906"/>
                  </a:lnTo>
                  <a:lnTo>
                    <a:pt x="397" y="901"/>
                  </a:lnTo>
                  <a:lnTo>
                    <a:pt x="397" y="897"/>
                  </a:lnTo>
                  <a:lnTo>
                    <a:pt x="395" y="885"/>
                  </a:lnTo>
                  <a:lnTo>
                    <a:pt x="379" y="891"/>
                  </a:lnTo>
                  <a:lnTo>
                    <a:pt x="395" y="891"/>
                  </a:lnTo>
                  <a:lnTo>
                    <a:pt x="395" y="887"/>
                  </a:lnTo>
                  <a:lnTo>
                    <a:pt x="393" y="881"/>
                  </a:lnTo>
                  <a:lnTo>
                    <a:pt x="389" y="875"/>
                  </a:lnTo>
                  <a:lnTo>
                    <a:pt x="383" y="871"/>
                  </a:lnTo>
                  <a:lnTo>
                    <a:pt x="377" y="869"/>
                  </a:lnTo>
                  <a:lnTo>
                    <a:pt x="374" y="869"/>
                  </a:lnTo>
                  <a:lnTo>
                    <a:pt x="374" y="901"/>
                  </a:lnTo>
                  <a:lnTo>
                    <a:pt x="377" y="901"/>
                  </a:lnTo>
                  <a:lnTo>
                    <a:pt x="372" y="899"/>
                  </a:lnTo>
                  <a:lnTo>
                    <a:pt x="377" y="885"/>
                  </a:lnTo>
                  <a:lnTo>
                    <a:pt x="368" y="897"/>
                  </a:lnTo>
                  <a:lnTo>
                    <a:pt x="364" y="893"/>
                  </a:lnTo>
                  <a:lnTo>
                    <a:pt x="379" y="887"/>
                  </a:lnTo>
                  <a:lnTo>
                    <a:pt x="364" y="887"/>
                  </a:lnTo>
                  <a:lnTo>
                    <a:pt x="364" y="891"/>
                  </a:lnTo>
                  <a:lnTo>
                    <a:pt x="366" y="897"/>
                  </a:lnTo>
                  <a:lnTo>
                    <a:pt x="368" y="904"/>
                  </a:lnTo>
                  <a:lnTo>
                    <a:pt x="368" y="895"/>
                  </a:lnTo>
                  <a:lnTo>
                    <a:pt x="366" y="901"/>
                  </a:lnTo>
                  <a:lnTo>
                    <a:pt x="381" y="901"/>
                  </a:lnTo>
                  <a:lnTo>
                    <a:pt x="368" y="895"/>
                  </a:lnTo>
                  <a:lnTo>
                    <a:pt x="356" y="918"/>
                  </a:lnTo>
                  <a:lnTo>
                    <a:pt x="348" y="939"/>
                  </a:lnTo>
                  <a:lnTo>
                    <a:pt x="337" y="961"/>
                  </a:lnTo>
                  <a:lnTo>
                    <a:pt x="352" y="967"/>
                  </a:lnTo>
                  <a:lnTo>
                    <a:pt x="340" y="955"/>
                  </a:lnTo>
                  <a:lnTo>
                    <a:pt x="327" y="973"/>
                  </a:lnTo>
                  <a:lnTo>
                    <a:pt x="337" y="984"/>
                  </a:lnTo>
                  <a:lnTo>
                    <a:pt x="333" y="971"/>
                  </a:lnTo>
                  <a:lnTo>
                    <a:pt x="304" y="978"/>
                  </a:lnTo>
                  <a:lnTo>
                    <a:pt x="309" y="992"/>
                  </a:lnTo>
                  <a:lnTo>
                    <a:pt x="309" y="976"/>
                  </a:lnTo>
                  <a:lnTo>
                    <a:pt x="280" y="986"/>
                  </a:lnTo>
                  <a:lnTo>
                    <a:pt x="294" y="988"/>
                  </a:lnTo>
                  <a:lnTo>
                    <a:pt x="288" y="986"/>
                  </a:lnTo>
                  <a:lnTo>
                    <a:pt x="282" y="984"/>
                  </a:lnTo>
                  <a:lnTo>
                    <a:pt x="282" y="1000"/>
                  </a:lnTo>
                  <a:lnTo>
                    <a:pt x="294" y="990"/>
                  </a:lnTo>
                  <a:lnTo>
                    <a:pt x="280" y="971"/>
                  </a:lnTo>
                  <a:lnTo>
                    <a:pt x="270" y="982"/>
                  </a:lnTo>
                  <a:lnTo>
                    <a:pt x="284" y="976"/>
                  </a:lnTo>
                  <a:lnTo>
                    <a:pt x="276" y="955"/>
                  </a:lnTo>
                  <a:lnTo>
                    <a:pt x="269" y="934"/>
                  </a:lnTo>
                  <a:lnTo>
                    <a:pt x="263" y="912"/>
                  </a:lnTo>
                  <a:lnTo>
                    <a:pt x="263" y="918"/>
                  </a:lnTo>
                  <a:lnTo>
                    <a:pt x="247" y="918"/>
                  </a:lnTo>
                  <a:lnTo>
                    <a:pt x="263" y="924"/>
                  </a:lnTo>
                  <a:lnTo>
                    <a:pt x="267" y="901"/>
                  </a:lnTo>
                  <a:lnTo>
                    <a:pt x="269" y="895"/>
                  </a:lnTo>
                  <a:lnTo>
                    <a:pt x="270" y="871"/>
                  </a:lnTo>
                  <a:lnTo>
                    <a:pt x="270" y="848"/>
                  </a:lnTo>
                  <a:lnTo>
                    <a:pt x="269" y="823"/>
                  </a:lnTo>
                  <a:lnTo>
                    <a:pt x="267" y="819"/>
                  </a:lnTo>
                  <a:lnTo>
                    <a:pt x="267" y="815"/>
                  </a:lnTo>
                  <a:lnTo>
                    <a:pt x="261" y="805"/>
                  </a:lnTo>
                  <a:lnTo>
                    <a:pt x="255" y="796"/>
                  </a:lnTo>
                  <a:lnTo>
                    <a:pt x="249" y="784"/>
                  </a:lnTo>
                  <a:lnTo>
                    <a:pt x="239" y="766"/>
                  </a:lnTo>
                  <a:lnTo>
                    <a:pt x="230" y="747"/>
                  </a:lnTo>
                  <a:lnTo>
                    <a:pt x="218" y="729"/>
                  </a:lnTo>
                  <a:lnTo>
                    <a:pt x="214" y="726"/>
                  </a:lnTo>
                  <a:lnTo>
                    <a:pt x="200" y="708"/>
                  </a:lnTo>
                  <a:lnTo>
                    <a:pt x="197" y="706"/>
                  </a:lnTo>
                  <a:lnTo>
                    <a:pt x="183" y="698"/>
                  </a:lnTo>
                  <a:lnTo>
                    <a:pt x="177" y="714"/>
                  </a:lnTo>
                  <a:lnTo>
                    <a:pt x="187" y="702"/>
                  </a:lnTo>
                  <a:lnTo>
                    <a:pt x="175" y="694"/>
                  </a:lnTo>
                  <a:lnTo>
                    <a:pt x="154" y="671"/>
                  </a:lnTo>
                  <a:lnTo>
                    <a:pt x="144" y="683"/>
                  </a:lnTo>
                  <a:lnTo>
                    <a:pt x="158" y="677"/>
                  </a:lnTo>
                  <a:lnTo>
                    <a:pt x="140" y="648"/>
                  </a:lnTo>
                  <a:lnTo>
                    <a:pt x="127" y="617"/>
                  </a:lnTo>
                  <a:lnTo>
                    <a:pt x="113" y="582"/>
                  </a:lnTo>
                  <a:lnTo>
                    <a:pt x="103" y="547"/>
                  </a:lnTo>
                  <a:lnTo>
                    <a:pt x="97" y="512"/>
                  </a:lnTo>
                  <a:lnTo>
                    <a:pt x="82" y="518"/>
                  </a:lnTo>
                  <a:lnTo>
                    <a:pt x="97" y="518"/>
                  </a:lnTo>
                  <a:lnTo>
                    <a:pt x="92" y="481"/>
                  </a:lnTo>
                  <a:lnTo>
                    <a:pt x="92" y="477"/>
                  </a:lnTo>
                  <a:lnTo>
                    <a:pt x="90" y="475"/>
                  </a:lnTo>
                  <a:lnTo>
                    <a:pt x="90" y="473"/>
                  </a:lnTo>
                  <a:lnTo>
                    <a:pt x="84" y="461"/>
                  </a:lnTo>
                  <a:lnTo>
                    <a:pt x="78" y="446"/>
                  </a:lnTo>
                  <a:lnTo>
                    <a:pt x="74" y="434"/>
                  </a:lnTo>
                  <a:lnTo>
                    <a:pt x="59" y="440"/>
                  </a:lnTo>
                  <a:lnTo>
                    <a:pt x="74" y="436"/>
                  </a:lnTo>
                  <a:lnTo>
                    <a:pt x="70" y="426"/>
                  </a:lnTo>
                  <a:lnTo>
                    <a:pt x="68" y="418"/>
                  </a:lnTo>
                  <a:lnTo>
                    <a:pt x="66" y="409"/>
                  </a:lnTo>
                  <a:lnTo>
                    <a:pt x="51" y="414"/>
                  </a:lnTo>
                  <a:lnTo>
                    <a:pt x="66" y="414"/>
                  </a:lnTo>
                  <a:lnTo>
                    <a:pt x="64" y="405"/>
                  </a:lnTo>
                  <a:lnTo>
                    <a:pt x="64" y="397"/>
                  </a:lnTo>
                  <a:lnTo>
                    <a:pt x="62" y="387"/>
                  </a:lnTo>
                  <a:lnTo>
                    <a:pt x="59" y="372"/>
                  </a:lnTo>
                  <a:lnTo>
                    <a:pt x="57" y="366"/>
                  </a:lnTo>
                  <a:lnTo>
                    <a:pt x="51" y="350"/>
                  </a:lnTo>
                  <a:lnTo>
                    <a:pt x="45" y="335"/>
                  </a:lnTo>
                  <a:lnTo>
                    <a:pt x="41" y="319"/>
                  </a:lnTo>
                  <a:lnTo>
                    <a:pt x="33" y="284"/>
                  </a:lnTo>
                  <a:lnTo>
                    <a:pt x="18" y="290"/>
                  </a:lnTo>
                  <a:lnTo>
                    <a:pt x="33" y="290"/>
                  </a:lnTo>
                  <a:lnTo>
                    <a:pt x="31" y="255"/>
                  </a:lnTo>
                  <a:lnTo>
                    <a:pt x="31" y="220"/>
                  </a:lnTo>
                  <a:lnTo>
                    <a:pt x="33" y="189"/>
                  </a:lnTo>
                  <a:lnTo>
                    <a:pt x="18" y="187"/>
                  </a:lnTo>
                  <a:lnTo>
                    <a:pt x="31" y="195"/>
                  </a:lnTo>
                  <a:lnTo>
                    <a:pt x="39" y="179"/>
                  </a:lnTo>
                  <a:lnTo>
                    <a:pt x="45" y="164"/>
                  </a:lnTo>
                  <a:lnTo>
                    <a:pt x="51" y="150"/>
                  </a:lnTo>
                  <a:lnTo>
                    <a:pt x="35" y="144"/>
                  </a:lnTo>
                  <a:lnTo>
                    <a:pt x="47" y="154"/>
                  </a:lnTo>
                  <a:lnTo>
                    <a:pt x="55" y="140"/>
                  </a:lnTo>
                  <a:lnTo>
                    <a:pt x="66" y="125"/>
                  </a:lnTo>
                  <a:lnTo>
                    <a:pt x="76" y="113"/>
                  </a:lnTo>
                  <a:lnTo>
                    <a:pt x="82" y="105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92" y="94"/>
                  </a:lnTo>
                  <a:lnTo>
                    <a:pt x="95" y="88"/>
                  </a:lnTo>
                  <a:lnTo>
                    <a:pt x="97" y="82"/>
                  </a:lnTo>
                  <a:lnTo>
                    <a:pt x="103" y="72"/>
                  </a:lnTo>
                  <a:lnTo>
                    <a:pt x="101" y="76"/>
                  </a:lnTo>
                  <a:lnTo>
                    <a:pt x="90" y="64"/>
                  </a:lnTo>
                  <a:lnTo>
                    <a:pt x="97" y="78"/>
                  </a:lnTo>
                  <a:lnTo>
                    <a:pt x="109" y="70"/>
                  </a:lnTo>
                  <a:lnTo>
                    <a:pt x="115" y="66"/>
                  </a:lnTo>
                  <a:lnTo>
                    <a:pt x="127" y="55"/>
                  </a:lnTo>
                  <a:lnTo>
                    <a:pt x="150" y="26"/>
                  </a:lnTo>
                  <a:lnTo>
                    <a:pt x="138" y="31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38" y="16"/>
                  </a:lnTo>
                  <a:lnTo>
                    <a:pt x="134" y="31"/>
                  </a:lnTo>
                  <a:lnTo>
                    <a:pt x="142" y="33"/>
                  </a:lnTo>
                  <a:lnTo>
                    <a:pt x="148" y="37"/>
                  </a:lnTo>
                  <a:lnTo>
                    <a:pt x="156" y="41"/>
                  </a:lnTo>
                  <a:lnTo>
                    <a:pt x="162" y="43"/>
                  </a:lnTo>
                  <a:lnTo>
                    <a:pt x="165" y="45"/>
                  </a:lnTo>
                  <a:lnTo>
                    <a:pt x="171" y="47"/>
                  </a:lnTo>
                  <a:lnTo>
                    <a:pt x="175" y="47"/>
                  </a:lnTo>
                  <a:lnTo>
                    <a:pt x="185" y="47"/>
                  </a:lnTo>
                  <a:lnTo>
                    <a:pt x="193" y="47"/>
                  </a:lnTo>
                  <a:lnTo>
                    <a:pt x="202" y="45"/>
                  </a:lnTo>
                  <a:lnTo>
                    <a:pt x="214" y="45"/>
                  </a:lnTo>
                  <a:lnTo>
                    <a:pt x="230" y="43"/>
                  </a:lnTo>
                  <a:lnTo>
                    <a:pt x="228" y="28"/>
                  </a:lnTo>
                  <a:lnTo>
                    <a:pt x="228" y="43"/>
                  </a:lnTo>
                  <a:lnTo>
                    <a:pt x="259" y="45"/>
                  </a:lnTo>
                  <a:lnTo>
                    <a:pt x="274" y="45"/>
                  </a:lnTo>
                  <a:lnTo>
                    <a:pt x="288" y="47"/>
                  </a:lnTo>
                  <a:lnTo>
                    <a:pt x="290" y="31"/>
                  </a:lnTo>
                  <a:lnTo>
                    <a:pt x="286" y="47"/>
                  </a:lnTo>
                  <a:lnTo>
                    <a:pt x="294" y="51"/>
                  </a:lnTo>
                  <a:lnTo>
                    <a:pt x="300" y="57"/>
                  </a:lnTo>
                  <a:lnTo>
                    <a:pt x="319" y="68"/>
                  </a:lnTo>
                  <a:lnTo>
                    <a:pt x="325" y="55"/>
                  </a:lnTo>
                  <a:lnTo>
                    <a:pt x="313" y="64"/>
                  </a:lnTo>
                  <a:lnTo>
                    <a:pt x="329" y="80"/>
                  </a:lnTo>
                  <a:lnTo>
                    <a:pt x="344" y="96"/>
                  </a:lnTo>
                  <a:lnTo>
                    <a:pt x="358" y="113"/>
                  </a:lnTo>
                  <a:lnTo>
                    <a:pt x="368" y="101"/>
                  </a:lnTo>
                  <a:lnTo>
                    <a:pt x="354" y="107"/>
                  </a:lnTo>
                  <a:lnTo>
                    <a:pt x="377" y="146"/>
                  </a:lnTo>
                  <a:lnTo>
                    <a:pt x="401" y="189"/>
                  </a:lnTo>
                  <a:lnTo>
                    <a:pt x="403" y="193"/>
                  </a:lnTo>
                  <a:lnTo>
                    <a:pt x="405" y="193"/>
                  </a:lnTo>
                  <a:lnTo>
                    <a:pt x="418" y="206"/>
                  </a:lnTo>
                  <a:lnTo>
                    <a:pt x="428" y="197"/>
                  </a:lnTo>
                  <a:lnTo>
                    <a:pt x="414" y="203"/>
                  </a:lnTo>
                  <a:lnTo>
                    <a:pt x="424" y="218"/>
                  </a:lnTo>
                  <a:lnTo>
                    <a:pt x="430" y="236"/>
                  </a:lnTo>
                  <a:lnTo>
                    <a:pt x="434" y="255"/>
                  </a:lnTo>
                  <a:lnTo>
                    <a:pt x="447" y="249"/>
                  </a:lnTo>
                  <a:lnTo>
                    <a:pt x="432" y="249"/>
                  </a:lnTo>
                  <a:lnTo>
                    <a:pt x="436" y="290"/>
                  </a:lnTo>
                  <a:lnTo>
                    <a:pt x="438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59" name="Freeform 19"/>
            <p:cNvSpPr>
              <a:spLocks/>
            </p:cNvSpPr>
            <p:nvPr/>
          </p:nvSpPr>
          <p:spPr bwMode="auto">
            <a:xfrm>
              <a:off x="4686" y="659"/>
              <a:ext cx="121" cy="158"/>
            </a:xfrm>
            <a:custGeom>
              <a:avLst/>
              <a:gdLst>
                <a:gd name="T0" fmla="*/ 6 w 241"/>
                <a:gd name="T1" fmla="*/ 1 h 315"/>
                <a:gd name="T2" fmla="*/ 6 w 241"/>
                <a:gd name="T3" fmla="*/ 1 h 315"/>
                <a:gd name="T4" fmla="*/ 6 w 241"/>
                <a:gd name="T5" fmla="*/ 2 h 315"/>
                <a:gd name="T6" fmla="*/ 5 w 241"/>
                <a:gd name="T7" fmla="*/ 3 h 315"/>
                <a:gd name="T8" fmla="*/ 5 w 241"/>
                <a:gd name="T9" fmla="*/ 3 h 315"/>
                <a:gd name="T10" fmla="*/ 5 w 241"/>
                <a:gd name="T11" fmla="*/ 3 h 315"/>
                <a:gd name="T12" fmla="*/ 5 w 241"/>
                <a:gd name="T13" fmla="*/ 3 h 315"/>
                <a:gd name="T14" fmla="*/ 4 w 241"/>
                <a:gd name="T15" fmla="*/ 4 h 315"/>
                <a:gd name="T16" fmla="*/ 4 w 241"/>
                <a:gd name="T17" fmla="*/ 4 h 315"/>
                <a:gd name="T18" fmla="*/ 3 w 241"/>
                <a:gd name="T19" fmla="*/ 4 h 315"/>
                <a:gd name="T20" fmla="*/ 4 w 241"/>
                <a:gd name="T21" fmla="*/ 4 h 315"/>
                <a:gd name="T22" fmla="*/ 3 w 241"/>
                <a:gd name="T23" fmla="*/ 4 h 315"/>
                <a:gd name="T24" fmla="*/ 3 w 241"/>
                <a:gd name="T25" fmla="*/ 5 h 315"/>
                <a:gd name="T26" fmla="*/ 1 w 241"/>
                <a:gd name="T27" fmla="*/ 6 h 315"/>
                <a:gd name="T28" fmla="*/ 1 w 241"/>
                <a:gd name="T29" fmla="*/ 6 h 315"/>
                <a:gd name="T30" fmla="*/ 0 w 241"/>
                <a:gd name="T31" fmla="*/ 7 h 315"/>
                <a:gd name="T32" fmla="*/ 1 w 241"/>
                <a:gd name="T33" fmla="*/ 8 h 315"/>
                <a:gd name="T34" fmla="*/ 1 w 241"/>
                <a:gd name="T35" fmla="*/ 9 h 315"/>
                <a:gd name="T36" fmla="*/ 2 w 241"/>
                <a:gd name="T37" fmla="*/ 9 h 315"/>
                <a:gd name="T38" fmla="*/ 3 w 241"/>
                <a:gd name="T39" fmla="*/ 9 h 315"/>
                <a:gd name="T40" fmla="*/ 8 w 241"/>
                <a:gd name="T41" fmla="*/ 10 h 315"/>
                <a:gd name="T42" fmla="*/ 3 w 241"/>
                <a:gd name="T43" fmla="*/ 9 h 315"/>
                <a:gd name="T44" fmla="*/ 2 w 241"/>
                <a:gd name="T45" fmla="*/ 9 h 315"/>
                <a:gd name="T46" fmla="*/ 2 w 241"/>
                <a:gd name="T47" fmla="*/ 9 h 315"/>
                <a:gd name="T48" fmla="*/ 1 w 241"/>
                <a:gd name="T49" fmla="*/ 8 h 315"/>
                <a:gd name="T50" fmla="*/ 1 w 241"/>
                <a:gd name="T51" fmla="*/ 7 h 315"/>
                <a:gd name="T52" fmla="*/ 1 w 241"/>
                <a:gd name="T53" fmla="*/ 7 h 315"/>
                <a:gd name="T54" fmla="*/ 1 w 241"/>
                <a:gd name="T55" fmla="*/ 7 h 315"/>
                <a:gd name="T56" fmla="*/ 2 w 241"/>
                <a:gd name="T57" fmla="*/ 6 h 315"/>
                <a:gd name="T58" fmla="*/ 3 w 241"/>
                <a:gd name="T59" fmla="*/ 5 h 315"/>
                <a:gd name="T60" fmla="*/ 4 w 241"/>
                <a:gd name="T61" fmla="*/ 5 h 315"/>
                <a:gd name="T62" fmla="*/ 4 w 241"/>
                <a:gd name="T63" fmla="*/ 4 h 315"/>
                <a:gd name="T64" fmla="*/ 4 w 241"/>
                <a:gd name="T65" fmla="*/ 4 h 315"/>
                <a:gd name="T66" fmla="*/ 4 w 241"/>
                <a:gd name="T67" fmla="*/ 4 h 315"/>
                <a:gd name="T68" fmla="*/ 5 w 241"/>
                <a:gd name="T69" fmla="*/ 4 h 315"/>
                <a:gd name="T70" fmla="*/ 5 w 241"/>
                <a:gd name="T71" fmla="*/ 3 h 315"/>
                <a:gd name="T72" fmla="*/ 5 w 241"/>
                <a:gd name="T73" fmla="*/ 4 h 315"/>
                <a:gd name="T74" fmla="*/ 6 w 241"/>
                <a:gd name="T75" fmla="*/ 3 h 315"/>
                <a:gd name="T76" fmla="*/ 6 w 241"/>
                <a:gd name="T77" fmla="*/ 3 h 315"/>
                <a:gd name="T78" fmla="*/ 6 w 241"/>
                <a:gd name="T79" fmla="*/ 2 h 315"/>
                <a:gd name="T80" fmla="*/ 6 w 241"/>
                <a:gd name="T81" fmla="*/ 2 h 315"/>
                <a:gd name="T82" fmla="*/ 7 w 241"/>
                <a:gd name="T83" fmla="*/ 1 h 315"/>
                <a:gd name="T84" fmla="*/ 7 w 241"/>
                <a:gd name="T85" fmla="*/ 1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1"/>
                <a:gd name="T130" fmla="*/ 0 h 315"/>
                <a:gd name="T131" fmla="*/ 241 w 241"/>
                <a:gd name="T132" fmla="*/ 315 h 3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1" h="315">
                  <a:moveTo>
                    <a:pt x="201" y="10"/>
                  </a:moveTo>
                  <a:lnTo>
                    <a:pt x="185" y="0"/>
                  </a:lnTo>
                  <a:lnTo>
                    <a:pt x="183" y="6"/>
                  </a:lnTo>
                  <a:lnTo>
                    <a:pt x="179" y="14"/>
                  </a:lnTo>
                  <a:lnTo>
                    <a:pt x="177" y="16"/>
                  </a:lnTo>
                  <a:lnTo>
                    <a:pt x="171" y="22"/>
                  </a:lnTo>
                  <a:lnTo>
                    <a:pt x="164" y="34"/>
                  </a:lnTo>
                  <a:lnTo>
                    <a:pt x="162" y="43"/>
                  </a:lnTo>
                  <a:lnTo>
                    <a:pt x="158" y="51"/>
                  </a:lnTo>
                  <a:lnTo>
                    <a:pt x="156" y="63"/>
                  </a:lnTo>
                  <a:lnTo>
                    <a:pt x="152" y="74"/>
                  </a:lnTo>
                  <a:lnTo>
                    <a:pt x="162" y="74"/>
                  </a:lnTo>
                  <a:lnTo>
                    <a:pt x="154" y="69"/>
                  </a:lnTo>
                  <a:lnTo>
                    <a:pt x="150" y="74"/>
                  </a:lnTo>
                  <a:lnTo>
                    <a:pt x="146" y="78"/>
                  </a:lnTo>
                  <a:lnTo>
                    <a:pt x="138" y="82"/>
                  </a:lnTo>
                  <a:lnTo>
                    <a:pt x="146" y="90"/>
                  </a:lnTo>
                  <a:lnTo>
                    <a:pt x="146" y="80"/>
                  </a:lnTo>
                  <a:lnTo>
                    <a:pt x="138" y="82"/>
                  </a:lnTo>
                  <a:lnTo>
                    <a:pt x="131" y="84"/>
                  </a:lnTo>
                  <a:lnTo>
                    <a:pt x="125" y="88"/>
                  </a:lnTo>
                  <a:lnTo>
                    <a:pt x="119" y="90"/>
                  </a:lnTo>
                  <a:lnTo>
                    <a:pt x="125" y="98"/>
                  </a:lnTo>
                  <a:lnTo>
                    <a:pt x="121" y="90"/>
                  </a:lnTo>
                  <a:lnTo>
                    <a:pt x="107" y="98"/>
                  </a:lnTo>
                  <a:lnTo>
                    <a:pt x="101" y="102"/>
                  </a:lnTo>
                  <a:lnTo>
                    <a:pt x="97" y="105"/>
                  </a:lnTo>
                  <a:lnTo>
                    <a:pt x="96" y="111"/>
                  </a:lnTo>
                  <a:lnTo>
                    <a:pt x="96" y="113"/>
                  </a:lnTo>
                  <a:lnTo>
                    <a:pt x="96" y="115"/>
                  </a:lnTo>
                  <a:lnTo>
                    <a:pt x="94" y="119"/>
                  </a:lnTo>
                  <a:lnTo>
                    <a:pt x="103" y="119"/>
                  </a:lnTo>
                  <a:lnTo>
                    <a:pt x="97" y="111"/>
                  </a:lnTo>
                  <a:lnTo>
                    <a:pt x="94" y="117"/>
                  </a:lnTo>
                  <a:lnTo>
                    <a:pt x="86" y="125"/>
                  </a:lnTo>
                  <a:lnTo>
                    <a:pt x="92" y="131"/>
                  </a:lnTo>
                  <a:lnTo>
                    <a:pt x="86" y="123"/>
                  </a:lnTo>
                  <a:lnTo>
                    <a:pt x="70" y="135"/>
                  </a:lnTo>
                  <a:lnTo>
                    <a:pt x="55" y="144"/>
                  </a:lnTo>
                  <a:lnTo>
                    <a:pt x="26" y="162"/>
                  </a:lnTo>
                  <a:lnTo>
                    <a:pt x="22" y="166"/>
                  </a:lnTo>
                  <a:lnTo>
                    <a:pt x="20" y="170"/>
                  </a:lnTo>
                  <a:lnTo>
                    <a:pt x="12" y="179"/>
                  </a:lnTo>
                  <a:lnTo>
                    <a:pt x="6" y="191"/>
                  </a:lnTo>
                  <a:lnTo>
                    <a:pt x="2" y="199"/>
                  </a:lnTo>
                  <a:lnTo>
                    <a:pt x="0" y="207"/>
                  </a:lnTo>
                  <a:lnTo>
                    <a:pt x="0" y="214"/>
                  </a:lnTo>
                  <a:lnTo>
                    <a:pt x="2" y="222"/>
                  </a:lnTo>
                  <a:lnTo>
                    <a:pt x="8" y="242"/>
                  </a:lnTo>
                  <a:lnTo>
                    <a:pt x="10" y="249"/>
                  </a:lnTo>
                  <a:lnTo>
                    <a:pt x="20" y="267"/>
                  </a:lnTo>
                  <a:lnTo>
                    <a:pt x="24" y="275"/>
                  </a:lnTo>
                  <a:lnTo>
                    <a:pt x="33" y="280"/>
                  </a:lnTo>
                  <a:lnTo>
                    <a:pt x="43" y="284"/>
                  </a:lnTo>
                  <a:lnTo>
                    <a:pt x="49" y="286"/>
                  </a:lnTo>
                  <a:lnTo>
                    <a:pt x="64" y="288"/>
                  </a:lnTo>
                  <a:lnTo>
                    <a:pt x="78" y="288"/>
                  </a:lnTo>
                  <a:lnTo>
                    <a:pt x="92" y="288"/>
                  </a:lnTo>
                  <a:lnTo>
                    <a:pt x="92" y="279"/>
                  </a:lnTo>
                  <a:lnTo>
                    <a:pt x="90" y="288"/>
                  </a:lnTo>
                  <a:lnTo>
                    <a:pt x="237" y="315"/>
                  </a:lnTo>
                  <a:lnTo>
                    <a:pt x="241" y="298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78" y="269"/>
                  </a:lnTo>
                  <a:lnTo>
                    <a:pt x="64" y="269"/>
                  </a:lnTo>
                  <a:lnTo>
                    <a:pt x="49" y="267"/>
                  </a:lnTo>
                  <a:lnTo>
                    <a:pt x="49" y="277"/>
                  </a:lnTo>
                  <a:lnTo>
                    <a:pt x="57" y="271"/>
                  </a:lnTo>
                  <a:lnTo>
                    <a:pt x="43" y="265"/>
                  </a:lnTo>
                  <a:lnTo>
                    <a:pt x="37" y="261"/>
                  </a:lnTo>
                  <a:lnTo>
                    <a:pt x="33" y="253"/>
                  </a:lnTo>
                  <a:lnTo>
                    <a:pt x="24" y="236"/>
                  </a:lnTo>
                  <a:lnTo>
                    <a:pt x="18" y="242"/>
                  </a:lnTo>
                  <a:lnTo>
                    <a:pt x="27" y="242"/>
                  </a:lnTo>
                  <a:lnTo>
                    <a:pt x="22" y="222"/>
                  </a:lnTo>
                  <a:lnTo>
                    <a:pt x="20" y="214"/>
                  </a:lnTo>
                  <a:lnTo>
                    <a:pt x="20" y="207"/>
                  </a:lnTo>
                  <a:lnTo>
                    <a:pt x="22" y="199"/>
                  </a:lnTo>
                  <a:lnTo>
                    <a:pt x="12" y="199"/>
                  </a:lnTo>
                  <a:lnTo>
                    <a:pt x="20" y="205"/>
                  </a:lnTo>
                  <a:lnTo>
                    <a:pt x="26" y="193"/>
                  </a:lnTo>
                  <a:lnTo>
                    <a:pt x="33" y="183"/>
                  </a:lnTo>
                  <a:lnTo>
                    <a:pt x="35" y="179"/>
                  </a:lnTo>
                  <a:lnTo>
                    <a:pt x="37" y="174"/>
                  </a:lnTo>
                  <a:lnTo>
                    <a:pt x="29" y="170"/>
                  </a:lnTo>
                  <a:lnTo>
                    <a:pt x="33" y="177"/>
                  </a:lnTo>
                  <a:lnTo>
                    <a:pt x="68" y="158"/>
                  </a:lnTo>
                  <a:lnTo>
                    <a:pt x="84" y="148"/>
                  </a:lnTo>
                  <a:lnTo>
                    <a:pt x="97" y="139"/>
                  </a:lnTo>
                  <a:lnTo>
                    <a:pt x="107" y="131"/>
                  </a:lnTo>
                  <a:lnTo>
                    <a:pt x="111" y="125"/>
                  </a:lnTo>
                  <a:lnTo>
                    <a:pt x="113" y="119"/>
                  </a:lnTo>
                  <a:lnTo>
                    <a:pt x="115" y="115"/>
                  </a:lnTo>
                  <a:lnTo>
                    <a:pt x="115" y="113"/>
                  </a:lnTo>
                  <a:lnTo>
                    <a:pt x="115" y="111"/>
                  </a:lnTo>
                  <a:lnTo>
                    <a:pt x="105" y="111"/>
                  </a:lnTo>
                  <a:lnTo>
                    <a:pt x="111" y="119"/>
                  </a:lnTo>
                  <a:lnTo>
                    <a:pt x="115" y="115"/>
                  </a:lnTo>
                  <a:lnTo>
                    <a:pt x="121" y="111"/>
                  </a:lnTo>
                  <a:lnTo>
                    <a:pt x="131" y="105"/>
                  </a:lnTo>
                  <a:lnTo>
                    <a:pt x="138" y="102"/>
                  </a:lnTo>
                  <a:lnTo>
                    <a:pt x="131" y="94"/>
                  </a:lnTo>
                  <a:lnTo>
                    <a:pt x="131" y="104"/>
                  </a:lnTo>
                  <a:lnTo>
                    <a:pt x="138" y="102"/>
                  </a:lnTo>
                  <a:lnTo>
                    <a:pt x="146" y="100"/>
                  </a:lnTo>
                  <a:lnTo>
                    <a:pt x="152" y="96"/>
                  </a:lnTo>
                  <a:lnTo>
                    <a:pt x="158" y="94"/>
                  </a:lnTo>
                  <a:lnTo>
                    <a:pt x="164" y="88"/>
                  </a:lnTo>
                  <a:lnTo>
                    <a:pt x="167" y="82"/>
                  </a:lnTo>
                  <a:lnTo>
                    <a:pt x="171" y="74"/>
                  </a:lnTo>
                  <a:lnTo>
                    <a:pt x="175" y="63"/>
                  </a:lnTo>
                  <a:lnTo>
                    <a:pt x="177" y="51"/>
                  </a:lnTo>
                  <a:lnTo>
                    <a:pt x="167" y="51"/>
                  </a:lnTo>
                  <a:lnTo>
                    <a:pt x="175" y="57"/>
                  </a:lnTo>
                  <a:lnTo>
                    <a:pt x="179" y="41"/>
                  </a:lnTo>
                  <a:lnTo>
                    <a:pt x="171" y="37"/>
                  </a:lnTo>
                  <a:lnTo>
                    <a:pt x="179" y="43"/>
                  </a:lnTo>
                  <a:lnTo>
                    <a:pt x="185" y="35"/>
                  </a:lnTo>
                  <a:lnTo>
                    <a:pt x="193" y="24"/>
                  </a:lnTo>
                  <a:lnTo>
                    <a:pt x="185" y="20"/>
                  </a:lnTo>
                  <a:lnTo>
                    <a:pt x="193" y="28"/>
                  </a:lnTo>
                  <a:lnTo>
                    <a:pt x="197" y="20"/>
                  </a:lnTo>
                  <a:lnTo>
                    <a:pt x="20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0" name="Freeform 20"/>
            <p:cNvSpPr>
              <a:spLocks/>
            </p:cNvSpPr>
            <p:nvPr/>
          </p:nvSpPr>
          <p:spPr bwMode="auto">
            <a:xfrm>
              <a:off x="4844" y="642"/>
              <a:ext cx="156" cy="173"/>
            </a:xfrm>
            <a:custGeom>
              <a:avLst/>
              <a:gdLst>
                <a:gd name="T0" fmla="*/ 2 w 313"/>
                <a:gd name="T1" fmla="*/ 1 h 347"/>
                <a:gd name="T2" fmla="*/ 3 w 313"/>
                <a:gd name="T3" fmla="*/ 2 h 347"/>
                <a:gd name="T4" fmla="*/ 4 w 313"/>
                <a:gd name="T5" fmla="*/ 3 h 347"/>
                <a:gd name="T6" fmla="*/ 5 w 313"/>
                <a:gd name="T7" fmla="*/ 3 h 347"/>
                <a:gd name="T8" fmla="*/ 5 w 313"/>
                <a:gd name="T9" fmla="*/ 4 h 347"/>
                <a:gd name="T10" fmla="*/ 6 w 313"/>
                <a:gd name="T11" fmla="*/ 5 h 347"/>
                <a:gd name="T12" fmla="*/ 8 w 313"/>
                <a:gd name="T13" fmla="*/ 6 h 347"/>
                <a:gd name="T14" fmla="*/ 8 w 313"/>
                <a:gd name="T15" fmla="*/ 6 h 347"/>
                <a:gd name="T16" fmla="*/ 8 w 313"/>
                <a:gd name="T17" fmla="*/ 6 h 347"/>
                <a:gd name="T18" fmla="*/ 9 w 313"/>
                <a:gd name="T19" fmla="*/ 7 h 347"/>
                <a:gd name="T20" fmla="*/ 9 w 313"/>
                <a:gd name="T21" fmla="*/ 7 h 347"/>
                <a:gd name="T22" fmla="*/ 9 w 313"/>
                <a:gd name="T23" fmla="*/ 7 h 347"/>
                <a:gd name="T24" fmla="*/ 9 w 313"/>
                <a:gd name="T25" fmla="*/ 6 h 347"/>
                <a:gd name="T26" fmla="*/ 9 w 313"/>
                <a:gd name="T27" fmla="*/ 7 h 347"/>
                <a:gd name="T28" fmla="*/ 8 w 313"/>
                <a:gd name="T29" fmla="*/ 8 h 347"/>
                <a:gd name="T30" fmla="*/ 8 w 313"/>
                <a:gd name="T31" fmla="*/ 9 h 347"/>
                <a:gd name="T32" fmla="*/ 6 w 313"/>
                <a:gd name="T33" fmla="*/ 9 h 347"/>
                <a:gd name="T34" fmla="*/ 6 w 313"/>
                <a:gd name="T35" fmla="*/ 10 h 347"/>
                <a:gd name="T36" fmla="*/ 5 w 313"/>
                <a:gd name="T37" fmla="*/ 10 h 347"/>
                <a:gd name="T38" fmla="*/ 5 w 313"/>
                <a:gd name="T39" fmla="*/ 10 h 347"/>
                <a:gd name="T40" fmla="*/ 5 w 313"/>
                <a:gd name="T41" fmla="*/ 10 h 347"/>
                <a:gd name="T42" fmla="*/ 5 w 313"/>
                <a:gd name="T43" fmla="*/ 10 h 347"/>
                <a:gd name="T44" fmla="*/ 5 w 313"/>
                <a:gd name="T45" fmla="*/ 10 h 347"/>
                <a:gd name="T46" fmla="*/ 5 w 313"/>
                <a:gd name="T47" fmla="*/ 10 h 347"/>
                <a:gd name="T48" fmla="*/ 4 w 313"/>
                <a:gd name="T49" fmla="*/ 10 h 347"/>
                <a:gd name="T50" fmla="*/ 3 w 313"/>
                <a:gd name="T51" fmla="*/ 10 h 347"/>
                <a:gd name="T52" fmla="*/ 0 w 313"/>
                <a:gd name="T53" fmla="*/ 10 h 347"/>
                <a:gd name="T54" fmla="*/ 3 w 313"/>
                <a:gd name="T55" fmla="*/ 10 h 347"/>
                <a:gd name="T56" fmla="*/ 4 w 313"/>
                <a:gd name="T57" fmla="*/ 10 h 347"/>
                <a:gd name="T58" fmla="*/ 5 w 313"/>
                <a:gd name="T59" fmla="*/ 10 h 347"/>
                <a:gd name="T60" fmla="*/ 6 w 313"/>
                <a:gd name="T61" fmla="*/ 10 h 347"/>
                <a:gd name="T62" fmla="*/ 6 w 313"/>
                <a:gd name="T63" fmla="*/ 10 h 347"/>
                <a:gd name="T64" fmla="*/ 6 w 313"/>
                <a:gd name="T65" fmla="*/ 10 h 347"/>
                <a:gd name="T66" fmla="*/ 5 w 313"/>
                <a:gd name="T67" fmla="*/ 10 h 347"/>
                <a:gd name="T68" fmla="*/ 6 w 313"/>
                <a:gd name="T69" fmla="*/ 10 h 347"/>
                <a:gd name="T70" fmla="*/ 6 w 313"/>
                <a:gd name="T71" fmla="*/ 10 h 347"/>
                <a:gd name="T72" fmla="*/ 8 w 313"/>
                <a:gd name="T73" fmla="*/ 9 h 347"/>
                <a:gd name="T74" fmla="*/ 9 w 313"/>
                <a:gd name="T75" fmla="*/ 8 h 347"/>
                <a:gd name="T76" fmla="*/ 9 w 313"/>
                <a:gd name="T77" fmla="*/ 8 h 347"/>
                <a:gd name="T78" fmla="*/ 9 w 313"/>
                <a:gd name="T79" fmla="*/ 7 h 347"/>
                <a:gd name="T80" fmla="*/ 9 w 313"/>
                <a:gd name="T81" fmla="*/ 7 h 347"/>
                <a:gd name="T82" fmla="*/ 9 w 313"/>
                <a:gd name="T83" fmla="*/ 6 h 347"/>
                <a:gd name="T84" fmla="*/ 9 w 313"/>
                <a:gd name="T85" fmla="*/ 6 h 347"/>
                <a:gd name="T86" fmla="*/ 9 w 313"/>
                <a:gd name="T87" fmla="*/ 6 h 347"/>
                <a:gd name="T88" fmla="*/ 8 w 313"/>
                <a:gd name="T89" fmla="*/ 6 h 347"/>
                <a:gd name="T90" fmla="*/ 8 w 313"/>
                <a:gd name="T91" fmla="*/ 6 h 347"/>
                <a:gd name="T92" fmla="*/ 8 w 313"/>
                <a:gd name="T93" fmla="*/ 5 h 347"/>
                <a:gd name="T94" fmla="*/ 6 w 313"/>
                <a:gd name="T95" fmla="*/ 4 h 347"/>
                <a:gd name="T96" fmla="*/ 5 w 313"/>
                <a:gd name="T97" fmla="*/ 3 h 347"/>
                <a:gd name="T98" fmla="*/ 5 w 313"/>
                <a:gd name="T99" fmla="*/ 3 h 347"/>
                <a:gd name="T100" fmla="*/ 5 w 313"/>
                <a:gd name="T101" fmla="*/ 3 h 347"/>
                <a:gd name="T102" fmla="*/ 3 w 313"/>
                <a:gd name="T103" fmla="*/ 2 h 347"/>
                <a:gd name="T104" fmla="*/ 3 w 313"/>
                <a:gd name="T105" fmla="*/ 1 h 347"/>
                <a:gd name="T106" fmla="*/ 2 w 313"/>
                <a:gd name="T107" fmla="*/ 0 h 3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3"/>
                <a:gd name="T163" fmla="*/ 0 h 347"/>
                <a:gd name="T164" fmla="*/ 313 w 313"/>
                <a:gd name="T165" fmla="*/ 347 h 3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3" h="347">
                  <a:moveTo>
                    <a:pt x="68" y="0"/>
                  </a:moveTo>
                  <a:lnTo>
                    <a:pt x="53" y="12"/>
                  </a:lnTo>
                  <a:lnTo>
                    <a:pt x="68" y="32"/>
                  </a:lnTo>
                  <a:lnTo>
                    <a:pt x="82" y="53"/>
                  </a:lnTo>
                  <a:lnTo>
                    <a:pt x="97" y="72"/>
                  </a:lnTo>
                  <a:lnTo>
                    <a:pt x="115" y="92"/>
                  </a:lnTo>
                  <a:lnTo>
                    <a:pt x="125" y="98"/>
                  </a:lnTo>
                  <a:lnTo>
                    <a:pt x="134" y="105"/>
                  </a:lnTo>
                  <a:lnTo>
                    <a:pt x="146" y="111"/>
                  </a:lnTo>
                  <a:lnTo>
                    <a:pt x="156" y="119"/>
                  </a:lnTo>
                  <a:lnTo>
                    <a:pt x="162" y="111"/>
                  </a:lnTo>
                  <a:lnTo>
                    <a:pt x="154" y="115"/>
                  </a:lnTo>
                  <a:lnTo>
                    <a:pt x="160" y="127"/>
                  </a:lnTo>
                  <a:lnTo>
                    <a:pt x="162" y="133"/>
                  </a:lnTo>
                  <a:lnTo>
                    <a:pt x="171" y="146"/>
                  </a:lnTo>
                  <a:lnTo>
                    <a:pt x="185" y="158"/>
                  </a:lnTo>
                  <a:lnTo>
                    <a:pt x="201" y="168"/>
                  </a:lnTo>
                  <a:lnTo>
                    <a:pt x="236" y="183"/>
                  </a:lnTo>
                  <a:lnTo>
                    <a:pt x="272" y="201"/>
                  </a:lnTo>
                  <a:lnTo>
                    <a:pt x="276" y="193"/>
                  </a:lnTo>
                  <a:lnTo>
                    <a:pt x="269" y="197"/>
                  </a:lnTo>
                  <a:lnTo>
                    <a:pt x="269" y="203"/>
                  </a:lnTo>
                  <a:lnTo>
                    <a:pt x="272" y="209"/>
                  </a:lnTo>
                  <a:lnTo>
                    <a:pt x="274" y="216"/>
                  </a:lnTo>
                  <a:lnTo>
                    <a:pt x="276" y="218"/>
                  </a:lnTo>
                  <a:lnTo>
                    <a:pt x="280" y="220"/>
                  </a:lnTo>
                  <a:lnTo>
                    <a:pt x="288" y="224"/>
                  </a:lnTo>
                  <a:lnTo>
                    <a:pt x="294" y="226"/>
                  </a:lnTo>
                  <a:lnTo>
                    <a:pt x="300" y="226"/>
                  </a:lnTo>
                  <a:lnTo>
                    <a:pt x="300" y="216"/>
                  </a:lnTo>
                  <a:lnTo>
                    <a:pt x="292" y="224"/>
                  </a:lnTo>
                  <a:lnTo>
                    <a:pt x="296" y="226"/>
                  </a:lnTo>
                  <a:lnTo>
                    <a:pt x="304" y="220"/>
                  </a:lnTo>
                  <a:lnTo>
                    <a:pt x="296" y="224"/>
                  </a:lnTo>
                  <a:lnTo>
                    <a:pt x="294" y="224"/>
                  </a:lnTo>
                  <a:lnTo>
                    <a:pt x="304" y="224"/>
                  </a:lnTo>
                  <a:lnTo>
                    <a:pt x="296" y="218"/>
                  </a:lnTo>
                  <a:lnTo>
                    <a:pt x="294" y="222"/>
                  </a:lnTo>
                  <a:lnTo>
                    <a:pt x="292" y="226"/>
                  </a:lnTo>
                  <a:lnTo>
                    <a:pt x="288" y="234"/>
                  </a:lnTo>
                  <a:lnTo>
                    <a:pt x="288" y="236"/>
                  </a:lnTo>
                  <a:lnTo>
                    <a:pt x="280" y="257"/>
                  </a:lnTo>
                  <a:lnTo>
                    <a:pt x="274" y="273"/>
                  </a:lnTo>
                  <a:lnTo>
                    <a:pt x="284" y="273"/>
                  </a:lnTo>
                  <a:lnTo>
                    <a:pt x="276" y="265"/>
                  </a:lnTo>
                  <a:lnTo>
                    <a:pt x="271" y="279"/>
                  </a:lnTo>
                  <a:lnTo>
                    <a:pt x="263" y="290"/>
                  </a:lnTo>
                  <a:lnTo>
                    <a:pt x="251" y="300"/>
                  </a:lnTo>
                  <a:lnTo>
                    <a:pt x="239" y="308"/>
                  </a:lnTo>
                  <a:lnTo>
                    <a:pt x="222" y="319"/>
                  </a:lnTo>
                  <a:lnTo>
                    <a:pt x="204" y="329"/>
                  </a:lnTo>
                  <a:lnTo>
                    <a:pt x="208" y="337"/>
                  </a:lnTo>
                  <a:lnTo>
                    <a:pt x="210" y="329"/>
                  </a:lnTo>
                  <a:lnTo>
                    <a:pt x="201" y="325"/>
                  </a:lnTo>
                  <a:lnTo>
                    <a:pt x="195" y="323"/>
                  </a:lnTo>
                  <a:lnTo>
                    <a:pt x="189" y="323"/>
                  </a:lnTo>
                  <a:lnTo>
                    <a:pt x="189" y="321"/>
                  </a:lnTo>
                  <a:lnTo>
                    <a:pt x="181" y="325"/>
                  </a:lnTo>
                  <a:lnTo>
                    <a:pt x="179" y="331"/>
                  </a:lnTo>
                  <a:lnTo>
                    <a:pt x="181" y="339"/>
                  </a:lnTo>
                  <a:lnTo>
                    <a:pt x="189" y="333"/>
                  </a:lnTo>
                  <a:lnTo>
                    <a:pt x="179" y="333"/>
                  </a:lnTo>
                  <a:lnTo>
                    <a:pt x="189" y="333"/>
                  </a:lnTo>
                  <a:lnTo>
                    <a:pt x="181" y="327"/>
                  </a:lnTo>
                  <a:lnTo>
                    <a:pt x="189" y="323"/>
                  </a:lnTo>
                  <a:lnTo>
                    <a:pt x="185" y="325"/>
                  </a:lnTo>
                  <a:lnTo>
                    <a:pt x="181" y="327"/>
                  </a:lnTo>
                  <a:lnTo>
                    <a:pt x="175" y="327"/>
                  </a:lnTo>
                  <a:lnTo>
                    <a:pt x="167" y="327"/>
                  </a:lnTo>
                  <a:lnTo>
                    <a:pt x="156" y="327"/>
                  </a:lnTo>
                  <a:lnTo>
                    <a:pt x="142" y="327"/>
                  </a:lnTo>
                  <a:lnTo>
                    <a:pt x="129" y="325"/>
                  </a:lnTo>
                  <a:lnTo>
                    <a:pt x="115" y="323"/>
                  </a:lnTo>
                  <a:lnTo>
                    <a:pt x="101" y="321"/>
                  </a:lnTo>
                  <a:lnTo>
                    <a:pt x="101" y="331"/>
                  </a:lnTo>
                  <a:lnTo>
                    <a:pt x="103" y="321"/>
                  </a:lnTo>
                  <a:lnTo>
                    <a:pt x="2" y="306"/>
                  </a:lnTo>
                  <a:lnTo>
                    <a:pt x="0" y="325"/>
                  </a:lnTo>
                  <a:lnTo>
                    <a:pt x="101" y="341"/>
                  </a:lnTo>
                  <a:lnTo>
                    <a:pt x="115" y="343"/>
                  </a:lnTo>
                  <a:lnTo>
                    <a:pt x="129" y="345"/>
                  </a:lnTo>
                  <a:lnTo>
                    <a:pt x="142" y="347"/>
                  </a:lnTo>
                  <a:lnTo>
                    <a:pt x="156" y="347"/>
                  </a:lnTo>
                  <a:lnTo>
                    <a:pt x="167" y="347"/>
                  </a:lnTo>
                  <a:lnTo>
                    <a:pt x="175" y="347"/>
                  </a:lnTo>
                  <a:lnTo>
                    <a:pt x="181" y="347"/>
                  </a:lnTo>
                  <a:lnTo>
                    <a:pt x="185" y="345"/>
                  </a:lnTo>
                  <a:lnTo>
                    <a:pt x="189" y="343"/>
                  </a:lnTo>
                  <a:lnTo>
                    <a:pt x="195" y="341"/>
                  </a:lnTo>
                  <a:lnTo>
                    <a:pt x="199" y="333"/>
                  </a:lnTo>
                  <a:lnTo>
                    <a:pt x="195" y="325"/>
                  </a:lnTo>
                  <a:lnTo>
                    <a:pt x="195" y="339"/>
                  </a:lnTo>
                  <a:lnTo>
                    <a:pt x="199" y="331"/>
                  </a:lnTo>
                  <a:lnTo>
                    <a:pt x="189" y="331"/>
                  </a:lnTo>
                  <a:lnTo>
                    <a:pt x="189" y="341"/>
                  </a:lnTo>
                  <a:lnTo>
                    <a:pt x="189" y="343"/>
                  </a:lnTo>
                  <a:lnTo>
                    <a:pt x="195" y="343"/>
                  </a:lnTo>
                  <a:lnTo>
                    <a:pt x="201" y="345"/>
                  </a:lnTo>
                  <a:lnTo>
                    <a:pt x="206" y="347"/>
                  </a:lnTo>
                  <a:lnTo>
                    <a:pt x="208" y="347"/>
                  </a:lnTo>
                  <a:lnTo>
                    <a:pt x="212" y="345"/>
                  </a:lnTo>
                  <a:lnTo>
                    <a:pt x="236" y="333"/>
                  </a:lnTo>
                  <a:lnTo>
                    <a:pt x="253" y="321"/>
                  </a:lnTo>
                  <a:lnTo>
                    <a:pt x="265" y="314"/>
                  </a:lnTo>
                  <a:lnTo>
                    <a:pt x="276" y="304"/>
                  </a:lnTo>
                  <a:lnTo>
                    <a:pt x="284" y="292"/>
                  </a:lnTo>
                  <a:lnTo>
                    <a:pt x="290" y="279"/>
                  </a:lnTo>
                  <a:lnTo>
                    <a:pt x="294" y="273"/>
                  </a:lnTo>
                  <a:lnTo>
                    <a:pt x="300" y="257"/>
                  </a:lnTo>
                  <a:lnTo>
                    <a:pt x="306" y="242"/>
                  </a:lnTo>
                  <a:lnTo>
                    <a:pt x="307" y="234"/>
                  </a:lnTo>
                  <a:lnTo>
                    <a:pt x="298" y="234"/>
                  </a:lnTo>
                  <a:lnTo>
                    <a:pt x="306" y="240"/>
                  </a:lnTo>
                  <a:lnTo>
                    <a:pt x="307" y="236"/>
                  </a:lnTo>
                  <a:lnTo>
                    <a:pt x="309" y="232"/>
                  </a:lnTo>
                  <a:lnTo>
                    <a:pt x="313" y="224"/>
                  </a:lnTo>
                  <a:lnTo>
                    <a:pt x="313" y="218"/>
                  </a:lnTo>
                  <a:lnTo>
                    <a:pt x="311" y="216"/>
                  </a:lnTo>
                  <a:lnTo>
                    <a:pt x="306" y="210"/>
                  </a:lnTo>
                  <a:lnTo>
                    <a:pt x="300" y="207"/>
                  </a:lnTo>
                  <a:lnTo>
                    <a:pt x="294" y="207"/>
                  </a:lnTo>
                  <a:lnTo>
                    <a:pt x="288" y="205"/>
                  </a:lnTo>
                  <a:lnTo>
                    <a:pt x="288" y="214"/>
                  </a:lnTo>
                  <a:lnTo>
                    <a:pt x="294" y="207"/>
                  </a:lnTo>
                  <a:lnTo>
                    <a:pt x="290" y="205"/>
                  </a:lnTo>
                  <a:lnTo>
                    <a:pt x="282" y="210"/>
                  </a:lnTo>
                  <a:lnTo>
                    <a:pt x="290" y="207"/>
                  </a:lnTo>
                  <a:lnTo>
                    <a:pt x="286" y="195"/>
                  </a:lnTo>
                  <a:lnTo>
                    <a:pt x="278" y="203"/>
                  </a:lnTo>
                  <a:lnTo>
                    <a:pt x="288" y="203"/>
                  </a:lnTo>
                  <a:lnTo>
                    <a:pt x="286" y="191"/>
                  </a:lnTo>
                  <a:lnTo>
                    <a:pt x="284" y="187"/>
                  </a:lnTo>
                  <a:lnTo>
                    <a:pt x="280" y="185"/>
                  </a:lnTo>
                  <a:lnTo>
                    <a:pt x="249" y="170"/>
                  </a:lnTo>
                  <a:lnTo>
                    <a:pt x="214" y="154"/>
                  </a:lnTo>
                  <a:lnTo>
                    <a:pt x="199" y="144"/>
                  </a:lnTo>
                  <a:lnTo>
                    <a:pt x="185" y="133"/>
                  </a:lnTo>
                  <a:lnTo>
                    <a:pt x="175" y="119"/>
                  </a:lnTo>
                  <a:lnTo>
                    <a:pt x="169" y="127"/>
                  </a:lnTo>
                  <a:lnTo>
                    <a:pt x="179" y="127"/>
                  </a:lnTo>
                  <a:lnTo>
                    <a:pt x="171" y="109"/>
                  </a:lnTo>
                  <a:lnTo>
                    <a:pt x="169" y="105"/>
                  </a:lnTo>
                  <a:lnTo>
                    <a:pt x="167" y="105"/>
                  </a:lnTo>
                  <a:lnTo>
                    <a:pt x="160" y="98"/>
                  </a:lnTo>
                  <a:lnTo>
                    <a:pt x="148" y="92"/>
                  </a:lnTo>
                  <a:lnTo>
                    <a:pt x="138" y="84"/>
                  </a:lnTo>
                  <a:lnTo>
                    <a:pt x="127" y="78"/>
                  </a:lnTo>
                  <a:lnTo>
                    <a:pt x="121" y="84"/>
                  </a:lnTo>
                  <a:lnTo>
                    <a:pt x="129" y="78"/>
                  </a:lnTo>
                  <a:lnTo>
                    <a:pt x="111" y="59"/>
                  </a:lnTo>
                  <a:lnTo>
                    <a:pt x="96" y="39"/>
                  </a:lnTo>
                  <a:lnTo>
                    <a:pt x="82" y="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1" name="Freeform 21"/>
            <p:cNvSpPr>
              <a:spLocks/>
            </p:cNvSpPr>
            <p:nvPr/>
          </p:nvSpPr>
          <p:spPr bwMode="auto">
            <a:xfrm>
              <a:off x="4702" y="782"/>
              <a:ext cx="46" cy="60"/>
            </a:xfrm>
            <a:custGeom>
              <a:avLst/>
              <a:gdLst>
                <a:gd name="T0" fmla="*/ 2 w 94"/>
                <a:gd name="T1" fmla="*/ 0 h 121"/>
                <a:gd name="T2" fmla="*/ 2 w 94"/>
                <a:gd name="T3" fmla="*/ 0 h 121"/>
                <a:gd name="T4" fmla="*/ 2 w 94"/>
                <a:gd name="T5" fmla="*/ 0 h 121"/>
                <a:gd name="T6" fmla="*/ 2 w 94"/>
                <a:gd name="T7" fmla="*/ 1 h 121"/>
                <a:gd name="T8" fmla="*/ 2 w 94"/>
                <a:gd name="T9" fmla="*/ 1 h 121"/>
                <a:gd name="T10" fmla="*/ 1 w 94"/>
                <a:gd name="T11" fmla="*/ 1 h 121"/>
                <a:gd name="T12" fmla="*/ 1 w 94"/>
                <a:gd name="T13" fmla="*/ 1 h 121"/>
                <a:gd name="T14" fmla="*/ 1 w 94"/>
                <a:gd name="T15" fmla="*/ 1 h 121"/>
                <a:gd name="T16" fmla="*/ 0 w 94"/>
                <a:gd name="T17" fmla="*/ 3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121"/>
                <a:gd name="T29" fmla="*/ 94 w 94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121">
                  <a:moveTo>
                    <a:pt x="94" y="0"/>
                  </a:moveTo>
                  <a:lnTo>
                    <a:pt x="82" y="16"/>
                  </a:lnTo>
                  <a:lnTo>
                    <a:pt x="74" y="26"/>
                  </a:lnTo>
                  <a:lnTo>
                    <a:pt x="70" y="32"/>
                  </a:lnTo>
                  <a:lnTo>
                    <a:pt x="66" y="35"/>
                  </a:lnTo>
                  <a:lnTo>
                    <a:pt x="63" y="41"/>
                  </a:lnTo>
                  <a:lnTo>
                    <a:pt x="59" y="47"/>
                  </a:lnTo>
                  <a:lnTo>
                    <a:pt x="53" y="55"/>
                  </a:lnTo>
                  <a:lnTo>
                    <a:pt x="0" y="12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2" name="Line 22"/>
            <p:cNvSpPr>
              <a:spLocks noChangeShapeType="1"/>
            </p:cNvSpPr>
            <p:nvPr/>
          </p:nvSpPr>
          <p:spPr bwMode="auto">
            <a:xfrm flipH="1" flipV="1">
              <a:off x="4762" y="788"/>
              <a:ext cx="10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3" name="Freeform 23"/>
            <p:cNvSpPr>
              <a:spLocks/>
            </p:cNvSpPr>
            <p:nvPr/>
          </p:nvSpPr>
          <p:spPr bwMode="auto">
            <a:xfrm>
              <a:off x="4883" y="793"/>
              <a:ext cx="37" cy="55"/>
            </a:xfrm>
            <a:custGeom>
              <a:avLst/>
              <a:gdLst>
                <a:gd name="T0" fmla="*/ 2 w 74"/>
                <a:gd name="T1" fmla="*/ 0 h 109"/>
                <a:gd name="T2" fmla="*/ 2 w 74"/>
                <a:gd name="T3" fmla="*/ 1 h 109"/>
                <a:gd name="T4" fmla="*/ 1 w 74"/>
                <a:gd name="T5" fmla="*/ 2 h 109"/>
                <a:gd name="T6" fmla="*/ 1 w 74"/>
                <a:gd name="T7" fmla="*/ 2 h 109"/>
                <a:gd name="T8" fmla="*/ 1 w 74"/>
                <a:gd name="T9" fmla="*/ 2 h 109"/>
                <a:gd name="T10" fmla="*/ 1 w 74"/>
                <a:gd name="T11" fmla="*/ 3 h 109"/>
                <a:gd name="T12" fmla="*/ 1 w 74"/>
                <a:gd name="T13" fmla="*/ 3 h 109"/>
                <a:gd name="T14" fmla="*/ 0 w 74"/>
                <a:gd name="T15" fmla="*/ 4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09"/>
                <a:gd name="T26" fmla="*/ 74 w 74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09">
                  <a:moveTo>
                    <a:pt x="74" y="0"/>
                  </a:moveTo>
                  <a:lnTo>
                    <a:pt x="68" y="19"/>
                  </a:lnTo>
                  <a:lnTo>
                    <a:pt x="60" y="39"/>
                  </a:lnTo>
                  <a:lnTo>
                    <a:pt x="52" y="52"/>
                  </a:lnTo>
                  <a:lnTo>
                    <a:pt x="43" y="64"/>
                  </a:lnTo>
                  <a:lnTo>
                    <a:pt x="37" y="78"/>
                  </a:lnTo>
                  <a:lnTo>
                    <a:pt x="33" y="93"/>
                  </a:lnTo>
                  <a:lnTo>
                    <a:pt x="0" y="10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4" name="Freeform 24"/>
            <p:cNvSpPr>
              <a:spLocks/>
            </p:cNvSpPr>
            <p:nvPr/>
          </p:nvSpPr>
          <p:spPr bwMode="auto">
            <a:xfrm>
              <a:off x="4954" y="790"/>
              <a:ext cx="3" cy="59"/>
            </a:xfrm>
            <a:custGeom>
              <a:avLst/>
              <a:gdLst>
                <a:gd name="T0" fmla="*/ 0 w 6"/>
                <a:gd name="T1" fmla="*/ 0 h 117"/>
                <a:gd name="T2" fmla="*/ 1 w 6"/>
                <a:gd name="T3" fmla="*/ 2 h 117"/>
                <a:gd name="T4" fmla="*/ 1 w 6"/>
                <a:gd name="T5" fmla="*/ 3 h 117"/>
                <a:gd name="T6" fmla="*/ 1 w 6"/>
                <a:gd name="T7" fmla="*/ 3 h 117"/>
                <a:gd name="T8" fmla="*/ 1 w 6"/>
                <a:gd name="T9" fmla="*/ 4 h 117"/>
                <a:gd name="T10" fmla="*/ 1 w 6"/>
                <a:gd name="T11" fmla="*/ 4 h 117"/>
                <a:gd name="T12" fmla="*/ 1 w 6"/>
                <a:gd name="T13" fmla="*/ 4 h 117"/>
                <a:gd name="T14" fmla="*/ 1 w 6"/>
                <a:gd name="T15" fmla="*/ 4 h 117"/>
                <a:gd name="T16" fmla="*/ 1 w 6"/>
                <a:gd name="T17" fmla="*/ 4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17"/>
                <a:gd name="T29" fmla="*/ 6 w 6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17">
                  <a:moveTo>
                    <a:pt x="0" y="0"/>
                  </a:moveTo>
                  <a:lnTo>
                    <a:pt x="2" y="37"/>
                  </a:lnTo>
                  <a:lnTo>
                    <a:pt x="4" y="66"/>
                  </a:lnTo>
                  <a:lnTo>
                    <a:pt x="4" y="89"/>
                  </a:lnTo>
                  <a:lnTo>
                    <a:pt x="6" y="105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6" y="111"/>
                  </a:lnTo>
                  <a:lnTo>
                    <a:pt x="6" y="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5" name="Freeform 25"/>
            <p:cNvSpPr>
              <a:spLocks/>
            </p:cNvSpPr>
            <p:nvPr/>
          </p:nvSpPr>
          <p:spPr bwMode="auto">
            <a:xfrm>
              <a:off x="4742" y="804"/>
              <a:ext cx="6" cy="36"/>
            </a:xfrm>
            <a:custGeom>
              <a:avLst/>
              <a:gdLst>
                <a:gd name="T0" fmla="*/ 0 w 14"/>
                <a:gd name="T1" fmla="*/ 0 h 72"/>
                <a:gd name="T2" fmla="*/ 0 w 14"/>
                <a:gd name="T3" fmla="*/ 1 h 72"/>
                <a:gd name="T4" fmla="*/ 0 w 14"/>
                <a:gd name="T5" fmla="*/ 1 h 72"/>
                <a:gd name="T6" fmla="*/ 0 w 14"/>
                <a:gd name="T7" fmla="*/ 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72"/>
                <a:gd name="T14" fmla="*/ 14 w 1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72">
                  <a:moveTo>
                    <a:pt x="14" y="0"/>
                  </a:moveTo>
                  <a:lnTo>
                    <a:pt x="14" y="18"/>
                  </a:lnTo>
                  <a:lnTo>
                    <a:pt x="14" y="33"/>
                  </a:lnTo>
                  <a:lnTo>
                    <a:pt x="0" y="7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6" name="Freeform 26"/>
            <p:cNvSpPr>
              <a:spLocks/>
            </p:cNvSpPr>
            <p:nvPr/>
          </p:nvSpPr>
          <p:spPr bwMode="auto">
            <a:xfrm>
              <a:off x="4927" y="793"/>
              <a:ext cx="18" cy="38"/>
            </a:xfrm>
            <a:custGeom>
              <a:avLst/>
              <a:gdLst>
                <a:gd name="T0" fmla="*/ 2 w 35"/>
                <a:gd name="T1" fmla="*/ 0 h 76"/>
                <a:gd name="T2" fmla="*/ 1 w 35"/>
                <a:gd name="T3" fmla="*/ 1 h 76"/>
                <a:gd name="T4" fmla="*/ 1 w 35"/>
                <a:gd name="T5" fmla="*/ 1 h 76"/>
                <a:gd name="T6" fmla="*/ 1 w 35"/>
                <a:gd name="T7" fmla="*/ 1 h 76"/>
                <a:gd name="T8" fmla="*/ 0 w 35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6"/>
                <a:gd name="T17" fmla="*/ 35 w 3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6">
                  <a:moveTo>
                    <a:pt x="35" y="0"/>
                  </a:moveTo>
                  <a:lnTo>
                    <a:pt x="22" y="19"/>
                  </a:lnTo>
                  <a:lnTo>
                    <a:pt x="12" y="37"/>
                  </a:lnTo>
                  <a:lnTo>
                    <a:pt x="4" y="54"/>
                  </a:lnTo>
                  <a:lnTo>
                    <a:pt x="0" y="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7" name="Freeform 27"/>
            <p:cNvSpPr>
              <a:spLocks/>
            </p:cNvSpPr>
            <p:nvPr/>
          </p:nvSpPr>
          <p:spPr bwMode="auto">
            <a:xfrm>
              <a:off x="5093" y="683"/>
              <a:ext cx="1" cy="3"/>
            </a:xfrm>
            <a:custGeom>
              <a:avLst/>
              <a:gdLst>
                <a:gd name="T0" fmla="*/ 1 w 2"/>
                <a:gd name="T1" fmla="*/ 0 h 8"/>
                <a:gd name="T2" fmla="*/ 1 w 2"/>
                <a:gd name="T3" fmla="*/ 0 h 8"/>
                <a:gd name="T4" fmla="*/ 0 w 2"/>
                <a:gd name="T5" fmla="*/ 0 h 8"/>
                <a:gd name="T6" fmla="*/ 0 w 2"/>
                <a:gd name="T7" fmla="*/ 0 h 8"/>
                <a:gd name="T8" fmla="*/ 0 w 2"/>
                <a:gd name="T9" fmla="*/ 0 h 8"/>
                <a:gd name="T10" fmla="*/ 1 w 2"/>
                <a:gd name="T11" fmla="*/ 0 h 8"/>
                <a:gd name="T12" fmla="*/ 1 w 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8"/>
                <a:gd name="T23" fmla="*/ 2 w 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8">
                  <a:moveTo>
                    <a:pt x="2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8" name="Freeform 28"/>
            <p:cNvSpPr>
              <a:spLocks/>
            </p:cNvSpPr>
            <p:nvPr/>
          </p:nvSpPr>
          <p:spPr bwMode="auto">
            <a:xfrm>
              <a:off x="5041" y="703"/>
              <a:ext cx="7" cy="17"/>
            </a:xfrm>
            <a:custGeom>
              <a:avLst/>
              <a:gdLst>
                <a:gd name="T0" fmla="*/ 0 w 14"/>
                <a:gd name="T1" fmla="*/ 0 h 33"/>
                <a:gd name="T2" fmla="*/ 1 w 14"/>
                <a:gd name="T3" fmla="*/ 1 h 33"/>
                <a:gd name="T4" fmla="*/ 1 w 14"/>
                <a:gd name="T5" fmla="*/ 1 h 33"/>
                <a:gd name="T6" fmla="*/ 1 w 14"/>
                <a:gd name="T7" fmla="*/ 1 h 33"/>
                <a:gd name="T8" fmla="*/ 1 w 14"/>
                <a:gd name="T9" fmla="*/ 1 h 33"/>
                <a:gd name="T10" fmla="*/ 1 w 14"/>
                <a:gd name="T11" fmla="*/ 1 h 33"/>
                <a:gd name="T12" fmla="*/ 1 w 14"/>
                <a:gd name="T13" fmla="*/ 1 h 33"/>
                <a:gd name="T14" fmla="*/ 1 w 14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3"/>
                <a:gd name="T26" fmla="*/ 14 w 14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3">
                  <a:moveTo>
                    <a:pt x="0" y="0"/>
                  </a:moveTo>
                  <a:lnTo>
                    <a:pt x="6" y="6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21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69" name="Freeform 29"/>
            <p:cNvSpPr>
              <a:spLocks/>
            </p:cNvSpPr>
            <p:nvPr/>
          </p:nvSpPr>
          <p:spPr bwMode="auto">
            <a:xfrm>
              <a:off x="5106" y="760"/>
              <a:ext cx="12" cy="8"/>
            </a:xfrm>
            <a:custGeom>
              <a:avLst/>
              <a:gdLst>
                <a:gd name="T0" fmla="*/ 1 w 24"/>
                <a:gd name="T1" fmla="*/ 0 h 15"/>
                <a:gd name="T2" fmla="*/ 1 w 24"/>
                <a:gd name="T3" fmla="*/ 1 h 15"/>
                <a:gd name="T4" fmla="*/ 1 w 24"/>
                <a:gd name="T5" fmla="*/ 1 h 15"/>
                <a:gd name="T6" fmla="*/ 1 w 24"/>
                <a:gd name="T7" fmla="*/ 1 h 15"/>
                <a:gd name="T8" fmla="*/ 1 w 24"/>
                <a:gd name="T9" fmla="*/ 1 h 15"/>
                <a:gd name="T10" fmla="*/ 1 w 24"/>
                <a:gd name="T11" fmla="*/ 1 h 15"/>
                <a:gd name="T12" fmla="*/ 0 w 2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5"/>
                <a:gd name="T23" fmla="*/ 24 w 2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5">
                  <a:moveTo>
                    <a:pt x="24" y="0"/>
                  </a:moveTo>
                  <a:lnTo>
                    <a:pt x="18" y="4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0" name="Freeform 30"/>
            <p:cNvSpPr>
              <a:spLocks/>
            </p:cNvSpPr>
            <p:nvPr/>
          </p:nvSpPr>
          <p:spPr bwMode="auto">
            <a:xfrm>
              <a:off x="5045" y="752"/>
              <a:ext cx="14" cy="5"/>
            </a:xfrm>
            <a:custGeom>
              <a:avLst/>
              <a:gdLst>
                <a:gd name="T0" fmla="*/ 0 w 29"/>
                <a:gd name="T1" fmla="*/ 0 h 12"/>
                <a:gd name="T2" fmla="*/ 0 w 29"/>
                <a:gd name="T3" fmla="*/ 0 h 12"/>
                <a:gd name="T4" fmla="*/ 0 w 29"/>
                <a:gd name="T5" fmla="*/ 0 h 12"/>
                <a:gd name="T6" fmla="*/ 0 w 29"/>
                <a:gd name="T7" fmla="*/ 0 h 12"/>
                <a:gd name="T8" fmla="*/ 0 w 29"/>
                <a:gd name="T9" fmla="*/ 0 h 12"/>
                <a:gd name="T10" fmla="*/ 0 w 29"/>
                <a:gd name="T11" fmla="*/ 0 h 12"/>
                <a:gd name="T12" fmla="*/ 0 w 29"/>
                <a:gd name="T13" fmla="*/ 0 h 12"/>
                <a:gd name="T14" fmla="*/ 0 w 2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2"/>
                <a:gd name="T26" fmla="*/ 29 w 2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2">
                  <a:moveTo>
                    <a:pt x="29" y="0"/>
                  </a:moveTo>
                  <a:lnTo>
                    <a:pt x="25" y="0"/>
                  </a:lnTo>
                  <a:lnTo>
                    <a:pt x="21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1" name="Freeform 31"/>
            <p:cNvSpPr>
              <a:spLocks/>
            </p:cNvSpPr>
            <p:nvPr/>
          </p:nvSpPr>
          <p:spPr bwMode="auto">
            <a:xfrm>
              <a:off x="5077" y="789"/>
              <a:ext cx="5" cy="6"/>
            </a:xfrm>
            <a:custGeom>
              <a:avLst/>
              <a:gdLst>
                <a:gd name="T0" fmla="*/ 1 w 10"/>
                <a:gd name="T1" fmla="*/ 0 h 14"/>
                <a:gd name="T2" fmla="*/ 1 w 10"/>
                <a:gd name="T3" fmla="*/ 0 h 14"/>
                <a:gd name="T4" fmla="*/ 1 w 10"/>
                <a:gd name="T5" fmla="*/ 0 h 14"/>
                <a:gd name="T6" fmla="*/ 1 w 10"/>
                <a:gd name="T7" fmla="*/ 0 h 14"/>
                <a:gd name="T8" fmla="*/ 0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8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0" y="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2" name="Freeform 32"/>
            <p:cNvSpPr>
              <a:spLocks/>
            </p:cNvSpPr>
            <p:nvPr/>
          </p:nvSpPr>
          <p:spPr bwMode="auto">
            <a:xfrm>
              <a:off x="5048" y="815"/>
              <a:ext cx="4" cy="1"/>
            </a:xfrm>
            <a:custGeom>
              <a:avLst/>
              <a:gdLst>
                <a:gd name="T0" fmla="*/ 0 w 7"/>
                <a:gd name="T1" fmla="*/ 0 h 1"/>
                <a:gd name="T2" fmla="*/ 1 w 7"/>
                <a:gd name="T3" fmla="*/ 0 h 1"/>
                <a:gd name="T4" fmla="*/ 1 w 7"/>
                <a:gd name="T5" fmla="*/ 0 h 1"/>
                <a:gd name="T6" fmla="*/ 1 w 7"/>
                <a:gd name="T7" fmla="*/ 0 h 1"/>
                <a:gd name="T8" fmla="*/ 1 w 7"/>
                <a:gd name="T9" fmla="*/ 0 h 1"/>
                <a:gd name="T10" fmla="*/ 1 w 7"/>
                <a:gd name="T11" fmla="*/ 0 h 1"/>
                <a:gd name="T12" fmla="*/ 0 w 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"/>
                <a:gd name="T23" fmla="*/ 7 w 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3" name="Freeform 33"/>
            <p:cNvSpPr>
              <a:spLocks/>
            </p:cNvSpPr>
            <p:nvPr/>
          </p:nvSpPr>
          <p:spPr bwMode="auto">
            <a:xfrm>
              <a:off x="5108" y="820"/>
              <a:ext cx="8" cy="6"/>
            </a:xfrm>
            <a:custGeom>
              <a:avLst/>
              <a:gdLst>
                <a:gd name="T0" fmla="*/ 0 w 16"/>
                <a:gd name="T1" fmla="*/ 0 h 14"/>
                <a:gd name="T2" fmla="*/ 1 w 16"/>
                <a:gd name="T3" fmla="*/ 0 h 14"/>
                <a:gd name="T4" fmla="*/ 1 w 16"/>
                <a:gd name="T5" fmla="*/ 0 h 14"/>
                <a:gd name="T6" fmla="*/ 1 w 16"/>
                <a:gd name="T7" fmla="*/ 0 h 14"/>
                <a:gd name="T8" fmla="*/ 1 w 16"/>
                <a:gd name="T9" fmla="*/ 0 h 14"/>
                <a:gd name="T10" fmla="*/ 1 w 16"/>
                <a:gd name="T11" fmla="*/ 0 h 14"/>
                <a:gd name="T12" fmla="*/ 1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0" y="0"/>
                  </a:moveTo>
                  <a:lnTo>
                    <a:pt x="6" y="2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6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74" name="Group 34"/>
            <p:cNvGrpSpPr>
              <a:grpSpLocks/>
            </p:cNvGrpSpPr>
            <p:nvPr/>
          </p:nvGrpSpPr>
          <p:grpSpPr bwMode="auto">
            <a:xfrm>
              <a:off x="4551" y="660"/>
              <a:ext cx="78" cy="145"/>
              <a:chOff x="4551" y="660"/>
              <a:chExt cx="78" cy="145"/>
            </a:xfrm>
          </p:grpSpPr>
          <p:sp>
            <p:nvSpPr>
              <p:cNvPr id="48416" name="Freeform 35"/>
              <p:cNvSpPr>
                <a:spLocks/>
              </p:cNvSpPr>
              <p:nvPr/>
            </p:nvSpPr>
            <p:spPr bwMode="auto">
              <a:xfrm>
                <a:off x="4603" y="660"/>
                <a:ext cx="1" cy="4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1 h 8"/>
                  <a:gd name="T4" fmla="*/ 0 w 2"/>
                  <a:gd name="T5" fmla="*/ 1 h 8"/>
                  <a:gd name="T6" fmla="*/ 0 w 2"/>
                  <a:gd name="T7" fmla="*/ 1 h 8"/>
                  <a:gd name="T8" fmla="*/ 0 w 2"/>
                  <a:gd name="T9" fmla="*/ 1 h 8"/>
                  <a:gd name="T10" fmla="*/ 1 w 2"/>
                  <a:gd name="T11" fmla="*/ 1 h 8"/>
                  <a:gd name="T12" fmla="*/ 1 w 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8"/>
                  <a:gd name="T23" fmla="*/ 2 w 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8">
                    <a:moveTo>
                      <a:pt x="2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7" name="Freeform 36"/>
              <p:cNvSpPr>
                <a:spLocks/>
              </p:cNvSpPr>
              <p:nvPr/>
            </p:nvSpPr>
            <p:spPr bwMode="auto">
              <a:xfrm>
                <a:off x="4551" y="681"/>
                <a:ext cx="8" cy="16"/>
              </a:xfrm>
              <a:custGeom>
                <a:avLst/>
                <a:gdLst>
                  <a:gd name="T0" fmla="*/ 0 w 16"/>
                  <a:gd name="T1" fmla="*/ 0 h 33"/>
                  <a:gd name="T2" fmla="*/ 1 w 16"/>
                  <a:gd name="T3" fmla="*/ 0 h 33"/>
                  <a:gd name="T4" fmla="*/ 1 w 16"/>
                  <a:gd name="T5" fmla="*/ 0 h 33"/>
                  <a:gd name="T6" fmla="*/ 1 w 16"/>
                  <a:gd name="T7" fmla="*/ 0 h 33"/>
                  <a:gd name="T8" fmla="*/ 1 w 16"/>
                  <a:gd name="T9" fmla="*/ 0 h 33"/>
                  <a:gd name="T10" fmla="*/ 1 w 16"/>
                  <a:gd name="T11" fmla="*/ 0 h 33"/>
                  <a:gd name="T12" fmla="*/ 1 w 16"/>
                  <a:gd name="T13" fmla="*/ 0 h 33"/>
                  <a:gd name="T14" fmla="*/ 1 w 16"/>
                  <a:gd name="T15" fmla="*/ 1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0" y="0"/>
                    </a:moveTo>
                    <a:lnTo>
                      <a:pt x="6" y="6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22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6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8" name="Freeform 37"/>
              <p:cNvSpPr>
                <a:spLocks/>
              </p:cNvSpPr>
              <p:nvPr/>
            </p:nvSpPr>
            <p:spPr bwMode="auto">
              <a:xfrm>
                <a:off x="4617" y="738"/>
                <a:ext cx="12" cy="8"/>
              </a:xfrm>
              <a:custGeom>
                <a:avLst/>
                <a:gdLst>
                  <a:gd name="T0" fmla="*/ 1 w 24"/>
                  <a:gd name="T1" fmla="*/ 0 h 16"/>
                  <a:gd name="T2" fmla="*/ 1 w 24"/>
                  <a:gd name="T3" fmla="*/ 1 h 16"/>
                  <a:gd name="T4" fmla="*/ 1 w 24"/>
                  <a:gd name="T5" fmla="*/ 1 h 16"/>
                  <a:gd name="T6" fmla="*/ 1 w 24"/>
                  <a:gd name="T7" fmla="*/ 1 h 16"/>
                  <a:gd name="T8" fmla="*/ 1 w 24"/>
                  <a:gd name="T9" fmla="*/ 1 h 16"/>
                  <a:gd name="T10" fmla="*/ 1 w 24"/>
                  <a:gd name="T11" fmla="*/ 1 h 16"/>
                  <a:gd name="T12" fmla="*/ 0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24" y="0"/>
                    </a:moveTo>
                    <a:lnTo>
                      <a:pt x="18" y="4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9" name="Freeform 38"/>
              <p:cNvSpPr>
                <a:spLocks/>
              </p:cNvSpPr>
              <p:nvPr/>
            </p:nvSpPr>
            <p:spPr bwMode="auto">
              <a:xfrm>
                <a:off x="4555" y="729"/>
                <a:ext cx="15" cy="7"/>
              </a:xfrm>
              <a:custGeom>
                <a:avLst/>
                <a:gdLst>
                  <a:gd name="T0" fmla="*/ 0 w 31"/>
                  <a:gd name="T1" fmla="*/ 0 h 14"/>
                  <a:gd name="T2" fmla="*/ 0 w 31"/>
                  <a:gd name="T3" fmla="*/ 0 h 14"/>
                  <a:gd name="T4" fmla="*/ 0 w 31"/>
                  <a:gd name="T5" fmla="*/ 1 h 14"/>
                  <a:gd name="T6" fmla="*/ 0 w 31"/>
                  <a:gd name="T7" fmla="*/ 1 h 14"/>
                  <a:gd name="T8" fmla="*/ 0 w 31"/>
                  <a:gd name="T9" fmla="*/ 1 h 14"/>
                  <a:gd name="T10" fmla="*/ 0 w 31"/>
                  <a:gd name="T11" fmla="*/ 1 h 14"/>
                  <a:gd name="T12" fmla="*/ 0 w 31"/>
                  <a:gd name="T13" fmla="*/ 1 h 14"/>
                  <a:gd name="T14" fmla="*/ 0 w 31"/>
                  <a:gd name="T15" fmla="*/ 1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14"/>
                  <a:gd name="T26" fmla="*/ 31 w 31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14">
                    <a:moveTo>
                      <a:pt x="31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0" y="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0" name="Freeform 39"/>
              <p:cNvSpPr>
                <a:spLocks/>
              </p:cNvSpPr>
              <p:nvPr/>
            </p:nvSpPr>
            <p:spPr bwMode="auto">
              <a:xfrm>
                <a:off x="4588" y="767"/>
                <a:ext cx="5" cy="6"/>
              </a:xfrm>
              <a:custGeom>
                <a:avLst/>
                <a:gdLst>
                  <a:gd name="T0" fmla="*/ 1 w 10"/>
                  <a:gd name="T1" fmla="*/ 0 h 12"/>
                  <a:gd name="T2" fmla="*/ 1 w 10"/>
                  <a:gd name="T3" fmla="*/ 1 h 12"/>
                  <a:gd name="T4" fmla="*/ 1 w 10"/>
                  <a:gd name="T5" fmla="*/ 1 h 12"/>
                  <a:gd name="T6" fmla="*/ 1 w 10"/>
                  <a:gd name="T7" fmla="*/ 1 h 12"/>
                  <a:gd name="T8" fmla="*/ 0 w 10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"/>
                  <a:gd name="T17" fmla="*/ 10 w 1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">
                    <a:moveTo>
                      <a:pt x="8" y="0"/>
                    </a:moveTo>
                    <a:lnTo>
                      <a:pt x="10" y="4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1" name="Freeform 40"/>
              <p:cNvSpPr>
                <a:spLocks/>
              </p:cNvSpPr>
              <p:nvPr/>
            </p:nvSpPr>
            <p:spPr bwMode="auto">
              <a:xfrm>
                <a:off x="4559" y="792"/>
                <a:ext cx="4" cy="1"/>
              </a:xfrm>
              <a:custGeom>
                <a:avLst/>
                <a:gdLst>
                  <a:gd name="T0" fmla="*/ 0 w 7"/>
                  <a:gd name="T1" fmla="*/ 1 h 2"/>
                  <a:gd name="T2" fmla="*/ 1 w 7"/>
                  <a:gd name="T3" fmla="*/ 1 h 2"/>
                  <a:gd name="T4" fmla="*/ 1 w 7"/>
                  <a:gd name="T5" fmla="*/ 0 h 2"/>
                  <a:gd name="T6" fmla="*/ 1 w 7"/>
                  <a:gd name="T7" fmla="*/ 0 h 2"/>
                  <a:gd name="T8" fmla="*/ 1 w 7"/>
                  <a:gd name="T9" fmla="*/ 0 h 2"/>
                  <a:gd name="T10" fmla="*/ 1 w 7"/>
                  <a:gd name="T11" fmla="*/ 1 h 2"/>
                  <a:gd name="T12" fmla="*/ 0 w 7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2" name="Freeform 41"/>
              <p:cNvSpPr>
                <a:spLocks/>
              </p:cNvSpPr>
              <p:nvPr/>
            </p:nvSpPr>
            <p:spPr bwMode="auto">
              <a:xfrm>
                <a:off x="4619" y="797"/>
                <a:ext cx="9" cy="8"/>
              </a:xfrm>
              <a:custGeom>
                <a:avLst/>
                <a:gdLst>
                  <a:gd name="T0" fmla="*/ 0 w 18"/>
                  <a:gd name="T1" fmla="*/ 0 h 15"/>
                  <a:gd name="T2" fmla="*/ 1 w 18"/>
                  <a:gd name="T3" fmla="*/ 1 h 15"/>
                  <a:gd name="T4" fmla="*/ 1 w 18"/>
                  <a:gd name="T5" fmla="*/ 1 h 15"/>
                  <a:gd name="T6" fmla="*/ 1 w 18"/>
                  <a:gd name="T7" fmla="*/ 1 h 15"/>
                  <a:gd name="T8" fmla="*/ 1 w 18"/>
                  <a:gd name="T9" fmla="*/ 1 h 15"/>
                  <a:gd name="T10" fmla="*/ 1 w 18"/>
                  <a:gd name="T11" fmla="*/ 1 h 15"/>
                  <a:gd name="T12" fmla="*/ 1 w 18"/>
                  <a:gd name="T13" fmla="*/ 1 h 15"/>
                  <a:gd name="T14" fmla="*/ 1 w 18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5"/>
                  <a:gd name="T26" fmla="*/ 18 w 1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5">
                    <a:moveTo>
                      <a:pt x="0" y="0"/>
                    </a:moveTo>
                    <a:lnTo>
                      <a:pt x="6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18" y="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375" name="Freeform 42"/>
            <p:cNvSpPr>
              <a:spLocks/>
            </p:cNvSpPr>
            <p:nvPr/>
          </p:nvSpPr>
          <p:spPr bwMode="auto">
            <a:xfrm>
              <a:off x="4512" y="778"/>
              <a:ext cx="5" cy="10"/>
            </a:xfrm>
            <a:custGeom>
              <a:avLst/>
              <a:gdLst>
                <a:gd name="T0" fmla="*/ 1 w 10"/>
                <a:gd name="T1" fmla="*/ 0 h 19"/>
                <a:gd name="T2" fmla="*/ 1 w 10"/>
                <a:gd name="T3" fmla="*/ 1 h 19"/>
                <a:gd name="T4" fmla="*/ 1 w 10"/>
                <a:gd name="T5" fmla="*/ 1 h 19"/>
                <a:gd name="T6" fmla="*/ 1 w 10"/>
                <a:gd name="T7" fmla="*/ 1 h 19"/>
                <a:gd name="T8" fmla="*/ 0 w 10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"/>
                <a:gd name="T17" fmla="*/ 10 w 1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">
                  <a:moveTo>
                    <a:pt x="10" y="0"/>
                  </a:moveTo>
                  <a:lnTo>
                    <a:pt x="6" y="6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6" name="Line 43"/>
            <p:cNvSpPr>
              <a:spLocks noChangeShapeType="1"/>
            </p:cNvSpPr>
            <p:nvPr/>
          </p:nvSpPr>
          <p:spPr bwMode="auto">
            <a:xfrm flipH="1">
              <a:off x="4509" y="84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77" name="Freeform 44"/>
            <p:cNvSpPr>
              <a:spLocks/>
            </p:cNvSpPr>
            <p:nvPr/>
          </p:nvSpPr>
          <p:spPr bwMode="auto">
            <a:xfrm>
              <a:off x="4552" y="880"/>
              <a:ext cx="15" cy="7"/>
            </a:xfrm>
            <a:custGeom>
              <a:avLst/>
              <a:gdLst>
                <a:gd name="T0" fmla="*/ 1 w 29"/>
                <a:gd name="T1" fmla="*/ 0 h 13"/>
                <a:gd name="T2" fmla="*/ 1 w 29"/>
                <a:gd name="T3" fmla="*/ 1 h 13"/>
                <a:gd name="T4" fmla="*/ 1 w 29"/>
                <a:gd name="T5" fmla="*/ 1 h 13"/>
                <a:gd name="T6" fmla="*/ 1 w 29"/>
                <a:gd name="T7" fmla="*/ 1 h 13"/>
                <a:gd name="T8" fmla="*/ 1 w 29"/>
                <a:gd name="T9" fmla="*/ 1 h 13"/>
                <a:gd name="T10" fmla="*/ 0 w 29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3"/>
                <a:gd name="T20" fmla="*/ 29 w 2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3">
                  <a:moveTo>
                    <a:pt x="29" y="0"/>
                  </a:moveTo>
                  <a:lnTo>
                    <a:pt x="25" y="6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5" y="1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378" name="Group 45"/>
            <p:cNvGrpSpPr>
              <a:grpSpLocks/>
            </p:cNvGrpSpPr>
            <p:nvPr/>
          </p:nvGrpSpPr>
          <p:grpSpPr bwMode="auto">
            <a:xfrm>
              <a:off x="4312" y="437"/>
              <a:ext cx="187" cy="326"/>
              <a:chOff x="4312" y="437"/>
              <a:chExt cx="187" cy="326"/>
            </a:xfrm>
          </p:grpSpPr>
          <p:sp>
            <p:nvSpPr>
              <p:cNvPr id="48407" name="Freeform 46"/>
              <p:cNvSpPr>
                <a:spLocks/>
              </p:cNvSpPr>
              <p:nvPr/>
            </p:nvSpPr>
            <p:spPr bwMode="auto">
              <a:xfrm>
                <a:off x="4424" y="584"/>
                <a:ext cx="43" cy="118"/>
              </a:xfrm>
              <a:custGeom>
                <a:avLst/>
                <a:gdLst>
                  <a:gd name="T0" fmla="*/ 0 w 88"/>
                  <a:gd name="T1" fmla="*/ 0 h 235"/>
                  <a:gd name="T2" fmla="*/ 0 w 88"/>
                  <a:gd name="T3" fmla="*/ 2 h 235"/>
                  <a:gd name="T4" fmla="*/ 0 w 88"/>
                  <a:gd name="T5" fmla="*/ 3 h 235"/>
                  <a:gd name="T6" fmla="*/ 0 w 88"/>
                  <a:gd name="T7" fmla="*/ 4 h 235"/>
                  <a:gd name="T8" fmla="*/ 0 w 88"/>
                  <a:gd name="T9" fmla="*/ 5 h 235"/>
                  <a:gd name="T10" fmla="*/ 0 w 88"/>
                  <a:gd name="T11" fmla="*/ 6 h 235"/>
                  <a:gd name="T12" fmla="*/ 0 w 88"/>
                  <a:gd name="T13" fmla="*/ 6 h 235"/>
                  <a:gd name="T14" fmla="*/ 0 w 88"/>
                  <a:gd name="T15" fmla="*/ 6 h 235"/>
                  <a:gd name="T16" fmla="*/ 0 w 88"/>
                  <a:gd name="T17" fmla="*/ 6 h 235"/>
                  <a:gd name="T18" fmla="*/ 0 w 88"/>
                  <a:gd name="T19" fmla="*/ 7 h 235"/>
                  <a:gd name="T20" fmla="*/ 0 w 88"/>
                  <a:gd name="T21" fmla="*/ 7 h 235"/>
                  <a:gd name="T22" fmla="*/ 0 w 88"/>
                  <a:gd name="T23" fmla="*/ 7 h 235"/>
                  <a:gd name="T24" fmla="*/ 0 w 88"/>
                  <a:gd name="T25" fmla="*/ 7 h 235"/>
                  <a:gd name="T26" fmla="*/ 0 w 88"/>
                  <a:gd name="T27" fmla="*/ 8 h 235"/>
                  <a:gd name="T28" fmla="*/ 0 w 88"/>
                  <a:gd name="T29" fmla="*/ 8 h 235"/>
                  <a:gd name="T30" fmla="*/ 1 w 88"/>
                  <a:gd name="T31" fmla="*/ 8 h 235"/>
                  <a:gd name="T32" fmla="*/ 1 w 88"/>
                  <a:gd name="T33" fmla="*/ 8 h 235"/>
                  <a:gd name="T34" fmla="*/ 1 w 88"/>
                  <a:gd name="T35" fmla="*/ 8 h 235"/>
                  <a:gd name="T36" fmla="*/ 1 w 88"/>
                  <a:gd name="T37" fmla="*/ 8 h 235"/>
                  <a:gd name="T38" fmla="*/ 1 w 88"/>
                  <a:gd name="T39" fmla="*/ 8 h 235"/>
                  <a:gd name="T40" fmla="*/ 2 w 88"/>
                  <a:gd name="T41" fmla="*/ 7 h 235"/>
                  <a:gd name="T42" fmla="*/ 2 w 88"/>
                  <a:gd name="T43" fmla="*/ 7 h 235"/>
                  <a:gd name="T44" fmla="*/ 2 w 88"/>
                  <a:gd name="T45" fmla="*/ 7 h 235"/>
                  <a:gd name="T46" fmla="*/ 2 w 88"/>
                  <a:gd name="T47" fmla="*/ 7 h 235"/>
                  <a:gd name="T48" fmla="*/ 2 w 88"/>
                  <a:gd name="T49" fmla="*/ 6 h 235"/>
                  <a:gd name="T50" fmla="*/ 2 w 88"/>
                  <a:gd name="T51" fmla="*/ 6 h 235"/>
                  <a:gd name="T52" fmla="*/ 2 w 88"/>
                  <a:gd name="T53" fmla="*/ 5 h 235"/>
                  <a:gd name="T54" fmla="*/ 2 w 88"/>
                  <a:gd name="T55" fmla="*/ 4 h 235"/>
                  <a:gd name="T56" fmla="*/ 2 w 88"/>
                  <a:gd name="T57" fmla="*/ 3 h 235"/>
                  <a:gd name="T58" fmla="*/ 2 w 88"/>
                  <a:gd name="T59" fmla="*/ 3 h 235"/>
                  <a:gd name="T60" fmla="*/ 2 w 88"/>
                  <a:gd name="T61" fmla="*/ 2 h 235"/>
                  <a:gd name="T62" fmla="*/ 2 w 88"/>
                  <a:gd name="T63" fmla="*/ 1 h 235"/>
                  <a:gd name="T64" fmla="*/ 1 w 88"/>
                  <a:gd name="T65" fmla="*/ 1 h 235"/>
                  <a:gd name="T66" fmla="*/ 1 w 88"/>
                  <a:gd name="T67" fmla="*/ 1 h 235"/>
                  <a:gd name="T68" fmla="*/ 1 w 88"/>
                  <a:gd name="T69" fmla="*/ 1 h 235"/>
                  <a:gd name="T70" fmla="*/ 1 w 88"/>
                  <a:gd name="T71" fmla="*/ 1 h 235"/>
                  <a:gd name="T72" fmla="*/ 1 w 88"/>
                  <a:gd name="T73" fmla="*/ 1 h 235"/>
                  <a:gd name="T74" fmla="*/ 1 w 88"/>
                  <a:gd name="T75" fmla="*/ 1 h 235"/>
                  <a:gd name="T76" fmla="*/ 0 w 88"/>
                  <a:gd name="T77" fmla="*/ 0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"/>
                  <a:gd name="T118" fmla="*/ 0 h 235"/>
                  <a:gd name="T119" fmla="*/ 88 w 88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" h="235">
                    <a:moveTo>
                      <a:pt x="27" y="0"/>
                    </a:moveTo>
                    <a:lnTo>
                      <a:pt x="16" y="39"/>
                    </a:lnTo>
                    <a:lnTo>
                      <a:pt x="8" y="78"/>
                    </a:lnTo>
                    <a:lnTo>
                      <a:pt x="4" y="118"/>
                    </a:lnTo>
                    <a:lnTo>
                      <a:pt x="0" y="159"/>
                    </a:lnTo>
                    <a:lnTo>
                      <a:pt x="2" y="163"/>
                    </a:lnTo>
                    <a:lnTo>
                      <a:pt x="2" y="171"/>
                    </a:lnTo>
                    <a:lnTo>
                      <a:pt x="4" y="183"/>
                    </a:lnTo>
                    <a:lnTo>
                      <a:pt x="6" y="192"/>
                    </a:lnTo>
                    <a:lnTo>
                      <a:pt x="8" y="204"/>
                    </a:lnTo>
                    <a:lnTo>
                      <a:pt x="10" y="214"/>
                    </a:lnTo>
                    <a:lnTo>
                      <a:pt x="12" y="219"/>
                    </a:lnTo>
                    <a:lnTo>
                      <a:pt x="14" y="223"/>
                    </a:lnTo>
                    <a:lnTo>
                      <a:pt x="22" y="229"/>
                    </a:lnTo>
                    <a:lnTo>
                      <a:pt x="31" y="233"/>
                    </a:lnTo>
                    <a:lnTo>
                      <a:pt x="37" y="235"/>
                    </a:lnTo>
                    <a:lnTo>
                      <a:pt x="41" y="235"/>
                    </a:lnTo>
                    <a:lnTo>
                      <a:pt x="53" y="233"/>
                    </a:lnTo>
                    <a:lnTo>
                      <a:pt x="61" y="229"/>
                    </a:lnTo>
                    <a:lnTo>
                      <a:pt x="64" y="227"/>
                    </a:lnTo>
                    <a:lnTo>
                      <a:pt x="68" y="223"/>
                    </a:lnTo>
                    <a:lnTo>
                      <a:pt x="72" y="218"/>
                    </a:lnTo>
                    <a:lnTo>
                      <a:pt x="76" y="212"/>
                    </a:lnTo>
                    <a:lnTo>
                      <a:pt x="78" y="202"/>
                    </a:lnTo>
                    <a:lnTo>
                      <a:pt x="84" y="190"/>
                    </a:lnTo>
                    <a:lnTo>
                      <a:pt x="86" y="169"/>
                    </a:lnTo>
                    <a:lnTo>
                      <a:pt x="88" y="146"/>
                    </a:lnTo>
                    <a:lnTo>
                      <a:pt x="88" y="120"/>
                    </a:lnTo>
                    <a:lnTo>
                      <a:pt x="88" y="93"/>
                    </a:lnTo>
                    <a:lnTo>
                      <a:pt x="84" y="68"/>
                    </a:lnTo>
                    <a:lnTo>
                      <a:pt x="78" y="46"/>
                    </a:lnTo>
                    <a:lnTo>
                      <a:pt x="68" y="27"/>
                    </a:lnTo>
                    <a:lnTo>
                      <a:pt x="55" y="11"/>
                    </a:lnTo>
                    <a:lnTo>
                      <a:pt x="49" y="13"/>
                    </a:lnTo>
                    <a:lnTo>
                      <a:pt x="45" y="15"/>
                    </a:lnTo>
                    <a:lnTo>
                      <a:pt x="41" y="17"/>
                    </a:lnTo>
                    <a:lnTo>
                      <a:pt x="37" y="11"/>
                    </a:lnTo>
                    <a:lnTo>
                      <a:pt x="33" y="8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8" name="Freeform 47"/>
              <p:cNvSpPr>
                <a:spLocks/>
              </p:cNvSpPr>
              <p:nvPr/>
            </p:nvSpPr>
            <p:spPr bwMode="auto">
              <a:xfrm>
                <a:off x="4396" y="639"/>
                <a:ext cx="42" cy="11"/>
              </a:xfrm>
              <a:custGeom>
                <a:avLst/>
                <a:gdLst>
                  <a:gd name="T0" fmla="*/ 3 w 83"/>
                  <a:gd name="T1" fmla="*/ 0 h 23"/>
                  <a:gd name="T2" fmla="*/ 3 w 83"/>
                  <a:gd name="T3" fmla="*/ 0 h 23"/>
                  <a:gd name="T4" fmla="*/ 3 w 83"/>
                  <a:gd name="T5" fmla="*/ 0 h 23"/>
                  <a:gd name="T6" fmla="*/ 2 w 83"/>
                  <a:gd name="T7" fmla="*/ 0 h 23"/>
                  <a:gd name="T8" fmla="*/ 2 w 83"/>
                  <a:gd name="T9" fmla="*/ 0 h 23"/>
                  <a:gd name="T10" fmla="*/ 2 w 83"/>
                  <a:gd name="T11" fmla="*/ 0 h 23"/>
                  <a:gd name="T12" fmla="*/ 2 w 83"/>
                  <a:gd name="T13" fmla="*/ 0 h 23"/>
                  <a:gd name="T14" fmla="*/ 2 w 83"/>
                  <a:gd name="T15" fmla="*/ 0 h 23"/>
                  <a:gd name="T16" fmla="*/ 2 w 83"/>
                  <a:gd name="T17" fmla="*/ 0 h 23"/>
                  <a:gd name="T18" fmla="*/ 0 w 83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"/>
                  <a:gd name="T31" fmla="*/ 0 h 23"/>
                  <a:gd name="T32" fmla="*/ 83 w 83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" h="23">
                    <a:moveTo>
                      <a:pt x="83" y="11"/>
                    </a:moveTo>
                    <a:lnTo>
                      <a:pt x="74" y="5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9" name="Freeform 48"/>
              <p:cNvSpPr>
                <a:spLocks/>
              </p:cNvSpPr>
              <p:nvPr/>
            </p:nvSpPr>
            <p:spPr bwMode="auto">
              <a:xfrm>
                <a:off x="4405" y="592"/>
                <a:ext cx="44" cy="33"/>
              </a:xfrm>
              <a:custGeom>
                <a:avLst/>
                <a:gdLst>
                  <a:gd name="T0" fmla="*/ 3 w 88"/>
                  <a:gd name="T1" fmla="*/ 2 h 66"/>
                  <a:gd name="T2" fmla="*/ 3 w 88"/>
                  <a:gd name="T3" fmla="*/ 1 h 66"/>
                  <a:gd name="T4" fmla="*/ 3 w 88"/>
                  <a:gd name="T5" fmla="*/ 1 h 66"/>
                  <a:gd name="T6" fmla="*/ 3 w 88"/>
                  <a:gd name="T7" fmla="*/ 1 h 66"/>
                  <a:gd name="T8" fmla="*/ 3 w 88"/>
                  <a:gd name="T9" fmla="*/ 1 h 66"/>
                  <a:gd name="T10" fmla="*/ 3 w 88"/>
                  <a:gd name="T11" fmla="*/ 1 h 66"/>
                  <a:gd name="T12" fmla="*/ 3 w 88"/>
                  <a:gd name="T13" fmla="*/ 1 h 66"/>
                  <a:gd name="T14" fmla="*/ 3 w 88"/>
                  <a:gd name="T15" fmla="*/ 1 h 66"/>
                  <a:gd name="T16" fmla="*/ 3 w 88"/>
                  <a:gd name="T17" fmla="*/ 1 h 66"/>
                  <a:gd name="T18" fmla="*/ 3 w 88"/>
                  <a:gd name="T19" fmla="*/ 1 h 66"/>
                  <a:gd name="T20" fmla="*/ 3 w 88"/>
                  <a:gd name="T21" fmla="*/ 1 h 66"/>
                  <a:gd name="T22" fmla="*/ 1 w 88"/>
                  <a:gd name="T23" fmla="*/ 1 h 66"/>
                  <a:gd name="T24" fmla="*/ 1 w 88"/>
                  <a:gd name="T25" fmla="*/ 1 h 66"/>
                  <a:gd name="T26" fmla="*/ 1 w 88"/>
                  <a:gd name="T27" fmla="*/ 1 h 66"/>
                  <a:gd name="T28" fmla="*/ 1 w 88"/>
                  <a:gd name="T29" fmla="*/ 1 h 66"/>
                  <a:gd name="T30" fmla="*/ 1 w 88"/>
                  <a:gd name="T31" fmla="*/ 1 h 66"/>
                  <a:gd name="T32" fmla="*/ 1 w 88"/>
                  <a:gd name="T33" fmla="*/ 1 h 66"/>
                  <a:gd name="T34" fmla="*/ 0 w 88"/>
                  <a:gd name="T35" fmla="*/ 0 h 66"/>
                  <a:gd name="T36" fmla="*/ 1 w 88"/>
                  <a:gd name="T37" fmla="*/ 1 h 66"/>
                  <a:gd name="T38" fmla="*/ 1 w 88"/>
                  <a:gd name="T39" fmla="*/ 1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"/>
                  <a:gd name="T61" fmla="*/ 0 h 66"/>
                  <a:gd name="T62" fmla="*/ 88 w 88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" h="66">
                    <a:moveTo>
                      <a:pt x="88" y="66"/>
                    </a:moveTo>
                    <a:lnTo>
                      <a:pt x="80" y="59"/>
                    </a:lnTo>
                    <a:lnTo>
                      <a:pt x="76" y="51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72" y="47"/>
                    </a:lnTo>
                    <a:lnTo>
                      <a:pt x="74" y="51"/>
                    </a:lnTo>
                    <a:lnTo>
                      <a:pt x="74" y="55"/>
                    </a:lnTo>
                    <a:lnTo>
                      <a:pt x="70" y="53"/>
                    </a:lnTo>
                    <a:lnTo>
                      <a:pt x="66" y="49"/>
                    </a:lnTo>
                    <a:lnTo>
                      <a:pt x="61" y="45"/>
                    </a:lnTo>
                    <a:lnTo>
                      <a:pt x="49" y="35"/>
                    </a:lnTo>
                    <a:lnTo>
                      <a:pt x="39" y="26"/>
                    </a:lnTo>
                    <a:lnTo>
                      <a:pt x="28" y="18"/>
                    </a:lnTo>
                    <a:lnTo>
                      <a:pt x="14" y="1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0" name="Freeform 49"/>
              <p:cNvSpPr>
                <a:spLocks/>
              </p:cNvSpPr>
              <p:nvPr/>
            </p:nvSpPr>
            <p:spPr bwMode="auto">
              <a:xfrm>
                <a:off x="4419" y="677"/>
                <a:ext cx="23" cy="43"/>
              </a:xfrm>
              <a:custGeom>
                <a:avLst/>
                <a:gdLst>
                  <a:gd name="T0" fmla="*/ 1 w 46"/>
                  <a:gd name="T1" fmla="*/ 0 h 88"/>
                  <a:gd name="T2" fmla="*/ 1 w 46"/>
                  <a:gd name="T3" fmla="*/ 0 h 88"/>
                  <a:gd name="T4" fmla="*/ 1 w 46"/>
                  <a:gd name="T5" fmla="*/ 0 h 88"/>
                  <a:gd name="T6" fmla="*/ 1 w 46"/>
                  <a:gd name="T7" fmla="*/ 1 h 88"/>
                  <a:gd name="T8" fmla="*/ 1 w 46"/>
                  <a:gd name="T9" fmla="*/ 2 h 88"/>
                  <a:gd name="T10" fmla="*/ 1 w 46"/>
                  <a:gd name="T11" fmla="*/ 2 h 88"/>
                  <a:gd name="T12" fmla="*/ 1 w 46"/>
                  <a:gd name="T13" fmla="*/ 2 h 88"/>
                  <a:gd name="T14" fmla="*/ 1 w 46"/>
                  <a:gd name="T15" fmla="*/ 2 h 88"/>
                  <a:gd name="T16" fmla="*/ 1 w 46"/>
                  <a:gd name="T17" fmla="*/ 2 h 88"/>
                  <a:gd name="T18" fmla="*/ 1 w 46"/>
                  <a:gd name="T19" fmla="*/ 2 h 88"/>
                  <a:gd name="T20" fmla="*/ 1 w 46"/>
                  <a:gd name="T21" fmla="*/ 2 h 88"/>
                  <a:gd name="T22" fmla="*/ 1 w 46"/>
                  <a:gd name="T23" fmla="*/ 2 h 88"/>
                  <a:gd name="T24" fmla="*/ 1 w 46"/>
                  <a:gd name="T25" fmla="*/ 2 h 88"/>
                  <a:gd name="T26" fmla="*/ 0 w 46"/>
                  <a:gd name="T27" fmla="*/ 2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88"/>
                  <a:gd name="T44" fmla="*/ 46 w 46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88">
                    <a:moveTo>
                      <a:pt x="46" y="0"/>
                    </a:moveTo>
                    <a:lnTo>
                      <a:pt x="36" y="14"/>
                    </a:lnTo>
                    <a:lnTo>
                      <a:pt x="31" y="28"/>
                    </a:lnTo>
                    <a:lnTo>
                      <a:pt x="19" y="57"/>
                    </a:lnTo>
                    <a:lnTo>
                      <a:pt x="17" y="67"/>
                    </a:lnTo>
                    <a:lnTo>
                      <a:pt x="15" y="70"/>
                    </a:lnTo>
                    <a:lnTo>
                      <a:pt x="11" y="72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9" y="67"/>
                    </a:lnTo>
                    <a:lnTo>
                      <a:pt x="7" y="69"/>
                    </a:lnTo>
                    <a:lnTo>
                      <a:pt x="0" y="8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1" name="Freeform 50"/>
              <p:cNvSpPr>
                <a:spLocks/>
              </p:cNvSpPr>
              <p:nvPr/>
            </p:nvSpPr>
            <p:spPr bwMode="auto">
              <a:xfrm>
                <a:off x="4451" y="577"/>
                <a:ext cx="7" cy="25"/>
              </a:xfrm>
              <a:custGeom>
                <a:avLst/>
                <a:gdLst>
                  <a:gd name="T0" fmla="*/ 0 w 13"/>
                  <a:gd name="T1" fmla="*/ 1 h 51"/>
                  <a:gd name="T2" fmla="*/ 1 w 13"/>
                  <a:gd name="T3" fmla="*/ 1 h 51"/>
                  <a:gd name="T4" fmla="*/ 1 w 13"/>
                  <a:gd name="T5" fmla="*/ 1 h 51"/>
                  <a:gd name="T6" fmla="*/ 1 w 13"/>
                  <a:gd name="T7" fmla="*/ 1 h 51"/>
                  <a:gd name="T8" fmla="*/ 1 w 13"/>
                  <a:gd name="T9" fmla="*/ 1 h 51"/>
                  <a:gd name="T10" fmla="*/ 1 w 13"/>
                  <a:gd name="T11" fmla="*/ 0 h 51"/>
                  <a:gd name="T12" fmla="*/ 1 w 13"/>
                  <a:gd name="T13" fmla="*/ 0 h 51"/>
                  <a:gd name="T14" fmla="*/ 1 w 13"/>
                  <a:gd name="T15" fmla="*/ 0 h 51"/>
                  <a:gd name="T16" fmla="*/ 1 w 13"/>
                  <a:gd name="T17" fmla="*/ 0 h 51"/>
                  <a:gd name="T18" fmla="*/ 1 w 13"/>
                  <a:gd name="T19" fmla="*/ 0 h 51"/>
                  <a:gd name="T20" fmla="*/ 1 w 13"/>
                  <a:gd name="T21" fmla="*/ 0 h 51"/>
                  <a:gd name="T22" fmla="*/ 1 w 13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51"/>
                  <a:gd name="T38" fmla="*/ 13 w 13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51">
                    <a:moveTo>
                      <a:pt x="0" y="51"/>
                    </a:moveTo>
                    <a:lnTo>
                      <a:pt x="2" y="45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7" y="29"/>
                    </a:lnTo>
                    <a:lnTo>
                      <a:pt x="7" y="24"/>
                    </a:lnTo>
                    <a:lnTo>
                      <a:pt x="9" y="16"/>
                    </a:lnTo>
                    <a:lnTo>
                      <a:pt x="11" y="6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2" name="Freeform 51"/>
              <p:cNvSpPr>
                <a:spLocks/>
              </p:cNvSpPr>
              <p:nvPr/>
            </p:nvSpPr>
            <p:spPr bwMode="auto">
              <a:xfrm>
                <a:off x="4409" y="670"/>
                <a:ext cx="27" cy="15"/>
              </a:xfrm>
              <a:custGeom>
                <a:avLst/>
                <a:gdLst>
                  <a:gd name="T0" fmla="*/ 1 w 55"/>
                  <a:gd name="T1" fmla="*/ 0 h 29"/>
                  <a:gd name="T2" fmla="*/ 1 w 55"/>
                  <a:gd name="T3" fmla="*/ 1 h 29"/>
                  <a:gd name="T4" fmla="*/ 1 w 55"/>
                  <a:gd name="T5" fmla="*/ 1 h 29"/>
                  <a:gd name="T6" fmla="*/ 0 w 55"/>
                  <a:gd name="T7" fmla="*/ 1 h 29"/>
                  <a:gd name="T8" fmla="*/ 0 w 55"/>
                  <a:gd name="T9" fmla="*/ 1 h 29"/>
                  <a:gd name="T10" fmla="*/ 0 w 55"/>
                  <a:gd name="T11" fmla="*/ 1 h 29"/>
                  <a:gd name="T12" fmla="*/ 0 w 55"/>
                  <a:gd name="T13" fmla="*/ 1 h 29"/>
                  <a:gd name="T14" fmla="*/ 0 w 55"/>
                  <a:gd name="T15" fmla="*/ 1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29"/>
                  <a:gd name="T26" fmla="*/ 55 w 55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29">
                    <a:moveTo>
                      <a:pt x="55" y="0"/>
                    </a:moveTo>
                    <a:lnTo>
                      <a:pt x="45" y="4"/>
                    </a:lnTo>
                    <a:lnTo>
                      <a:pt x="33" y="8"/>
                    </a:lnTo>
                    <a:lnTo>
                      <a:pt x="20" y="17"/>
                    </a:lnTo>
                    <a:lnTo>
                      <a:pt x="6" y="27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1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3" name="Freeform 52"/>
              <p:cNvSpPr>
                <a:spLocks/>
              </p:cNvSpPr>
              <p:nvPr/>
            </p:nvSpPr>
            <p:spPr bwMode="auto">
              <a:xfrm>
                <a:off x="4312" y="437"/>
                <a:ext cx="66" cy="143"/>
              </a:xfrm>
              <a:custGeom>
                <a:avLst/>
                <a:gdLst>
                  <a:gd name="T0" fmla="*/ 1 w 132"/>
                  <a:gd name="T1" fmla="*/ 9 h 286"/>
                  <a:gd name="T2" fmla="*/ 1 w 132"/>
                  <a:gd name="T3" fmla="*/ 7 h 286"/>
                  <a:gd name="T4" fmla="*/ 1 w 132"/>
                  <a:gd name="T5" fmla="*/ 6 h 286"/>
                  <a:gd name="T6" fmla="*/ 1 w 132"/>
                  <a:gd name="T7" fmla="*/ 5 h 286"/>
                  <a:gd name="T8" fmla="*/ 1 w 132"/>
                  <a:gd name="T9" fmla="*/ 4 h 286"/>
                  <a:gd name="T10" fmla="*/ 1 w 132"/>
                  <a:gd name="T11" fmla="*/ 4 h 286"/>
                  <a:gd name="T12" fmla="*/ 1 w 132"/>
                  <a:gd name="T13" fmla="*/ 4 h 286"/>
                  <a:gd name="T14" fmla="*/ 1 w 132"/>
                  <a:gd name="T15" fmla="*/ 3 h 286"/>
                  <a:gd name="T16" fmla="*/ 1 w 132"/>
                  <a:gd name="T17" fmla="*/ 3 h 286"/>
                  <a:gd name="T18" fmla="*/ 1 w 132"/>
                  <a:gd name="T19" fmla="*/ 3 h 286"/>
                  <a:gd name="T20" fmla="*/ 0 w 132"/>
                  <a:gd name="T21" fmla="*/ 3 h 286"/>
                  <a:gd name="T22" fmla="*/ 0 w 132"/>
                  <a:gd name="T23" fmla="*/ 2 h 286"/>
                  <a:gd name="T24" fmla="*/ 1 w 132"/>
                  <a:gd name="T25" fmla="*/ 2 h 286"/>
                  <a:gd name="T26" fmla="*/ 1 w 132"/>
                  <a:gd name="T27" fmla="*/ 2 h 286"/>
                  <a:gd name="T28" fmla="*/ 1 w 132"/>
                  <a:gd name="T29" fmla="*/ 1 h 286"/>
                  <a:gd name="T30" fmla="*/ 1 w 132"/>
                  <a:gd name="T31" fmla="*/ 1 h 286"/>
                  <a:gd name="T32" fmla="*/ 1 w 132"/>
                  <a:gd name="T33" fmla="*/ 1 h 286"/>
                  <a:gd name="T34" fmla="*/ 1 w 132"/>
                  <a:gd name="T35" fmla="*/ 1 h 286"/>
                  <a:gd name="T36" fmla="*/ 1 w 132"/>
                  <a:gd name="T37" fmla="*/ 1 h 286"/>
                  <a:gd name="T38" fmla="*/ 1 w 132"/>
                  <a:gd name="T39" fmla="*/ 1 h 286"/>
                  <a:gd name="T40" fmla="*/ 1 w 132"/>
                  <a:gd name="T41" fmla="*/ 1 h 286"/>
                  <a:gd name="T42" fmla="*/ 2 w 132"/>
                  <a:gd name="T43" fmla="*/ 1 h 286"/>
                  <a:gd name="T44" fmla="*/ 2 w 132"/>
                  <a:gd name="T45" fmla="*/ 0 h 286"/>
                  <a:gd name="T46" fmla="*/ 2 w 132"/>
                  <a:gd name="T47" fmla="*/ 0 h 286"/>
                  <a:gd name="T48" fmla="*/ 2 w 132"/>
                  <a:gd name="T49" fmla="*/ 1 h 286"/>
                  <a:gd name="T50" fmla="*/ 2 w 132"/>
                  <a:gd name="T51" fmla="*/ 1 h 286"/>
                  <a:gd name="T52" fmla="*/ 4 w 132"/>
                  <a:gd name="T53" fmla="*/ 1 h 2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286"/>
                  <a:gd name="T83" fmla="*/ 132 w 132"/>
                  <a:gd name="T84" fmla="*/ 286 h 2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286">
                    <a:moveTo>
                      <a:pt x="50" y="286"/>
                    </a:moveTo>
                    <a:lnTo>
                      <a:pt x="46" y="249"/>
                    </a:lnTo>
                    <a:lnTo>
                      <a:pt x="39" y="214"/>
                    </a:lnTo>
                    <a:lnTo>
                      <a:pt x="29" y="181"/>
                    </a:lnTo>
                    <a:lnTo>
                      <a:pt x="17" y="148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5" y="117"/>
                    </a:lnTo>
                    <a:lnTo>
                      <a:pt x="4" y="10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5" y="80"/>
                    </a:lnTo>
                    <a:lnTo>
                      <a:pt x="9" y="66"/>
                    </a:lnTo>
                    <a:lnTo>
                      <a:pt x="15" y="55"/>
                    </a:lnTo>
                    <a:lnTo>
                      <a:pt x="23" y="43"/>
                    </a:lnTo>
                    <a:lnTo>
                      <a:pt x="29" y="37"/>
                    </a:lnTo>
                    <a:lnTo>
                      <a:pt x="37" y="33"/>
                    </a:lnTo>
                    <a:lnTo>
                      <a:pt x="44" y="27"/>
                    </a:lnTo>
                    <a:lnTo>
                      <a:pt x="50" y="22"/>
                    </a:lnTo>
                    <a:lnTo>
                      <a:pt x="60" y="10"/>
                    </a:lnTo>
                    <a:lnTo>
                      <a:pt x="68" y="2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4"/>
                    </a:lnTo>
                    <a:lnTo>
                      <a:pt x="87" y="10"/>
                    </a:lnTo>
                    <a:lnTo>
                      <a:pt x="132" y="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4" name="Freeform 53"/>
              <p:cNvSpPr>
                <a:spLocks/>
              </p:cNvSpPr>
              <p:nvPr/>
            </p:nvSpPr>
            <p:spPr bwMode="auto">
              <a:xfrm>
                <a:off x="4444" y="439"/>
                <a:ext cx="55" cy="148"/>
              </a:xfrm>
              <a:custGeom>
                <a:avLst/>
                <a:gdLst>
                  <a:gd name="T0" fmla="*/ 0 w 111"/>
                  <a:gd name="T1" fmla="*/ 0 h 298"/>
                  <a:gd name="T2" fmla="*/ 0 w 111"/>
                  <a:gd name="T3" fmla="*/ 0 h 298"/>
                  <a:gd name="T4" fmla="*/ 0 w 111"/>
                  <a:gd name="T5" fmla="*/ 0 h 298"/>
                  <a:gd name="T6" fmla="*/ 0 w 111"/>
                  <a:gd name="T7" fmla="*/ 0 h 298"/>
                  <a:gd name="T8" fmla="*/ 0 w 111"/>
                  <a:gd name="T9" fmla="*/ 1 h 298"/>
                  <a:gd name="T10" fmla="*/ 0 w 111"/>
                  <a:gd name="T11" fmla="*/ 1 h 298"/>
                  <a:gd name="T12" fmla="*/ 1 w 111"/>
                  <a:gd name="T13" fmla="*/ 1 h 298"/>
                  <a:gd name="T14" fmla="*/ 1 w 111"/>
                  <a:gd name="T15" fmla="*/ 1 h 298"/>
                  <a:gd name="T16" fmla="*/ 1 w 111"/>
                  <a:gd name="T17" fmla="*/ 2 h 298"/>
                  <a:gd name="T18" fmla="*/ 1 w 111"/>
                  <a:gd name="T19" fmla="*/ 2 h 298"/>
                  <a:gd name="T20" fmla="*/ 1 w 111"/>
                  <a:gd name="T21" fmla="*/ 2 h 298"/>
                  <a:gd name="T22" fmla="*/ 1 w 111"/>
                  <a:gd name="T23" fmla="*/ 2 h 298"/>
                  <a:gd name="T24" fmla="*/ 1 w 111"/>
                  <a:gd name="T25" fmla="*/ 2 h 298"/>
                  <a:gd name="T26" fmla="*/ 2 w 111"/>
                  <a:gd name="T27" fmla="*/ 3 h 298"/>
                  <a:gd name="T28" fmla="*/ 2 w 111"/>
                  <a:gd name="T29" fmla="*/ 3 h 298"/>
                  <a:gd name="T30" fmla="*/ 2 w 111"/>
                  <a:gd name="T31" fmla="*/ 4 h 298"/>
                  <a:gd name="T32" fmla="*/ 2 w 111"/>
                  <a:gd name="T33" fmla="*/ 4 h 298"/>
                  <a:gd name="T34" fmla="*/ 2 w 111"/>
                  <a:gd name="T35" fmla="*/ 5 h 298"/>
                  <a:gd name="T36" fmla="*/ 2 w 111"/>
                  <a:gd name="T37" fmla="*/ 7 h 298"/>
                  <a:gd name="T38" fmla="*/ 2 w 111"/>
                  <a:gd name="T39" fmla="*/ 8 h 298"/>
                  <a:gd name="T40" fmla="*/ 2 w 111"/>
                  <a:gd name="T41" fmla="*/ 8 h 298"/>
                  <a:gd name="T42" fmla="*/ 2 w 111"/>
                  <a:gd name="T43" fmla="*/ 9 h 298"/>
                  <a:gd name="T44" fmla="*/ 3 w 111"/>
                  <a:gd name="T45" fmla="*/ 8 h 2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1"/>
                  <a:gd name="T70" fmla="*/ 0 h 298"/>
                  <a:gd name="T71" fmla="*/ 111 w 111"/>
                  <a:gd name="T72" fmla="*/ 298 h 2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1" h="298">
                    <a:moveTo>
                      <a:pt x="0" y="0"/>
                    </a:moveTo>
                    <a:lnTo>
                      <a:pt x="8" y="8"/>
                    </a:lnTo>
                    <a:lnTo>
                      <a:pt x="14" y="14"/>
                    </a:lnTo>
                    <a:lnTo>
                      <a:pt x="20" y="25"/>
                    </a:lnTo>
                    <a:lnTo>
                      <a:pt x="25" y="37"/>
                    </a:lnTo>
                    <a:lnTo>
                      <a:pt x="29" y="45"/>
                    </a:lnTo>
                    <a:lnTo>
                      <a:pt x="33" y="55"/>
                    </a:lnTo>
                    <a:lnTo>
                      <a:pt x="35" y="62"/>
                    </a:lnTo>
                    <a:lnTo>
                      <a:pt x="39" y="66"/>
                    </a:lnTo>
                    <a:lnTo>
                      <a:pt x="43" y="72"/>
                    </a:lnTo>
                    <a:lnTo>
                      <a:pt x="47" y="78"/>
                    </a:lnTo>
                    <a:lnTo>
                      <a:pt x="51" y="82"/>
                    </a:lnTo>
                    <a:lnTo>
                      <a:pt x="55" y="88"/>
                    </a:lnTo>
                    <a:lnTo>
                      <a:pt x="64" y="103"/>
                    </a:lnTo>
                    <a:lnTo>
                      <a:pt x="72" y="119"/>
                    </a:lnTo>
                    <a:lnTo>
                      <a:pt x="78" y="136"/>
                    </a:lnTo>
                    <a:lnTo>
                      <a:pt x="84" y="154"/>
                    </a:lnTo>
                    <a:lnTo>
                      <a:pt x="88" y="189"/>
                    </a:lnTo>
                    <a:lnTo>
                      <a:pt x="90" y="226"/>
                    </a:lnTo>
                    <a:lnTo>
                      <a:pt x="91" y="265"/>
                    </a:lnTo>
                    <a:lnTo>
                      <a:pt x="88" y="282"/>
                    </a:lnTo>
                    <a:lnTo>
                      <a:pt x="84" y="298"/>
                    </a:lnTo>
                    <a:lnTo>
                      <a:pt x="111" y="2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5" name="Freeform 54"/>
              <p:cNvSpPr>
                <a:spLocks/>
              </p:cNvSpPr>
              <p:nvPr/>
            </p:nvSpPr>
            <p:spPr bwMode="auto">
              <a:xfrm>
                <a:off x="4417" y="708"/>
                <a:ext cx="52" cy="55"/>
              </a:xfrm>
              <a:custGeom>
                <a:avLst/>
                <a:gdLst>
                  <a:gd name="T0" fmla="*/ 0 w 105"/>
                  <a:gd name="T1" fmla="*/ 0 h 111"/>
                  <a:gd name="T2" fmla="*/ 0 w 105"/>
                  <a:gd name="T3" fmla="*/ 0 h 111"/>
                  <a:gd name="T4" fmla="*/ 0 w 105"/>
                  <a:gd name="T5" fmla="*/ 0 h 111"/>
                  <a:gd name="T6" fmla="*/ 1 w 105"/>
                  <a:gd name="T7" fmla="*/ 1 h 111"/>
                  <a:gd name="T8" fmla="*/ 1 w 105"/>
                  <a:gd name="T9" fmla="*/ 2 h 111"/>
                  <a:gd name="T10" fmla="*/ 1 w 105"/>
                  <a:gd name="T11" fmla="*/ 2 h 111"/>
                  <a:gd name="T12" fmla="*/ 1 w 105"/>
                  <a:gd name="T13" fmla="*/ 2 h 111"/>
                  <a:gd name="T14" fmla="*/ 1 w 105"/>
                  <a:gd name="T15" fmla="*/ 3 h 111"/>
                  <a:gd name="T16" fmla="*/ 1 w 105"/>
                  <a:gd name="T17" fmla="*/ 3 h 111"/>
                  <a:gd name="T18" fmla="*/ 1 w 105"/>
                  <a:gd name="T19" fmla="*/ 3 h 111"/>
                  <a:gd name="T20" fmla="*/ 1 w 105"/>
                  <a:gd name="T21" fmla="*/ 3 h 111"/>
                  <a:gd name="T22" fmla="*/ 1 w 105"/>
                  <a:gd name="T23" fmla="*/ 3 h 111"/>
                  <a:gd name="T24" fmla="*/ 2 w 105"/>
                  <a:gd name="T25" fmla="*/ 3 h 111"/>
                  <a:gd name="T26" fmla="*/ 2 w 105"/>
                  <a:gd name="T27" fmla="*/ 2 h 111"/>
                  <a:gd name="T28" fmla="*/ 2 w 105"/>
                  <a:gd name="T29" fmla="*/ 2 h 111"/>
                  <a:gd name="T30" fmla="*/ 2 w 105"/>
                  <a:gd name="T31" fmla="*/ 2 h 111"/>
                  <a:gd name="T32" fmla="*/ 3 w 105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111"/>
                  <a:gd name="T53" fmla="*/ 105 w 105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111">
                    <a:moveTo>
                      <a:pt x="0" y="0"/>
                    </a:moveTo>
                    <a:lnTo>
                      <a:pt x="15" y="15"/>
                    </a:lnTo>
                    <a:lnTo>
                      <a:pt x="25" y="31"/>
                    </a:lnTo>
                    <a:lnTo>
                      <a:pt x="35" y="46"/>
                    </a:lnTo>
                    <a:lnTo>
                      <a:pt x="44" y="66"/>
                    </a:lnTo>
                    <a:lnTo>
                      <a:pt x="44" y="76"/>
                    </a:lnTo>
                    <a:lnTo>
                      <a:pt x="44" y="87"/>
                    </a:lnTo>
                    <a:lnTo>
                      <a:pt x="46" y="97"/>
                    </a:lnTo>
                    <a:lnTo>
                      <a:pt x="50" y="105"/>
                    </a:lnTo>
                    <a:lnTo>
                      <a:pt x="54" y="109"/>
                    </a:lnTo>
                    <a:lnTo>
                      <a:pt x="58" y="111"/>
                    </a:lnTo>
                    <a:lnTo>
                      <a:pt x="62" y="109"/>
                    </a:lnTo>
                    <a:lnTo>
                      <a:pt x="66" y="105"/>
                    </a:lnTo>
                    <a:lnTo>
                      <a:pt x="70" y="95"/>
                    </a:lnTo>
                    <a:lnTo>
                      <a:pt x="72" y="91"/>
                    </a:lnTo>
                    <a:lnTo>
                      <a:pt x="74" y="89"/>
                    </a:lnTo>
                    <a:lnTo>
                      <a:pt x="10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379" name="Group 55"/>
            <p:cNvGrpSpPr>
              <a:grpSpLocks/>
            </p:cNvGrpSpPr>
            <p:nvPr/>
          </p:nvGrpSpPr>
          <p:grpSpPr bwMode="auto">
            <a:xfrm>
              <a:off x="5136" y="386"/>
              <a:ext cx="178" cy="379"/>
              <a:chOff x="5136" y="386"/>
              <a:chExt cx="178" cy="379"/>
            </a:xfrm>
          </p:grpSpPr>
          <p:sp>
            <p:nvSpPr>
              <p:cNvPr id="48397" name="Freeform 56"/>
              <p:cNvSpPr>
                <a:spLocks/>
              </p:cNvSpPr>
              <p:nvPr/>
            </p:nvSpPr>
            <p:spPr bwMode="auto">
              <a:xfrm>
                <a:off x="5136" y="407"/>
                <a:ext cx="31" cy="183"/>
              </a:xfrm>
              <a:custGeom>
                <a:avLst/>
                <a:gdLst>
                  <a:gd name="T0" fmla="*/ 2 w 62"/>
                  <a:gd name="T1" fmla="*/ 0 h 365"/>
                  <a:gd name="T2" fmla="*/ 1 w 62"/>
                  <a:gd name="T3" fmla="*/ 1 h 365"/>
                  <a:gd name="T4" fmla="*/ 1 w 62"/>
                  <a:gd name="T5" fmla="*/ 2 h 365"/>
                  <a:gd name="T6" fmla="*/ 2 w 62"/>
                  <a:gd name="T7" fmla="*/ 1 h 365"/>
                  <a:gd name="T8" fmla="*/ 1 w 62"/>
                  <a:gd name="T9" fmla="*/ 2 h 365"/>
                  <a:gd name="T10" fmla="*/ 1 w 62"/>
                  <a:gd name="T11" fmla="*/ 2 h 365"/>
                  <a:gd name="T12" fmla="*/ 2 w 62"/>
                  <a:gd name="T13" fmla="*/ 2 h 365"/>
                  <a:gd name="T14" fmla="*/ 1 w 62"/>
                  <a:gd name="T15" fmla="*/ 2 h 365"/>
                  <a:gd name="T16" fmla="*/ 1 w 62"/>
                  <a:gd name="T17" fmla="*/ 3 h 365"/>
                  <a:gd name="T18" fmla="*/ 1 w 62"/>
                  <a:gd name="T19" fmla="*/ 4 h 365"/>
                  <a:gd name="T20" fmla="*/ 1 w 62"/>
                  <a:gd name="T21" fmla="*/ 6 h 365"/>
                  <a:gd name="T22" fmla="*/ 1 w 62"/>
                  <a:gd name="T23" fmla="*/ 6 h 365"/>
                  <a:gd name="T24" fmla="*/ 1 w 62"/>
                  <a:gd name="T25" fmla="*/ 7 h 365"/>
                  <a:gd name="T26" fmla="*/ 2 w 62"/>
                  <a:gd name="T27" fmla="*/ 7 h 365"/>
                  <a:gd name="T28" fmla="*/ 1 w 62"/>
                  <a:gd name="T29" fmla="*/ 7 h 365"/>
                  <a:gd name="T30" fmla="*/ 1 w 62"/>
                  <a:gd name="T31" fmla="*/ 8 h 365"/>
                  <a:gd name="T32" fmla="*/ 1 w 62"/>
                  <a:gd name="T33" fmla="*/ 9 h 365"/>
                  <a:gd name="T34" fmla="*/ 1 w 62"/>
                  <a:gd name="T35" fmla="*/ 9 h 365"/>
                  <a:gd name="T36" fmla="*/ 2 w 62"/>
                  <a:gd name="T37" fmla="*/ 9 h 365"/>
                  <a:gd name="T38" fmla="*/ 1 w 62"/>
                  <a:gd name="T39" fmla="*/ 9 h 365"/>
                  <a:gd name="T40" fmla="*/ 1 w 62"/>
                  <a:gd name="T41" fmla="*/ 10 h 365"/>
                  <a:gd name="T42" fmla="*/ 1 w 62"/>
                  <a:gd name="T43" fmla="*/ 10 h 365"/>
                  <a:gd name="T44" fmla="*/ 0 w 62"/>
                  <a:gd name="T45" fmla="*/ 12 h 365"/>
                  <a:gd name="T46" fmla="*/ 1 w 62"/>
                  <a:gd name="T47" fmla="*/ 12 h 365"/>
                  <a:gd name="T48" fmla="*/ 2 w 62"/>
                  <a:gd name="T49" fmla="*/ 10 h 365"/>
                  <a:gd name="T50" fmla="*/ 1 w 62"/>
                  <a:gd name="T51" fmla="*/ 10 h 365"/>
                  <a:gd name="T52" fmla="*/ 2 w 62"/>
                  <a:gd name="T53" fmla="*/ 10 h 365"/>
                  <a:gd name="T54" fmla="*/ 2 w 62"/>
                  <a:gd name="T55" fmla="*/ 10 h 365"/>
                  <a:gd name="T56" fmla="*/ 2 w 62"/>
                  <a:gd name="T57" fmla="*/ 9 h 365"/>
                  <a:gd name="T58" fmla="*/ 2 w 62"/>
                  <a:gd name="T59" fmla="*/ 9 h 365"/>
                  <a:gd name="T60" fmla="*/ 2 w 62"/>
                  <a:gd name="T61" fmla="*/ 9 h 365"/>
                  <a:gd name="T62" fmla="*/ 2 w 62"/>
                  <a:gd name="T63" fmla="*/ 8 h 365"/>
                  <a:gd name="T64" fmla="*/ 2 w 62"/>
                  <a:gd name="T65" fmla="*/ 7 h 365"/>
                  <a:gd name="T66" fmla="*/ 2 w 62"/>
                  <a:gd name="T67" fmla="*/ 7 h 365"/>
                  <a:gd name="T68" fmla="*/ 2 w 62"/>
                  <a:gd name="T69" fmla="*/ 6 h 365"/>
                  <a:gd name="T70" fmla="*/ 2 w 62"/>
                  <a:gd name="T71" fmla="*/ 6 h 365"/>
                  <a:gd name="T72" fmla="*/ 2 w 62"/>
                  <a:gd name="T73" fmla="*/ 4 h 365"/>
                  <a:gd name="T74" fmla="*/ 2 w 62"/>
                  <a:gd name="T75" fmla="*/ 3 h 365"/>
                  <a:gd name="T76" fmla="*/ 2 w 62"/>
                  <a:gd name="T77" fmla="*/ 2 h 365"/>
                  <a:gd name="T78" fmla="*/ 2 w 62"/>
                  <a:gd name="T79" fmla="*/ 2 h 365"/>
                  <a:gd name="T80" fmla="*/ 2 w 62"/>
                  <a:gd name="T81" fmla="*/ 1 h 365"/>
                  <a:gd name="T82" fmla="*/ 2 w 62"/>
                  <a:gd name="T83" fmla="*/ 1 h 365"/>
                  <a:gd name="T84" fmla="*/ 2 w 62"/>
                  <a:gd name="T85" fmla="*/ 0 h 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"/>
                  <a:gd name="T130" fmla="*/ 0 h 365"/>
                  <a:gd name="T131" fmla="*/ 62 w 62"/>
                  <a:gd name="T132" fmla="*/ 365 h 3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" h="365">
                    <a:moveTo>
                      <a:pt x="38" y="0"/>
                    </a:moveTo>
                    <a:lnTo>
                      <a:pt x="13" y="17"/>
                    </a:lnTo>
                    <a:lnTo>
                      <a:pt x="25" y="39"/>
                    </a:lnTo>
                    <a:lnTo>
                      <a:pt x="36" y="29"/>
                    </a:lnTo>
                    <a:lnTo>
                      <a:pt x="21" y="35"/>
                    </a:lnTo>
                    <a:lnTo>
                      <a:pt x="29" y="58"/>
                    </a:lnTo>
                    <a:lnTo>
                      <a:pt x="42" y="52"/>
                    </a:lnTo>
                    <a:lnTo>
                      <a:pt x="27" y="52"/>
                    </a:lnTo>
                    <a:lnTo>
                      <a:pt x="31" y="80"/>
                    </a:lnTo>
                    <a:lnTo>
                      <a:pt x="31" y="107"/>
                    </a:lnTo>
                    <a:lnTo>
                      <a:pt x="31" y="161"/>
                    </a:lnTo>
                    <a:lnTo>
                      <a:pt x="29" y="188"/>
                    </a:lnTo>
                    <a:lnTo>
                      <a:pt x="29" y="214"/>
                    </a:lnTo>
                    <a:lnTo>
                      <a:pt x="44" y="212"/>
                    </a:lnTo>
                    <a:lnTo>
                      <a:pt x="31" y="210"/>
                    </a:lnTo>
                    <a:lnTo>
                      <a:pt x="25" y="237"/>
                    </a:lnTo>
                    <a:lnTo>
                      <a:pt x="23" y="262"/>
                    </a:lnTo>
                    <a:lnTo>
                      <a:pt x="19" y="286"/>
                    </a:lnTo>
                    <a:lnTo>
                      <a:pt x="35" y="286"/>
                    </a:lnTo>
                    <a:lnTo>
                      <a:pt x="21" y="280"/>
                    </a:lnTo>
                    <a:lnTo>
                      <a:pt x="15" y="305"/>
                    </a:lnTo>
                    <a:lnTo>
                      <a:pt x="15" y="307"/>
                    </a:lnTo>
                    <a:lnTo>
                      <a:pt x="0" y="356"/>
                    </a:lnTo>
                    <a:lnTo>
                      <a:pt x="29" y="365"/>
                    </a:lnTo>
                    <a:lnTo>
                      <a:pt x="44" y="317"/>
                    </a:lnTo>
                    <a:lnTo>
                      <a:pt x="29" y="311"/>
                    </a:lnTo>
                    <a:lnTo>
                      <a:pt x="44" y="317"/>
                    </a:lnTo>
                    <a:lnTo>
                      <a:pt x="50" y="292"/>
                    </a:lnTo>
                    <a:lnTo>
                      <a:pt x="50" y="286"/>
                    </a:lnTo>
                    <a:lnTo>
                      <a:pt x="54" y="262"/>
                    </a:lnTo>
                    <a:lnTo>
                      <a:pt x="56" y="237"/>
                    </a:lnTo>
                    <a:lnTo>
                      <a:pt x="60" y="216"/>
                    </a:lnTo>
                    <a:lnTo>
                      <a:pt x="60" y="212"/>
                    </a:lnTo>
                    <a:lnTo>
                      <a:pt x="60" y="188"/>
                    </a:lnTo>
                    <a:lnTo>
                      <a:pt x="62" y="161"/>
                    </a:lnTo>
                    <a:lnTo>
                      <a:pt x="62" y="107"/>
                    </a:lnTo>
                    <a:lnTo>
                      <a:pt x="62" y="80"/>
                    </a:lnTo>
                    <a:lnTo>
                      <a:pt x="58" y="52"/>
                    </a:lnTo>
                    <a:lnTo>
                      <a:pt x="58" y="47"/>
                    </a:lnTo>
                    <a:lnTo>
                      <a:pt x="50" y="23"/>
                    </a:lnTo>
                    <a:lnTo>
                      <a:pt x="46" y="1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98" name="Freeform 57"/>
              <p:cNvSpPr>
                <a:spLocks/>
              </p:cNvSpPr>
              <p:nvPr/>
            </p:nvSpPr>
            <p:spPr bwMode="auto">
              <a:xfrm>
                <a:off x="5172" y="617"/>
                <a:ext cx="48" cy="136"/>
              </a:xfrm>
              <a:custGeom>
                <a:avLst/>
                <a:gdLst>
                  <a:gd name="T0" fmla="*/ 1 w 96"/>
                  <a:gd name="T1" fmla="*/ 3 h 270"/>
                  <a:gd name="T2" fmla="*/ 1 w 96"/>
                  <a:gd name="T3" fmla="*/ 3 h 270"/>
                  <a:gd name="T4" fmla="*/ 1 w 96"/>
                  <a:gd name="T5" fmla="*/ 4 h 270"/>
                  <a:gd name="T6" fmla="*/ 1 w 96"/>
                  <a:gd name="T7" fmla="*/ 5 h 270"/>
                  <a:gd name="T8" fmla="*/ 1 w 96"/>
                  <a:gd name="T9" fmla="*/ 5 h 270"/>
                  <a:gd name="T10" fmla="*/ 0 w 96"/>
                  <a:gd name="T11" fmla="*/ 6 h 270"/>
                  <a:gd name="T12" fmla="*/ 1 w 96"/>
                  <a:gd name="T13" fmla="*/ 7 h 270"/>
                  <a:gd name="T14" fmla="*/ 1 w 96"/>
                  <a:gd name="T15" fmla="*/ 7 h 270"/>
                  <a:gd name="T16" fmla="*/ 1 w 96"/>
                  <a:gd name="T17" fmla="*/ 8 h 270"/>
                  <a:gd name="T18" fmla="*/ 0 w 96"/>
                  <a:gd name="T19" fmla="*/ 8 h 270"/>
                  <a:gd name="T20" fmla="*/ 0 w 96"/>
                  <a:gd name="T21" fmla="*/ 8 h 270"/>
                  <a:gd name="T22" fmla="*/ 1 w 96"/>
                  <a:gd name="T23" fmla="*/ 9 h 270"/>
                  <a:gd name="T24" fmla="*/ 1 w 96"/>
                  <a:gd name="T25" fmla="*/ 9 h 270"/>
                  <a:gd name="T26" fmla="*/ 1 w 96"/>
                  <a:gd name="T27" fmla="*/ 9 h 270"/>
                  <a:gd name="T28" fmla="*/ 1 w 96"/>
                  <a:gd name="T29" fmla="*/ 9 h 270"/>
                  <a:gd name="T30" fmla="*/ 2 w 96"/>
                  <a:gd name="T31" fmla="*/ 9 h 270"/>
                  <a:gd name="T32" fmla="*/ 2 w 96"/>
                  <a:gd name="T33" fmla="*/ 9 h 270"/>
                  <a:gd name="T34" fmla="*/ 2 w 96"/>
                  <a:gd name="T35" fmla="*/ 8 h 270"/>
                  <a:gd name="T36" fmla="*/ 2 w 96"/>
                  <a:gd name="T37" fmla="*/ 8 h 270"/>
                  <a:gd name="T38" fmla="*/ 2 w 96"/>
                  <a:gd name="T39" fmla="*/ 8 h 270"/>
                  <a:gd name="T40" fmla="*/ 2 w 96"/>
                  <a:gd name="T41" fmla="*/ 8 h 270"/>
                  <a:gd name="T42" fmla="*/ 3 w 96"/>
                  <a:gd name="T43" fmla="*/ 7 h 270"/>
                  <a:gd name="T44" fmla="*/ 3 w 96"/>
                  <a:gd name="T45" fmla="*/ 7 h 270"/>
                  <a:gd name="T46" fmla="*/ 3 w 96"/>
                  <a:gd name="T47" fmla="*/ 6 h 270"/>
                  <a:gd name="T48" fmla="*/ 3 w 96"/>
                  <a:gd name="T49" fmla="*/ 5 h 270"/>
                  <a:gd name="T50" fmla="*/ 3 w 96"/>
                  <a:gd name="T51" fmla="*/ 3 h 270"/>
                  <a:gd name="T52" fmla="*/ 3 w 96"/>
                  <a:gd name="T53" fmla="*/ 3 h 270"/>
                  <a:gd name="T54" fmla="*/ 3 w 96"/>
                  <a:gd name="T55" fmla="*/ 2 h 270"/>
                  <a:gd name="T56" fmla="*/ 3 w 96"/>
                  <a:gd name="T57" fmla="*/ 2 h 270"/>
                  <a:gd name="T58" fmla="*/ 3 w 96"/>
                  <a:gd name="T59" fmla="*/ 1 h 270"/>
                  <a:gd name="T60" fmla="*/ 3 w 96"/>
                  <a:gd name="T61" fmla="*/ 1 h 270"/>
                  <a:gd name="T62" fmla="*/ 3 w 96"/>
                  <a:gd name="T63" fmla="*/ 1 h 270"/>
                  <a:gd name="T64" fmla="*/ 3 w 96"/>
                  <a:gd name="T65" fmla="*/ 1 h 270"/>
                  <a:gd name="T66" fmla="*/ 2 w 96"/>
                  <a:gd name="T67" fmla="*/ 0 h 270"/>
                  <a:gd name="T68" fmla="*/ 2 w 96"/>
                  <a:gd name="T69" fmla="*/ 1 h 270"/>
                  <a:gd name="T70" fmla="*/ 2 w 96"/>
                  <a:gd name="T71" fmla="*/ 1 h 270"/>
                  <a:gd name="T72" fmla="*/ 1 w 96"/>
                  <a:gd name="T73" fmla="*/ 1 h 270"/>
                  <a:gd name="T74" fmla="*/ 1 w 96"/>
                  <a:gd name="T75" fmla="*/ 1 h 270"/>
                  <a:gd name="T76" fmla="*/ 1 w 96"/>
                  <a:gd name="T77" fmla="*/ 3 h 270"/>
                  <a:gd name="T78" fmla="*/ 1 w 96"/>
                  <a:gd name="T79" fmla="*/ 4 h 270"/>
                  <a:gd name="T80" fmla="*/ 1 w 96"/>
                  <a:gd name="T81" fmla="*/ 3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6"/>
                  <a:gd name="T124" fmla="*/ 0 h 270"/>
                  <a:gd name="T125" fmla="*/ 96 w 96"/>
                  <a:gd name="T126" fmla="*/ 270 h 2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6" h="270">
                    <a:moveTo>
                      <a:pt x="20" y="78"/>
                    </a:moveTo>
                    <a:lnTo>
                      <a:pt x="14" y="89"/>
                    </a:lnTo>
                    <a:lnTo>
                      <a:pt x="10" y="103"/>
                    </a:lnTo>
                    <a:lnTo>
                      <a:pt x="6" y="130"/>
                    </a:lnTo>
                    <a:lnTo>
                      <a:pt x="4" y="157"/>
                    </a:lnTo>
                    <a:lnTo>
                      <a:pt x="0" y="187"/>
                    </a:lnTo>
                    <a:lnTo>
                      <a:pt x="2" y="202"/>
                    </a:lnTo>
                    <a:lnTo>
                      <a:pt x="4" y="216"/>
                    </a:lnTo>
                    <a:lnTo>
                      <a:pt x="2" y="225"/>
                    </a:lnTo>
                    <a:lnTo>
                      <a:pt x="0" y="239"/>
                    </a:lnTo>
                    <a:lnTo>
                      <a:pt x="0" y="253"/>
                    </a:lnTo>
                    <a:lnTo>
                      <a:pt x="4" y="264"/>
                    </a:lnTo>
                    <a:lnTo>
                      <a:pt x="8" y="268"/>
                    </a:lnTo>
                    <a:lnTo>
                      <a:pt x="12" y="268"/>
                    </a:lnTo>
                    <a:lnTo>
                      <a:pt x="20" y="270"/>
                    </a:lnTo>
                    <a:lnTo>
                      <a:pt x="43" y="258"/>
                    </a:lnTo>
                    <a:lnTo>
                      <a:pt x="45" y="257"/>
                    </a:lnTo>
                    <a:lnTo>
                      <a:pt x="49" y="255"/>
                    </a:lnTo>
                    <a:lnTo>
                      <a:pt x="51" y="253"/>
                    </a:lnTo>
                    <a:lnTo>
                      <a:pt x="53" y="253"/>
                    </a:lnTo>
                    <a:lnTo>
                      <a:pt x="59" y="235"/>
                    </a:lnTo>
                    <a:lnTo>
                      <a:pt x="65" y="218"/>
                    </a:lnTo>
                    <a:lnTo>
                      <a:pt x="70" y="200"/>
                    </a:lnTo>
                    <a:lnTo>
                      <a:pt x="76" y="183"/>
                    </a:lnTo>
                    <a:lnTo>
                      <a:pt x="86" y="132"/>
                    </a:lnTo>
                    <a:lnTo>
                      <a:pt x="96" y="83"/>
                    </a:lnTo>
                    <a:lnTo>
                      <a:pt x="94" y="66"/>
                    </a:lnTo>
                    <a:lnTo>
                      <a:pt x="92" y="50"/>
                    </a:lnTo>
                    <a:lnTo>
                      <a:pt x="90" y="39"/>
                    </a:lnTo>
                    <a:lnTo>
                      <a:pt x="88" y="29"/>
                    </a:lnTo>
                    <a:lnTo>
                      <a:pt x="82" y="19"/>
                    </a:lnTo>
                    <a:lnTo>
                      <a:pt x="76" y="12"/>
                    </a:lnTo>
                    <a:lnTo>
                      <a:pt x="69" y="6"/>
                    </a:lnTo>
                    <a:lnTo>
                      <a:pt x="57" y="0"/>
                    </a:lnTo>
                    <a:lnTo>
                      <a:pt x="47" y="8"/>
                    </a:lnTo>
                    <a:lnTo>
                      <a:pt x="37" y="13"/>
                    </a:lnTo>
                    <a:lnTo>
                      <a:pt x="26" y="19"/>
                    </a:lnTo>
                    <a:lnTo>
                      <a:pt x="16" y="27"/>
                    </a:lnTo>
                    <a:lnTo>
                      <a:pt x="10" y="74"/>
                    </a:lnTo>
                    <a:lnTo>
                      <a:pt x="8" y="120"/>
                    </a:lnTo>
                    <a:lnTo>
                      <a:pt x="20" y="78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99" name="Freeform 58"/>
              <p:cNvSpPr>
                <a:spLocks/>
              </p:cNvSpPr>
              <p:nvPr/>
            </p:nvSpPr>
            <p:spPr bwMode="auto">
              <a:xfrm>
                <a:off x="5194" y="598"/>
                <a:ext cx="32" cy="45"/>
              </a:xfrm>
              <a:custGeom>
                <a:avLst/>
                <a:gdLst>
                  <a:gd name="T0" fmla="*/ 0 w 64"/>
                  <a:gd name="T1" fmla="*/ 3 h 89"/>
                  <a:gd name="T2" fmla="*/ 1 w 64"/>
                  <a:gd name="T3" fmla="*/ 3 h 89"/>
                  <a:gd name="T4" fmla="*/ 1 w 64"/>
                  <a:gd name="T5" fmla="*/ 2 h 89"/>
                  <a:gd name="T6" fmla="*/ 1 w 64"/>
                  <a:gd name="T7" fmla="*/ 2 h 89"/>
                  <a:gd name="T8" fmla="*/ 1 w 64"/>
                  <a:gd name="T9" fmla="*/ 1 h 89"/>
                  <a:gd name="T10" fmla="*/ 1 w 64"/>
                  <a:gd name="T11" fmla="*/ 1 h 89"/>
                  <a:gd name="T12" fmla="*/ 2 w 64"/>
                  <a:gd name="T13" fmla="*/ 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89"/>
                  <a:gd name="T23" fmla="*/ 64 w 64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89">
                    <a:moveTo>
                      <a:pt x="0" y="89"/>
                    </a:moveTo>
                    <a:lnTo>
                      <a:pt x="14" y="72"/>
                    </a:lnTo>
                    <a:lnTo>
                      <a:pt x="27" y="54"/>
                    </a:lnTo>
                    <a:lnTo>
                      <a:pt x="43" y="37"/>
                    </a:lnTo>
                    <a:lnTo>
                      <a:pt x="49" y="25"/>
                    </a:lnTo>
                    <a:lnTo>
                      <a:pt x="55" y="14"/>
                    </a:lnTo>
                    <a:lnTo>
                      <a:pt x="6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0" name="Freeform 59"/>
              <p:cNvSpPr>
                <a:spLocks/>
              </p:cNvSpPr>
              <p:nvPr/>
            </p:nvSpPr>
            <p:spPr bwMode="auto">
              <a:xfrm>
                <a:off x="5209" y="677"/>
                <a:ext cx="22" cy="2"/>
              </a:xfrm>
              <a:custGeom>
                <a:avLst/>
                <a:gdLst>
                  <a:gd name="T0" fmla="*/ 0 w 43"/>
                  <a:gd name="T1" fmla="*/ 0 h 4"/>
                  <a:gd name="T2" fmla="*/ 1 w 43"/>
                  <a:gd name="T3" fmla="*/ 1 h 4"/>
                  <a:gd name="T4" fmla="*/ 1 w 43"/>
                  <a:gd name="T5" fmla="*/ 1 h 4"/>
                  <a:gd name="T6" fmla="*/ 1 w 43"/>
                  <a:gd name="T7" fmla="*/ 1 h 4"/>
                  <a:gd name="T8" fmla="*/ 1 w 43"/>
                  <a:gd name="T9" fmla="*/ 1 h 4"/>
                  <a:gd name="T10" fmla="*/ 1 w 43"/>
                  <a:gd name="T11" fmla="*/ 1 h 4"/>
                  <a:gd name="T12" fmla="*/ 2 w 43"/>
                  <a:gd name="T13" fmla="*/ 1 h 4"/>
                  <a:gd name="T14" fmla="*/ 2 w 43"/>
                  <a:gd name="T15" fmla="*/ 1 h 4"/>
                  <a:gd name="T16" fmla="*/ 0 w 4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"/>
                  <a:gd name="T29" fmla="*/ 43 w 4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">
                    <a:moveTo>
                      <a:pt x="0" y="0"/>
                    </a:moveTo>
                    <a:lnTo>
                      <a:pt x="8" y="2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33" y="4"/>
                    </a:lnTo>
                    <a:lnTo>
                      <a:pt x="43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1" name="Freeform 60"/>
              <p:cNvSpPr>
                <a:spLocks/>
              </p:cNvSpPr>
              <p:nvPr/>
            </p:nvSpPr>
            <p:spPr bwMode="auto">
              <a:xfrm>
                <a:off x="5182" y="738"/>
                <a:ext cx="4" cy="27"/>
              </a:xfrm>
              <a:custGeom>
                <a:avLst/>
                <a:gdLst>
                  <a:gd name="T0" fmla="*/ 1 w 8"/>
                  <a:gd name="T1" fmla="*/ 0 h 54"/>
                  <a:gd name="T2" fmla="*/ 1 w 8"/>
                  <a:gd name="T3" fmla="*/ 1 h 54"/>
                  <a:gd name="T4" fmla="*/ 1 w 8"/>
                  <a:gd name="T5" fmla="*/ 1 h 54"/>
                  <a:gd name="T6" fmla="*/ 1 w 8"/>
                  <a:gd name="T7" fmla="*/ 2 h 54"/>
                  <a:gd name="T8" fmla="*/ 0 w 8"/>
                  <a:gd name="T9" fmla="*/ 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4"/>
                  <a:gd name="T17" fmla="*/ 8 w 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4">
                    <a:moveTo>
                      <a:pt x="8" y="0"/>
                    </a:moveTo>
                    <a:lnTo>
                      <a:pt x="8" y="16"/>
                    </a:lnTo>
                    <a:lnTo>
                      <a:pt x="6" y="29"/>
                    </a:lnTo>
                    <a:lnTo>
                      <a:pt x="4" y="41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2" name="Freeform 61"/>
              <p:cNvSpPr>
                <a:spLocks/>
              </p:cNvSpPr>
              <p:nvPr/>
            </p:nvSpPr>
            <p:spPr bwMode="auto">
              <a:xfrm>
                <a:off x="5201" y="706"/>
                <a:ext cx="20" cy="6"/>
              </a:xfrm>
              <a:custGeom>
                <a:avLst/>
                <a:gdLst>
                  <a:gd name="T0" fmla="*/ 0 w 39"/>
                  <a:gd name="T1" fmla="*/ 0 h 11"/>
                  <a:gd name="T2" fmla="*/ 1 w 39"/>
                  <a:gd name="T3" fmla="*/ 1 h 11"/>
                  <a:gd name="T4" fmla="*/ 1 w 39"/>
                  <a:gd name="T5" fmla="*/ 1 h 11"/>
                  <a:gd name="T6" fmla="*/ 2 w 39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11"/>
                  <a:gd name="T14" fmla="*/ 39 w 3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11">
                    <a:moveTo>
                      <a:pt x="0" y="0"/>
                    </a:moveTo>
                    <a:lnTo>
                      <a:pt x="19" y="8"/>
                    </a:lnTo>
                    <a:lnTo>
                      <a:pt x="29" y="11"/>
                    </a:lnTo>
                    <a:lnTo>
                      <a:pt x="39" y="1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3" name="Freeform 62"/>
              <p:cNvSpPr>
                <a:spLocks/>
              </p:cNvSpPr>
              <p:nvPr/>
            </p:nvSpPr>
            <p:spPr bwMode="auto">
              <a:xfrm>
                <a:off x="5202" y="625"/>
                <a:ext cx="54" cy="43"/>
              </a:xfrm>
              <a:custGeom>
                <a:avLst/>
                <a:gdLst>
                  <a:gd name="T0" fmla="*/ 0 w 107"/>
                  <a:gd name="T1" fmla="*/ 3 h 86"/>
                  <a:gd name="T2" fmla="*/ 1 w 107"/>
                  <a:gd name="T3" fmla="*/ 3 h 86"/>
                  <a:gd name="T4" fmla="*/ 1 w 107"/>
                  <a:gd name="T5" fmla="*/ 3 h 86"/>
                  <a:gd name="T6" fmla="*/ 1 w 107"/>
                  <a:gd name="T7" fmla="*/ 3 h 86"/>
                  <a:gd name="T8" fmla="*/ 1 w 107"/>
                  <a:gd name="T9" fmla="*/ 3 h 86"/>
                  <a:gd name="T10" fmla="*/ 1 w 107"/>
                  <a:gd name="T11" fmla="*/ 2 h 86"/>
                  <a:gd name="T12" fmla="*/ 1 w 107"/>
                  <a:gd name="T13" fmla="*/ 1 h 86"/>
                  <a:gd name="T14" fmla="*/ 2 w 107"/>
                  <a:gd name="T15" fmla="*/ 1 h 86"/>
                  <a:gd name="T16" fmla="*/ 2 w 107"/>
                  <a:gd name="T17" fmla="*/ 1 h 86"/>
                  <a:gd name="T18" fmla="*/ 2 w 107"/>
                  <a:gd name="T19" fmla="*/ 1 h 86"/>
                  <a:gd name="T20" fmla="*/ 2 w 107"/>
                  <a:gd name="T21" fmla="*/ 1 h 86"/>
                  <a:gd name="T22" fmla="*/ 2 w 107"/>
                  <a:gd name="T23" fmla="*/ 1 h 86"/>
                  <a:gd name="T24" fmla="*/ 2 w 107"/>
                  <a:gd name="T25" fmla="*/ 1 h 86"/>
                  <a:gd name="T26" fmla="*/ 3 w 107"/>
                  <a:gd name="T27" fmla="*/ 1 h 86"/>
                  <a:gd name="T28" fmla="*/ 4 w 107"/>
                  <a:gd name="T29" fmla="*/ 0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"/>
                  <a:gd name="T46" fmla="*/ 0 h 86"/>
                  <a:gd name="T47" fmla="*/ 107 w 10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" h="86">
                    <a:moveTo>
                      <a:pt x="0" y="86"/>
                    </a:moveTo>
                    <a:lnTo>
                      <a:pt x="8" y="78"/>
                    </a:lnTo>
                    <a:lnTo>
                      <a:pt x="11" y="74"/>
                    </a:lnTo>
                    <a:lnTo>
                      <a:pt x="17" y="68"/>
                    </a:lnTo>
                    <a:lnTo>
                      <a:pt x="19" y="67"/>
                    </a:lnTo>
                    <a:lnTo>
                      <a:pt x="23" y="63"/>
                    </a:lnTo>
                    <a:lnTo>
                      <a:pt x="29" y="57"/>
                    </a:lnTo>
                    <a:lnTo>
                      <a:pt x="39" y="47"/>
                    </a:lnTo>
                    <a:lnTo>
                      <a:pt x="46" y="41"/>
                    </a:lnTo>
                    <a:lnTo>
                      <a:pt x="50" y="35"/>
                    </a:lnTo>
                    <a:lnTo>
                      <a:pt x="54" y="32"/>
                    </a:lnTo>
                    <a:lnTo>
                      <a:pt x="62" y="24"/>
                    </a:lnTo>
                    <a:lnTo>
                      <a:pt x="64" y="18"/>
                    </a:lnTo>
                    <a:lnTo>
                      <a:pt x="66" y="16"/>
                    </a:lnTo>
                    <a:lnTo>
                      <a:pt x="10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4" name="Freeform 63"/>
              <p:cNvSpPr>
                <a:spLocks/>
              </p:cNvSpPr>
              <p:nvPr/>
            </p:nvSpPr>
            <p:spPr bwMode="auto">
              <a:xfrm>
                <a:off x="5162" y="685"/>
                <a:ext cx="24" cy="39"/>
              </a:xfrm>
              <a:custGeom>
                <a:avLst/>
                <a:gdLst>
                  <a:gd name="T0" fmla="*/ 1 w 49"/>
                  <a:gd name="T1" fmla="*/ 0 h 80"/>
                  <a:gd name="T2" fmla="*/ 1 w 49"/>
                  <a:gd name="T3" fmla="*/ 0 h 80"/>
                  <a:gd name="T4" fmla="*/ 1 w 49"/>
                  <a:gd name="T5" fmla="*/ 0 h 80"/>
                  <a:gd name="T6" fmla="*/ 1 w 49"/>
                  <a:gd name="T7" fmla="*/ 0 h 80"/>
                  <a:gd name="T8" fmla="*/ 1 w 49"/>
                  <a:gd name="T9" fmla="*/ 0 h 80"/>
                  <a:gd name="T10" fmla="*/ 1 w 49"/>
                  <a:gd name="T11" fmla="*/ 0 h 80"/>
                  <a:gd name="T12" fmla="*/ 1 w 49"/>
                  <a:gd name="T13" fmla="*/ 0 h 80"/>
                  <a:gd name="T14" fmla="*/ 0 w 49"/>
                  <a:gd name="T15" fmla="*/ 1 h 80"/>
                  <a:gd name="T16" fmla="*/ 0 w 49"/>
                  <a:gd name="T17" fmla="*/ 1 h 80"/>
                  <a:gd name="T18" fmla="*/ 0 w 49"/>
                  <a:gd name="T19" fmla="*/ 1 h 80"/>
                  <a:gd name="T20" fmla="*/ 0 w 49"/>
                  <a:gd name="T21" fmla="*/ 1 h 80"/>
                  <a:gd name="T22" fmla="*/ 0 w 49"/>
                  <a:gd name="T23" fmla="*/ 1 h 80"/>
                  <a:gd name="T24" fmla="*/ 0 w 49"/>
                  <a:gd name="T25" fmla="*/ 1 h 80"/>
                  <a:gd name="T26" fmla="*/ 0 w 49"/>
                  <a:gd name="T27" fmla="*/ 1 h 80"/>
                  <a:gd name="T28" fmla="*/ 0 w 49"/>
                  <a:gd name="T29" fmla="*/ 1 h 80"/>
                  <a:gd name="T30" fmla="*/ 0 w 49"/>
                  <a:gd name="T31" fmla="*/ 1 h 80"/>
                  <a:gd name="T32" fmla="*/ 0 w 49"/>
                  <a:gd name="T33" fmla="*/ 2 h 80"/>
                  <a:gd name="T34" fmla="*/ 0 w 49"/>
                  <a:gd name="T35" fmla="*/ 2 h 80"/>
                  <a:gd name="T36" fmla="*/ 0 w 49"/>
                  <a:gd name="T37" fmla="*/ 2 h 80"/>
                  <a:gd name="T38" fmla="*/ 0 w 49"/>
                  <a:gd name="T39" fmla="*/ 2 h 80"/>
                  <a:gd name="T40" fmla="*/ 0 w 49"/>
                  <a:gd name="T41" fmla="*/ 2 h 80"/>
                  <a:gd name="T42" fmla="*/ 0 w 49"/>
                  <a:gd name="T43" fmla="*/ 1 h 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80"/>
                  <a:gd name="T68" fmla="*/ 49 w 49"/>
                  <a:gd name="T69" fmla="*/ 80 h 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80">
                    <a:moveTo>
                      <a:pt x="49" y="0"/>
                    </a:moveTo>
                    <a:lnTo>
                      <a:pt x="47" y="8"/>
                    </a:lnTo>
                    <a:lnTo>
                      <a:pt x="43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3" y="27"/>
                    </a:lnTo>
                    <a:lnTo>
                      <a:pt x="27" y="35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0" y="49"/>
                    </a:lnTo>
                    <a:lnTo>
                      <a:pt x="16" y="54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8" y="68"/>
                    </a:lnTo>
                    <a:lnTo>
                      <a:pt x="4" y="76"/>
                    </a:lnTo>
                    <a:lnTo>
                      <a:pt x="2" y="78"/>
                    </a:lnTo>
                    <a:lnTo>
                      <a:pt x="0" y="80"/>
                    </a:lnTo>
                    <a:lnTo>
                      <a:pt x="21" y="5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5" name="Freeform 64"/>
              <p:cNvSpPr>
                <a:spLocks/>
              </p:cNvSpPr>
              <p:nvPr/>
            </p:nvSpPr>
            <p:spPr bwMode="auto">
              <a:xfrm>
                <a:off x="5218" y="466"/>
                <a:ext cx="96" cy="213"/>
              </a:xfrm>
              <a:custGeom>
                <a:avLst/>
                <a:gdLst>
                  <a:gd name="T0" fmla="*/ 0 w 192"/>
                  <a:gd name="T1" fmla="*/ 3 h 425"/>
                  <a:gd name="T2" fmla="*/ 1 w 192"/>
                  <a:gd name="T3" fmla="*/ 2 h 425"/>
                  <a:gd name="T4" fmla="*/ 1 w 192"/>
                  <a:gd name="T5" fmla="*/ 1 h 425"/>
                  <a:gd name="T6" fmla="*/ 2 w 192"/>
                  <a:gd name="T7" fmla="*/ 1 h 425"/>
                  <a:gd name="T8" fmla="*/ 2 w 192"/>
                  <a:gd name="T9" fmla="*/ 0 h 425"/>
                  <a:gd name="T10" fmla="*/ 3 w 192"/>
                  <a:gd name="T11" fmla="*/ 1 h 425"/>
                  <a:gd name="T12" fmla="*/ 3 w 192"/>
                  <a:gd name="T13" fmla="*/ 1 h 425"/>
                  <a:gd name="T14" fmla="*/ 3 w 192"/>
                  <a:gd name="T15" fmla="*/ 1 h 425"/>
                  <a:gd name="T16" fmla="*/ 3 w 192"/>
                  <a:gd name="T17" fmla="*/ 1 h 425"/>
                  <a:gd name="T18" fmla="*/ 5 w 192"/>
                  <a:gd name="T19" fmla="*/ 1 h 425"/>
                  <a:gd name="T20" fmla="*/ 5 w 192"/>
                  <a:gd name="T21" fmla="*/ 1 h 425"/>
                  <a:gd name="T22" fmla="*/ 5 w 192"/>
                  <a:gd name="T23" fmla="*/ 1 h 425"/>
                  <a:gd name="T24" fmla="*/ 5 w 192"/>
                  <a:gd name="T25" fmla="*/ 2 h 425"/>
                  <a:gd name="T26" fmla="*/ 6 w 192"/>
                  <a:gd name="T27" fmla="*/ 2 h 425"/>
                  <a:gd name="T28" fmla="*/ 6 w 192"/>
                  <a:gd name="T29" fmla="*/ 3 h 425"/>
                  <a:gd name="T30" fmla="*/ 6 w 192"/>
                  <a:gd name="T31" fmla="*/ 4 h 425"/>
                  <a:gd name="T32" fmla="*/ 6 w 192"/>
                  <a:gd name="T33" fmla="*/ 5 h 425"/>
                  <a:gd name="T34" fmla="*/ 6 w 192"/>
                  <a:gd name="T35" fmla="*/ 7 h 425"/>
                  <a:gd name="T36" fmla="*/ 6 w 192"/>
                  <a:gd name="T37" fmla="*/ 8 h 425"/>
                  <a:gd name="T38" fmla="*/ 6 w 192"/>
                  <a:gd name="T39" fmla="*/ 9 h 425"/>
                  <a:gd name="T40" fmla="*/ 6 w 192"/>
                  <a:gd name="T41" fmla="*/ 9 h 425"/>
                  <a:gd name="T42" fmla="*/ 5 w 192"/>
                  <a:gd name="T43" fmla="*/ 10 h 425"/>
                  <a:gd name="T44" fmla="*/ 5 w 192"/>
                  <a:gd name="T45" fmla="*/ 10 h 425"/>
                  <a:gd name="T46" fmla="*/ 5 w 192"/>
                  <a:gd name="T47" fmla="*/ 11 h 425"/>
                  <a:gd name="T48" fmla="*/ 5 w 192"/>
                  <a:gd name="T49" fmla="*/ 11 h 425"/>
                  <a:gd name="T50" fmla="*/ 5 w 192"/>
                  <a:gd name="T51" fmla="*/ 12 h 425"/>
                  <a:gd name="T52" fmla="*/ 4 w 192"/>
                  <a:gd name="T53" fmla="*/ 12 h 425"/>
                  <a:gd name="T54" fmla="*/ 3 w 192"/>
                  <a:gd name="T55" fmla="*/ 13 h 425"/>
                  <a:gd name="T56" fmla="*/ 3 w 192"/>
                  <a:gd name="T57" fmla="*/ 13 h 425"/>
                  <a:gd name="T58" fmla="*/ 3 w 192"/>
                  <a:gd name="T59" fmla="*/ 13 h 425"/>
                  <a:gd name="T60" fmla="*/ 3 w 192"/>
                  <a:gd name="T61" fmla="*/ 14 h 425"/>
                  <a:gd name="T62" fmla="*/ 3 w 192"/>
                  <a:gd name="T63" fmla="*/ 14 h 425"/>
                  <a:gd name="T64" fmla="*/ 3 w 192"/>
                  <a:gd name="T65" fmla="*/ 14 h 425"/>
                  <a:gd name="T66" fmla="*/ 3 w 192"/>
                  <a:gd name="T67" fmla="*/ 14 h 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2"/>
                  <a:gd name="T103" fmla="*/ 0 h 425"/>
                  <a:gd name="T104" fmla="*/ 192 w 192"/>
                  <a:gd name="T105" fmla="*/ 425 h 4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2" h="425">
                    <a:moveTo>
                      <a:pt x="0" y="66"/>
                    </a:moveTo>
                    <a:lnTo>
                      <a:pt x="10" y="42"/>
                    </a:lnTo>
                    <a:lnTo>
                      <a:pt x="23" y="25"/>
                    </a:lnTo>
                    <a:lnTo>
                      <a:pt x="41" y="9"/>
                    </a:lnTo>
                    <a:lnTo>
                      <a:pt x="58" y="0"/>
                    </a:lnTo>
                    <a:lnTo>
                      <a:pt x="82" y="1"/>
                    </a:lnTo>
                    <a:lnTo>
                      <a:pt x="103" y="5"/>
                    </a:lnTo>
                    <a:lnTo>
                      <a:pt x="115" y="11"/>
                    </a:lnTo>
                    <a:lnTo>
                      <a:pt x="126" y="17"/>
                    </a:lnTo>
                    <a:lnTo>
                      <a:pt x="134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53" y="42"/>
                    </a:lnTo>
                    <a:lnTo>
                      <a:pt x="169" y="64"/>
                    </a:lnTo>
                    <a:lnTo>
                      <a:pt x="183" y="89"/>
                    </a:lnTo>
                    <a:lnTo>
                      <a:pt x="192" y="116"/>
                    </a:lnTo>
                    <a:lnTo>
                      <a:pt x="188" y="155"/>
                    </a:lnTo>
                    <a:lnTo>
                      <a:pt x="183" y="198"/>
                    </a:lnTo>
                    <a:lnTo>
                      <a:pt x="175" y="239"/>
                    </a:lnTo>
                    <a:lnTo>
                      <a:pt x="169" y="258"/>
                    </a:lnTo>
                    <a:lnTo>
                      <a:pt x="161" y="276"/>
                    </a:lnTo>
                    <a:lnTo>
                      <a:pt x="157" y="295"/>
                    </a:lnTo>
                    <a:lnTo>
                      <a:pt x="152" y="313"/>
                    </a:lnTo>
                    <a:lnTo>
                      <a:pt x="142" y="330"/>
                    </a:lnTo>
                    <a:lnTo>
                      <a:pt x="134" y="348"/>
                    </a:lnTo>
                    <a:lnTo>
                      <a:pt x="130" y="361"/>
                    </a:lnTo>
                    <a:lnTo>
                      <a:pt x="128" y="377"/>
                    </a:lnTo>
                    <a:lnTo>
                      <a:pt x="126" y="392"/>
                    </a:lnTo>
                    <a:lnTo>
                      <a:pt x="122" y="408"/>
                    </a:lnTo>
                    <a:lnTo>
                      <a:pt x="120" y="414"/>
                    </a:lnTo>
                    <a:lnTo>
                      <a:pt x="118" y="420"/>
                    </a:lnTo>
                    <a:lnTo>
                      <a:pt x="117" y="423"/>
                    </a:lnTo>
                    <a:lnTo>
                      <a:pt x="113" y="425"/>
                    </a:lnTo>
                    <a:lnTo>
                      <a:pt x="107" y="42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6" name="Freeform 65"/>
              <p:cNvSpPr>
                <a:spLocks/>
              </p:cNvSpPr>
              <p:nvPr/>
            </p:nvSpPr>
            <p:spPr bwMode="auto">
              <a:xfrm>
                <a:off x="5163" y="386"/>
                <a:ext cx="43" cy="58"/>
              </a:xfrm>
              <a:custGeom>
                <a:avLst/>
                <a:gdLst>
                  <a:gd name="T0" fmla="*/ 0 w 88"/>
                  <a:gd name="T1" fmla="*/ 2 h 117"/>
                  <a:gd name="T2" fmla="*/ 0 w 88"/>
                  <a:gd name="T3" fmla="*/ 3 h 117"/>
                  <a:gd name="T4" fmla="*/ 1 w 88"/>
                  <a:gd name="T5" fmla="*/ 3 h 117"/>
                  <a:gd name="T6" fmla="*/ 1 w 88"/>
                  <a:gd name="T7" fmla="*/ 2 h 117"/>
                  <a:gd name="T8" fmla="*/ 2 w 88"/>
                  <a:gd name="T9" fmla="*/ 2 h 117"/>
                  <a:gd name="T10" fmla="*/ 2 w 88"/>
                  <a:gd name="T11" fmla="*/ 2 h 117"/>
                  <a:gd name="T12" fmla="*/ 2 w 88"/>
                  <a:gd name="T13" fmla="*/ 1 h 117"/>
                  <a:gd name="T14" fmla="*/ 2 w 88"/>
                  <a:gd name="T15" fmla="*/ 1 h 117"/>
                  <a:gd name="T16" fmla="*/ 2 w 88"/>
                  <a:gd name="T17" fmla="*/ 0 h 117"/>
                  <a:gd name="T18" fmla="*/ 2 w 88"/>
                  <a:gd name="T19" fmla="*/ 0 h 117"/>
                  <a:gd name="T20" fmla="*/ 2 w 88"/>
                  <a:gd name="T21" fmla="*/ 0 h 117"/>
                  <a:gd name="T22" fmla="*/ 1 w 88"/>
                  <a:gd name="T23" fmla="*/ 0 h 117"/>
                  <a:gd name="T24" fmla="*/ 1 w 88"/>
                  <a:gd name="T25" fmla="*/ 0 h 117"/>
                  <a:gd name="T26" fmla="*/ 2 w 88"/>
                  <a:gd name="T27" fmla="*/ 0 h 117"/>
                  <a:gd name="T28" fmla="*/ 1 w 88"/>
                  <a:gd name="T29" fmla="*/ 0 h 117"/>
                  <a:gd name="T30" fmla="*/ 1 w 88"/>
                  <a:gd name="T31" fmla="*/ 0 h 117"/>
                  <a:gd name="T32" fmla="*/ 1 w 88"/>
                  <a:gd name="T33" fmla="*/ 1 h 117"/>
                  <a:gd name="T34" fmla="*/ 1 w 88"/>
                  <a:gd name="T35" fmla="*/ 1 h 117"/>
                  <a:gd name="T36" fmla="*/ 1 w 88"/>
                  <a:gd name="T37" fmla="*/ 1 h 117"/>
                  <a:gd name="T38" fmla="*/ 1 w 88"/>
                  <a:gd name="T39" fmla="*/ 1 h 117"/>
                  <a:gd name="T40" fmla="*/ 0 w 88"/>
                  <a:gd name="T41" fmla="*/ 2 h 117"/>
                  <a:gd name="T42" fmla="*/ 0 w 88"/>
                  <a:gd name="T43" fmla="*/ 2 h 117"/>
                  <a:gd name="T44" fmla="*/ 0 w 88"/>
                  <a:gd name="T45" fmla="*/ 2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8"/>
                  <a:gd name="T70" fmla="*/ 0 h 117"/>
                  <a:gd name="T71" fmla="*/ 88 w 8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8" h="117">
                    <a:moveTo>
                      <a:pt x="0" y="95"/>
                    </a:moveTo>
                    <a:lnTo>
                      <a:pt x="31" y="117"/>
                    </a:lnTo>
                    <a:lnTo>
                      <a:pt x="39" y="105"/>
                    </a:lnTo>
                    <a:lnTo>
                      <a:pt x="51" y="93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55"/>
                    </a:lnTo>
                    <a:lnTo>
                      <a:pt x="82" y="41"/>
                    </a:lnTo>
                    <a:lnTo>
                      <a:pt x="86" y="27"/>
                    </a:lnTo>
                    <a:lnTo>
                      <a:pt x="86" y="20"/>
                    </a:lnTo>
                    <a:lnTo>
                      <a:pt x="88" y="0"/>
                    </a:lnTo>
                    <a:lnTo>
                      <a:pt x="49" y="0"/>
                    </a:lnTo>
                    <a:lnTo>
                      <a:pt x="47" y="20"/>
                    </a:lnTo>
                    <a:lnTo>
                      <a:pt x="66" y="20"/>
                    </a:lnTo>
                    <a:lnTo>
                      <a:pt x="49" y="12"/>
                    </a:lnTo>
                    <a:lnTo>
                      <a:pt x="45" y="25"/>
                    </a:lnTo>
                    <a:lnTo>
                      <a:pt x="41" y="39"/>
                    </a:lnTo>
                    <a:lnTo>
                      <a:pt x="35" y="51"/>
                    </a:lnTo>
                    <a:lnTo>
                      <a:pt x="53" y="58"/>
                    </a:lnTo>
                    <a:lnTo>
                      <a:pt x="39" y="45"/>
                    </a:lnTo>
                    <a:lnTo>
                      <a:pt x="23" y="66"/>
                    </a:lnTo>
                    <a:lnTo>
                      <a:pt x="12" y="78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380" name="Freeform 66"/>
            <p:cNvSpPr>
              <a:spLocks/>
            </p:cNvSpPr>
            <p:nvPr/>
          </p:nvSpPr>
          <p:spPr bwMode="auto">
            <a:xfrm>
              <a:off x="5121" y="335"/>
              <a:ext cx="103" cy="70"/>
            </a:xfrm>
            <a:custGeom>
              <a:avLst/>
              <a:gdLst>
                <a:gd name="T0" fmla="*/ 0 w 207"/>
                <a:gd name="T1" fmla="*/ 4 h 138"/>
                <a:gd name="T2" fmla="*/ 0 w 207"/>
                <a:gd name="T3" fmla="*/ 5 h 138"/>
                <a:gd name="T4" fmla="*/ 1 w 207"/>
                <a:gd name="T5" fmla="*/ 5 h 138"/>
                <a:gd name="T6" fmla="*/ 0 w 207"/>
                <a:gd name="T7" fmla="*/ 4 h 138"/>
                <a:gd name="T8" fmla="*/ 0 w 207"/>
                <a:gd name="T9" fmla="*/ 5 h 138"/>
                <a:gd name="T10" fmla="*/ 1 w 207"/>
                <a:gd name="T11" fmla="*/ 5 h 138"/>
                <a:gd name="T12" fmla="*/ 1 w 207"/>
                <a:gd name="T13" fmla="*/ 4 h 138"/>
                <a:gd name="T14" fmla="*/ 2 w 207"/>
                <a:gd name="T15" fmla="*/ 4 h 138"/>
                <a:gd name="T16" fmla="*/ 2 w 207"/>
                <a:gd name="T17" fmla="*/ 4 h 138"/>
                <a:gd name="T18" fmla="*/ 2 w 207"/>
                <a:gd name="T19" fmla="*/ 4 h 138"/>
                <a:gd name="T20" fmla="*/ 3 w 207"/>
                <a:gd name="T21" fmla="*/ 4 h 138"/>
                <a:gd name="T22" fmla="*/ 3 w 207"/>
                <a:gd name="T23" fmla="*/ 4 h 138"/>
                <a:gd name="T24" fmla="*/ 4 w 207"/>
                <a:gd name="T25" fmla="*/ 3 h 138"/>
                <a:gd name="T26" fmla="*/ 4 w 207"/>
                <a:gd name="T27" fmla="*/ 3 h 138"/>
                <a:gd name="T28" fmla="*/ 4 w 207"/>
                <a:gd name="T29" fmla="*/ 3 h 138"/>
                <a:gd name="T30" fmla="*/ 5 w 207"/>
                <a:gd name="T31" fmla="*/ 2 h 138"/>
                <a:gd name="T32" fmla="*/ 5 w 207"/>
                <a:gd name="T33" fmla="*/ 2 h 138"/>
                <a:gd name="T34" fmla="*/ 5 w 207"/>
                <a:gd name="T35" fmla="*/ 2 h 138"/>
                <a:gd name="T36" fmla="*/ 5 w 207"/>
                <a:gd name="T37" fmla="*/ 2 h 138"/>
                <a:gd name="T38" fmla="*/ 5 w 207"/>
                <a:gd name="T39" fmla="*/ 2 h 138"/>
                <a:gd name="T40" fmla="*/ 6 w 207"/>
                <a:gd name="T41" fmla="*/ 2 h 138"/>
                <a:gd name="T42" fmla="*/ 6 w 207"/>
                <a:gd name="T43" fmla="*/ 2 h 138"/>
                <a:gd name="T44" fmla="*/ 6 w 207"/>
                <a:gd name="T45" fmla="*/ 1 h 138"/>
                <a:gd name="T46" fmla="*/ 6 w 207"/>
                <a:gd name="T47" fmla="*/ 1 h 138"/>
                <a:gd name="T48" fmla="*/ 6 w 207"/>
                <a:gd name="T49" fmla="*/ 1 h 138"/>
                <a:gd name="T50" fmla="*/ 6 w 207"/>
                <a:gd name="T51" fmla="*/ 1 h 138"/>
                <a:gd name="T52" fmla="*/ 6 w 207"/>
                <a:gd name="T53" fmla="*/ 1 h 138"/>
                <a:gd name="T54" fmla="*/ 5 w 207"/>
                <a:gd name="T55" fmla="*/ 0 h 138"/>
                <a:gd name="T56" fmla="*/ 5 w 207"/>
                <a:gd name="T57" fmla="*/ 1 h 138"/>
                <a:gd name="T58" fmla="*/ 3 w 207"/>
                <a:gd name="T59" fmla="*/ 1 h 138"/>
                <a:gd name="T60" fmla="*/ 3 w 207"/>
                <a:gd name="T61" fmla="*/ 3 h 138"/>
                <a:gd name="T62" fmla="*/ 6 w 207"/>
                <a:gd name="T63" fmla="*/ 2 h 138"/>
                <a:gd name="T64" fmla="*/ 5 w 207"/>
                <a:gd name="T65" fmla="*/ 1 h 138"/>
                <a:gd name="T66" fmla="*/ 5 w 207"/>
                <a:gd name="T67" fmla="*/ 1 h 138"/>
                <a:gd name="T68" fmla="*/ 5 w 207"/>
                <a:gd name="T69" fmla="*/ 1 h 138"/>
                <a:gd name="T70" fmla="*/ 5 w 207"/>
                <a:gd name="T71" fmla="*/ 2 h 138"/>
                <a:gd name="T72" fmla="*/ 5 w 207"/>
                <a:gd name="T73" fmla="*/ 2 h 138"/>
                <a:gd name="T74" fmla="*/ 5 w 207"/>
                <a:gd name="T75" fmla="*/ 2 h 138"/>
                <a:gd name="T76" fmla="*/ 5 w 207"/>
                <a:gd name="T77" fmla="*/ 1 h 138"/>
                <a:gd name="T78" fmla="*/ 5 w 207"/>
                <a:gd name="T79" fmla="*/ 1 h 138"/>
                <a:gd name="T80" fmla="*/ 5 w 207"/>
                <a:gd name="T81" fmla="*/ 1 h 138"/>
                <a:gd name="T82" fmla="*/ 5 w 207"/>
                <a:gd name="T83" fmla="*/ 1 h 138"/>
                <a:gd name="T84" fmla="*/ 4 w 207"/>
                <a:gd name="T85" fmla="*/ 1 h 138"/>
                <a:gd name="T86" fmla="*/ 4 w 207"/>
                <a:gd name="T87" fmla="*/ 2 h 138"/>
                <a:gd name="T88" fmla="*/ 4 w 207"/>
                <a:gd name="T89" fmla="*/ 2 h 138"/>
                <a:gd name="T90" fmla="*/ 4 w 207"/>
                <a:gd name="T91" fmla="*/ 2 h 138"/>
                <a:gd name="T92" fmla="*/ 4 w 207"/>
                <a:gd name="T93" fmla="*/ 2 h 138"/>
                <a:gd name="T94" fmla="*/ 4 w 207"/>
                <a:gd name="T95" fmla="*/ 2 h 138"/>
                <a:gd name="T96" fmla="*/ 3 w 207"/>
                <a:gd name="T97" fmla="*/ 2 h 138"/>
                <a:gd name="T98" fmla="*/ 3 w 207"/>
                <a:gd name="T99" fmla="*/ 3 h 138"/>
                <a:gd name="T100" fmla="*/ 2 w 207"/>
                <a:gd name="T101" fmla="*/ 3 h 138"/>
                <a:gd name="T102" fmla="*/ 2 w 207"/>
                <a:gd name="T103" fmla="*/ 3 h 138"/>
                <a:gd name="T104" fmla="*/ 2 w 207"/>
                <a:gd name="T105" fmla="*/ 3 h 138"/>
                <a:gd name="T106" fmla="*/ 1 w 207"/>
                <a:gd name="T107" fmla="*/ 3 h 138"/>
                <a:gd name="T108" fmla="*/ 1 w 207"/>
                <a:gd name="T109" fmla="*/ 3 h 138"/>
                <a:gd name="T110" fmla="*/ 1 w 207"/>
                <a:gd name="T111" fmla="*/ 4 h 138"/>
                <a:gd name="T112" fmla="*/ 1 w 207"/>
                <a:gd name="T113" fmla="*/ 3 h 138"/>
                <a:gd name="T114" fmla="*/ 0 w 207"/>
                <a:gd name="T115" fmla="*/ 3 h 138"/>
                <a:gd name="T116" fmla="*/ 0 w 207"/>
                <a:gd name="T117" fmla="*/ 3 h 138"/>
                <a:gd name="T118" fmla="*/ 0 w 207"/>
                <a:gd name="T119" fmla="*/ 4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7"/>
                <a:gd name="T181" fmla="*/ 0 h 138"/>
                <a:gd name="T182" fmla="*/ 207 w 207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7" h="138">
                  <a:moveTo>
                    <a:pt x="0" y="101"/>
                  </a:moveTo>
                  <a:lnTo>
                    <a:pt x="8" y="138"/>
                  </a:lnTo>
                  <a:lnTo>
                    <a:pt x="37" y="130"/>
                  </a:lnTo>
                  <a:lnTo>
                    <a:pt x="30" y="113"/>
                  </a:lnTo>
                  <a:lnTo>
                    <a:pt x="30" y="132"/>
                  </a:lnTo>
                  <a:lnTo>
                    <a:pt x="47" y="128"/>
                  </a:lnTo>
                  <a:lnTo>
                    <a:pt x="55" y="126"/>
                  </a:lnTo>
                  <a:lnTo>
                    <a:pt x="68" y="124"/>
                  </a:lnTo>
                  <a:lnTo>
                    <a:pt x="80" y="121"/>
                  </a:lnTo>
                  <a:lnTo>
                    <a:pt x="92" y="117"/>
                  </a:lnTo>
                  <a:lnTo>
                    <a:pt x="103" y="111"/>
                  </a:lnTo>
                  <a:lnTo>
                    <a:pt x="117" y="103"/>
                  </a:lnTo>
                  <a:lnTo>
                    <a:pt x="138" y="89"/>
                  </a:lnTo>
                  <a:lnTo>
                    <a:pt x="152" y="78"/>
                  </a:lnTo>
                  <a:lnTo>
                    <a:pt x="158" y="74"/>
                  </a:lnTo>
                  <a:lnTo>
                    <a:pt x="173" y="62"/>
                  </a:lnTo>
                  <a:lnTo>
                    <a:pt x="160" y="47"/>
                  </a:lnTo>
                  <a:lnTo>
                    <a:pt x="172" y="62"/>
                  </a:lnTo>
                  <a:lnTo>
                    <a:pt x="181" y="52"/>
                  </a:lnTo>
                  <a:lnTo>
                    <a:pt x="191" y="45"/>
                  </a:lnTo>
                  <a:lnTo>
                    <a:pt x="199" y="37"/>
                  </a:lnTo>
                  <a:lnTo>
                    <a:pt x="201" y="33"/>
                  </a:lnTo>
                  <a:lnTo>
                    <a:pt x="205" y="27"/>
                  </a:lnTo>
                  <a:lnTo>
                    <a:pt x="207" y="19"/>
                  </a:lnTo>
                  <a:lnTo>
                    <a:pt x="205" y="12"/>
                  </a:lnTo>
                  <a:lnTo>
                    <a:pt x="201" y="6"/>
                  </a:lnTo>
                  <a:lnTo>
                    <a:pt x="195" y="2"/>
                  </a:lnTo>
                  <a:lnTo>
                    <a:pt x="187" y="0"/>
                  </a:lnTo>
                  <a:lnTo>
                    <a:pt x="181" y="2"/>
                  </a:lnTo>
                  <a:lnTo>
                    <a:pt x="107" y="29"/>
                  </a:lnTo>
                  <a:lnTo>
                    <a:pt x="121" y="66"/>
                  </a:lnTo>
                  <a:lnTo>
                    <a:pt x="195" y="39"/>
                  </a:lnTo>
                  <a:lnTo>
                    <a:pt x="170" y="12"/>
                  </a:lnTo>
                  <a:lnTo>
                    <a:pt x="168" y="19"/>
                  </a:lnTo>
                  <a:lnTo>
                    <a:pt x="170" y="27"/>
                  </a:lnTo>
                  <a:lnTo>
                    <a:pt x="173" y="33"/>
                  </a:lnTo>
                  <a:lnTo>
                    <a:pt x="179" y="37"/>
                  </a:lnTo>
                  <a:lnTo>
                    <a:pt x="187" y="39"/>
                  </a:lnTo>
                  <a:lnTo>
                    <a:pt x="187" y="19"/>
                  </a:lnTo>
                  <a:lnTo>
                    <a:pt x="173" y="8"/>
                  </a:lnTo>
                  <a:lnTo>
                    <a:pt x="172" y="10"/>
                  </a:lnTo>
                  <a:lnTo>
                    <a:pt x="164" y="17"/>
                  </a:lnTo>
                  <a:lnTo>
                    <a:pt x="154" y="25"/>
                  </a:lnTo>
                  <a:lnTo>
                    <a:pt x="148" y="33"/>
                  </a:lnTo>
                  <a:lnTo>
                    <a:pt x="131" y="47"/>
                  </a:lnTo>
                  <a:lnTo>
                    <a:pt x="144" y="60"/>
                  </a:lnTo>
                  <a:lnTo>
                    <a:pt x="137" y="43"/>
                  </a:lnTo>
                  <a:lnTo>
                    <a:pt x="117" y="58"/>
                  </a:lnTo>
                  <a:lnTo>
                    <a:pt x="102" y="68"/>
                  </a:lnTo>
                  <a:lnTo>
                    <a:pt x="88" y="76"/>
                  </a:lnTo>
                  <a:lnTo>
                    <a:pt x="76" y="82"/>
                  </a:lnTo>
                  <a:lnTo>
                    <a:pt x="65" y="86"/>
                  </a:lnTo>
                  <a:lnTo>
                    <a:pt x="53" y="89"/>
                  </a:lnTo>
                  <a:lnTo>
                    <a:pt x="39" y="91"/>
                  </a:lnTo>
                  <a:lnTo>
                    <a:pt x="47" y="109"/>
                  </a:lnTo>
                  <a:lnTo>
                    <a:pt x="47" y="89"/>
                  </a:lnTo>
                  <a:lnTo>
                    <a:pt x="30" y="93"/>
                  </a:lnTo>
                  <a:lnTo>
                    <a:pt x="22" y="95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1" name="Freeform 67"/>
            <p:cNvSpPr>
              <a:spLocks/>
            </p:cNvSpPr>
            <p:nvPr/>
          </p:nvSpPr>
          <p:spPr bwMode="auto">
            <a:xfrm>
              <a:off x="4391" y="66"/>
              <a:ext cx="890" cy="433"/>
            </a:xfrm>
            <a:custGeom>
              <a:avLst/>
              <a:gdLst>
                <a:gd name="T0" fmla="*/ 7 w 1781"/>
                <a:gd name="T1" fmla="*/ 18 h 866"/>
                <a:gd name="T2" fmla="*/ 4 w 1781"/>
                <a:gd name="T3" fmla="*/ 17 h 866"/>
                <a:gd name="T4" fmla="*/ 5 w 1781"/>
                <a:gd name="T5" fmla="*/ 17 h 866"/>
                <a:gd name="T6" fmla="*/ 4 w 1781"/>
                <a:gd name="T7" fmla="*/ 14 h 866"/>
                <a:gd name="T8" fmla="*/ 3 w 1781"/>
                <a:gd name="T9" fmla="*/ 9 h 866"/>
                <a:gd name="T10" fmla="*/ 8 w 1781"/>
                <a:gd name="T11" fmla="*/ 10 h 866"/>
                <a:gd name="T12" fmla="*/ 8 w 1781"/>
                <a:gd name="T13" fmla="*/ 7 h 866"/>
                <a:gd name="T14" fmla="*/ 12 w 1781"/>
                <a:gd name="T15" fmla="*/ 5 h 866"/>
                <a:gd name="T16" fmla="*/ 12 w 1781"/>
                <a:gd name="T17" fmla="*/ 12 h 866"/>
                <a:gd name="T18" fmla="*/ 13 w 1781"/>
                <a:gd name="T19" fmla="*/ 11 h 866"/>
                <a:gd name="T20" fmla="*/ 17 w 1781"/>
                <a:gd name="T21" fmla="*/ 7 h 866"/>
                <a:gd name="T22" fmla="*/ 18 w 1781"/>
                <a:gd name="T23" fmla="*/ 12 h 866"/>
                <a:gd name="T24" fmla="*/ 22 w 1781"/>
                <a:gd name="T25" fmla="*/ 7 h 866"/>
                <a:gd name="T26" fmla="*/ 22 w 1781"/>
                <a:gd name="T27" fmla="*/ 13 h 866"/>
                <a:gd name="T28" fmla="*/ 26 w 1781"/>
                <a:gd name="T29" fmla="*/ 5 h 866"/>
                <a:gd name="T30" fmla="*/ 26 w 1781"/>
                <a:gd name="T31" fmla="*/ 17 h 866"/>
                <a:gd name="T32" fmla="*/ 29 w 1781"/>
                <a:gd name="T33" fmla="*/ 7 h 866"/>
                <a:gd name="T34" fmla="*/ 32 w 1781"/>
                <a:gd name="T35" fmla="*/ 13 h 866"/>
                <a:gd name="T36" fmla="*/ 35 w 1781"/>
                <a:gd name="T37" fmla="*/ 7 h 866"/>
                <a:gd name="T38" fmla="*/ 38 w 1781"/>
                <a:gd name="T39" fmla="*/ 9 h 866"/>
                <a:gd name="T40" fmla="*/ 40 w 1781"/>
                <a:gd name="T41" fmla="*/ 3 h 866"/>
                <a:gd name="T42" fmla="*/ 41 w 1781"/>
                <a:gd name="T43" fmla="*/ 11 h 866"/>
                <a:gd name="T44" fmla="*/ 43 w 1781"/>
                <a:gd name="T45" fmla="*/ 10 h 866"/>
                <a:gd name="T46" fmla="*/ 46 w 1781"/>
                <a:gd name="T47" fmla="*/ 12 h 866"/>
                <a:gd name="T48" fmla="*/ 49 w 1781"/>
                <a:gd name="T49" fmla="*/ 9 h 866"/>
                <a:gd name="T50" fmla="*/ 46 w 1781"/>
                <a:gd name="T51" fmla="*/ 20 h 866"/>
                <a:gd name="T52" fmla="*/ 50 w 1781"/>
                <a:gd name="T53" fmla="*/ 14 h 866"/>
                <a:gd name="T54" fmla="*/ 51 w 1781"/>
                <a:gd name="T55" fmla="*/ 20 h 866"/>
                <a:gd name="T56" fmla="*/ 51 w 1781"/>
                <a:gd name="T57" fmla="*/ 24 h 866"/>
                <a:gd name="T58" fmla="*/ 49 w 1781"/>
                <a:gd name="T59" fmla="*/ 26 h 866"/>
                <a:gd name="T60" fmla="*/ 48 w 1781"/>
                <a:gd name="T61" fmla="*/ 27 h 866"/>
                <a:gd name="T62" fmla="*/ 50 w 1781"/>
                <a:gd name="T63" fmla="*/ 24 h 866"/>
                <a:gd name="T64" fmla="*/ 55 w 1781"/>
                <a:gd name="T65" fmla="*/ 23 h 866"/>
                <a:gd name="T66" fmla="*/ 45 w 1781"/>
                <a:gd name="T67" fmla="*/ 21 h 866"/>
                <a:gd name="T68" fmla="*/ 47 w 1781"/>
                <a:gd name="T69" fmla="*/ 17 h 866"/>
                <a:gd name="T70" fmla="*/ 46 w 1781"/>
                <a:gd name="T71" fmla="*/ 19 h 866"/>
                <a:gd name="T72" fmla="*/ 49 w 1781"/>
                <a:gd name="T73" fmla="*/ 9 h 866"/>
                <a:gd name="T74" fmla="*/ 46 w 1781"/>
                <a:gd name="T75" fmla="*/ 11 h 866"/>
                <a:gd name="T76" fmla="*/ 42 w 1781"/>
                <a:gd name="T77" fmla="*/ 14 h 866"/>
                <a:gd name="T78" fmla="*/ 44 w 1781"/>
                <a:gd name="T79" fmla="*/ 6 h 866"/>
                <a:gd name="T80" fmla="*/ 40 w 1781"/>
                <a:gd name="T81" fmla="*/ 11 h 866"/>
                <a:gd name="T82" fmla="*/ 39 w 1781"/>
                <a:gd name="T83" fmla="*/ 5 h 866"/>
                <a:gd name="T84" fmla="*/ 35 w 1781"/>
                <a:gd name="T85" fmla="*/ 13 h 866"/>
                <a:gd name="T86" fmla="*/ 32 w 1781"/>
                <a:gd name="T87" fmla="*/ 13 h 866"/>
                <a:gd name="T88" fmla="*/ 30 w 1781"/>
                <a:gd name="T89" fmla="*/ 7 h 866"/>
                <a:gd name="T90" fmla="*/ 29 w 1781"/>
                <a:gd name="T91" fmla="*/ 9 h 866"/>
                <a:gd name="T92" fmla="*/ 25 w 1781"/>
                <a:gd name="T93" fmla="*/ 14 h 866"/>
                <a:gd name="T94" fmla="*/ 24 w 1781"/>
                <a:gd name="T95" fmla="*/ 12 h 866"/>
                <a:gd name="T96" fmla="*/ 23 w 1781"/>
                <a:gd name="T97" fmla="*/ 12 h 866"/>
                <a:gd name="T98" fmla="*/ 21 w 1781"/>
                <a:gd name="T99" fmla="*/ 5 h 866"/>
                <a:gd name="T100" fmla="*/ 19 w 1781"/>
                <a:gd name="T101" fmla="*/ 10 h 866"/>
                <a:gd name="T102" fmla="*/ 17 w 1781"/>
                <a:gd name="T103" fmla="*/ 10 h 866"/>
                <a:gd name="T104" fmla="*/ 16 w 1781"/>
                <a:gd name="T105" fmla="*/ 7 h 866"/>
                <a:gd name="T106" fmla="*/ 13 w 1781"/>
                <a:gd name="T107" fmla="*/ 10 h 866"/>
                <a:gd name="T108" fmla="*/ 12 w 1781"/>
                <a:gd name="T109" fmla="*/ 10 h 866"/>
                <a:gd name="T110" fmla="*/ 10 w 1781"/>
                <a:gd name="T111" fmla="*/ 4 h 866"/>
                <a:gd name="T112" fmla="*/ 7 w 1781"/>
                <a:gd name="T113" fmla="*/ 5 h 866"/>
                <a:gd name="T114" fmla="*/ 5 w 1781"/>
                <a:gd name="T115" fmla="*/ 9 h 866"/>
                <a:gd name="T116" fmla="*/ 8 w 1781"/>
                <a:gd name="T117" fmla="*/ 14 h 866"/>
                <a:gd name="T118" fmla="*/ 5 w 1781"/>
                <a:gd name="T119" fmla="*/ 14 h 866"/>
                <a:gd name="T120" fmla="*/ 1 w 1781"/>
                <a:gd name="T121" fmla="*/ 14 h 866"/>
                <a:gd name="T122" fmla="*/ 5 w 1781"/>
                <a:gd name="T123" fmla="*/ 17 h 866"/>
                <a:gd name="T124" fmla="*/ 4 w 1781"/>
                <a:gd name="T125" fmla="*/ 18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1"/>
                <a:gd name="T190" fmla="*/ 0 h 866"/>
                <a:gd name="T191" fmla="*/ 1781 w 1781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1" h="866">
                  <a:moveTo>
                    <a:pt x="210" y="669"/>
                  </a:moveTo>
                  <a:lnTo>
                    <a:pt x="228" y="634"/>
                  </a:lnTo>
                  <a:lnTo>
                    <a:pt x="202" y="625"/>
                  </a:lnTo>
                  <a:lnTo>
                    <a:pt x="181" y="615"/>
                  </a:lnTo>
                  <a:lnTo>
                    <a:pt x="171" y="609"/>
                  </a:lnTo>
                  <a:lnTo>
                    <a:pt x="163" y="626"/>
                  </a:lnTo>
                  <a:lnTo>
                    <a:pt x="177" y="613"/>
                  </a:lnTo>
                  <a:lnTo>
                    <a:pt x="171" y="609"/>
                  </a:lnTo>
                  <a:lnTo>
                    <a:pt x="165" y="603"/>
                  </a:lnTo>
                  <a:lnTo>
                    <a:pt x="163" y="601"/>
                  </a:lnTo>
                  <a:lnTo>
                    <a:pt x="150" y="615"/>
                  </a:lnTo>
                  <a:lnTo>
                    <a:pt x="167" y="607"/>
                  </a:lnTo>
                  <a:lnTo>
                    <a:pt x="169" y="615"/>
                  </a:lnTo>
                  <a:lnTo>
                    <a:pt x="169" y="613"/>
                  </a:lnTo>
                  <a:lnTo>
                    <a:pt x="150" y="613"/>
                  </a:lnTo>
                  <a:lnTo>
                    <a:pt x="169" y="621"/>
                  </a:lnTo>
                  <a:lnTo>
                    <a:pt x="169" y="613"/>
                  </a:lnTo>
                  <a:lnTo>
                    <a:pt x="169" y="605"/>
                  </a:lnTo>
                  <a:lnTo>
                    <a:pt x="163" y="599"/>
                  </a:lnTo>
                  <a:lnTo>
                    <a:pt x="158" y="595"/>
                  </a:lnTo>
                  <a:lnTo>
                    <a:pt x="156" y="593"/>
                  </a:lnTo>
                  <a:lnTo>
                    <a:pt x="150" y="593"/>
                  </a:lnTo>
                  <a:lnTo>
                    <a:pt x="146" y="591"/>
                  </a:lnTo>
                  <a:lnTo>
                    <a:pt x="136" y="590"/>
                  </a:lnTo>
                  <a:lnTo>
                    <a:pt x="130" y="607"/>
                  </a:lnTo>
                  <a:lnTo>
                    <a:pt x="140" y="591"/>
                  </a:lnTo>
                  <a:lnTo>
                    <a:pt x="128" y="584"/>
                  </a:lnTo>
                  <a:lnTo>
                    <a:pt x="123" y="580"/>
                  </a:lnTo>
                  <a:lnTo>
                    <a:pt x="111" y="574"/>
                  </a:lnTo>
                  <a:lnTo>
                    <a:pt x="101" y="568"/>
                  </a:lnTo>
                  <a:lnTo>
                    <a:pt x="93" y="566"/>
                  </a:lnTo>
                  <a:lnTo>
                    <a:pt x="82" y="562"/>
                  </a:lnTo>
                  <a:lnTo>
                    <a:pt x="78" y="560"/>
                  </a:lnTo>
                  <a:lnTo>
                    <a:pt x="68" y="558"/>
                  </a:lnTo>
                  <a:lnTo>
                    <a:pt x="62" y="556"/>
                  </a:lnTo>
                  <a:lnTo>
                    <a:pt x="55" y="574"/>
                  </a:lnTo>
                  <a:lnTo>
                    <a:pt x="68" y="560"/>
                  </a:lnTo>
                  <a:lnTo>
                    <a:pt x="55" y="574"/>
                  </a:lnTo>
                  <a:lnTo>
                    <a:pt x="62" y="591"/>
                  </a:lnTo>
                  <a:lnTo>
                    <a:pt x="68" y="588"/>
                  </a:lnTo>
                  <a:lnTo>
                    <a:pt x="72" y="582"/>
                  </a:lnTo>
                  <a:lnTo>
                    <a:pt x="74" y="574"/>
                  </a:lnTo>
                  <a:lnTo>
                    <a:pt x="72" y="566"/>
                  </a:lnTo>
                  <a:lnTo>
                    <a:pt x="55" y="593"/>
                  </a:lnTo>
                  <a:lnTo>
                    <a:pt x="57" y="593"/>
                  </a:lnTo>
                  <a:lnTo>
                    <a:pt x="57" y="574"/>
                  </a:lnTo>
                  <a:lnTo>
                    <a:pt x="55" y="593"/>
                  </a:lnTo>
                  <a:lnTo>
                    <a:pt x="76" y="597"/>
                  </a:lnTo>
                  <a:lnTo>
                    <a:pt x="90" y="599"/>
                  </a:lnTo>
                  <a:lnTo>
                    <a:pt x="90" y="580"/>
                  </a:lnTo>
                  <a:lnTo>
                    <a:pt x="82" y="597"/>
                  </a:lnTo>
                  <a:lnTo>
                    <a:pt x="92" y="599"/>
                  </a:lnTo>
                  <a:lnTo>
                    <a:pt x="97" y="601"/>
                  </a:lnTo>
                  <a:lnTo>
                    <a:pt x="99" y="601"/>
                  </a:lnTo>
                  <a:lnTo>
                    <a:pt x="101" y="603"/>
                  </a:lnTo>
                  <a:lnTo>
                    <a:pt x="109" y="586"/>
                  </a:lnTo>
                  <a:lnTo>
                    <a:pt x="95" y="599"/>
                  </a:lnTo>
                  <a:lnTo>
                    <a:pt x="101" y="603"/>
                  </a:lnTo>
                  <a:lnTo>
                    <a:pt x="109" y="605"/>
                  </a:lnTo>
                  <a:lnTo>
                    <a:pt x="111" y="605"/>
                  </a:lnTo>
                  <a:lnTo>
                    <a:pt x="113" y="605"/>
                  </a:lnTo>
                  <a:lnTo>
                    <a:pt x="117" y="605"/>
                  </a:lnTo>
                  <a:lnTo>
                    <a:pt x="123" y="607"/>
                  </a:lnTo>
                  <a:lnTo>
                    <a:pt x="134" y="607"/>
                  </a:lnTo>
                  <a:lnTo>
                    <a:pt x="150" y="607"/>
                  </a:lnTo>
                  <a:lnTo>
                    <a:pt x="169" y="609"/>
                  </a:lnTo>
                  <a:lnTo>
                    <a:pt x="197" y="611"/>
                  </a:lnTo>
                  <a:lnTo>
                    <a:pt x="198" y="611"/>
                  </a:lnTo>
                  <a:lnTo>
                    <a:pt x="210" y="609"/>
                  </a:lnTo>
                  <a:lnTo>
                    <a:pt x="220" y="609"/>
                  </a:lnTo>
                  <a:lnTo>
                    <a:pt x="230" y="607"/>
                  </a:lnTo>
                  <a:lnTo>
                    <a:pt x="235" y="607"/>
                  </a:lnTo>
                  <a:lnTo>
                    <a:pt x="239" y="605"/>
                  </a:lnTo>
                  <a:lnTo>
                    <a:pt x="243" y="605"/>
                  </a:lnTo>
                  <a:lnTo>
                    <a:pt x="251" y="603"/>
                  </a:lnTo>
                  <a:lnTo>
                    <a:pt x="257" y="599"/>
                  </a:lnTo>
                  <a:lnTo>
                    <a:pt x="261" y="593"/>
                  </a:lnTo>
                  <a:lnTo>
                    <a:pt x="263" y="593"/>
                  </a:lnTo>
                  <a:lnTo>
                    <a:pt x="263" y="586"/>
                  </a:lnTo>
                  <a:lnTo>
                    <a:pt x="261" y="578"/>
                  </a:lnTo>
                  <a:lnTo>
                    <a:pt x="257" y="572"/>
                  </a:lnTo>
                  <a:lnTo>
                    <a:pt x="251" y="566"/>
                  </a:lnTo>
                  <a:lnTo>
                    <a:pt x="243" y="566"/>
                  </a:lnTo>
                  <a:lnTo>
                    <a:pt x="237" y="564"/>
                  </a:lnTo>
                  <a:lnTo>
                    <a:pt x="226" y="564"/>
                  </a:lnTo>
                  <a:lnTo>
                    <a:pt x="210" y="562"/>
                  </a:lnTo>
                  <a:lnTo>
                    <a:pt x="195" y="562"/>
                  </a:lnTo>
                  <a:lnTo>
                    <a:pt x="191" y="580"/>
                  </a:lnTo>
                  <a:lnTo>
                    <a:pt x="197" y="562"/>
                  </a:lnTo>
                  <a:lnTo>
                    <a:pt x="191" y="560"/>
                  </a:lnTo>
                  <a:lnTo>
                    <a:pt x="183" y="558"/>
                  </a:lnTo>
                  <a:lnTo>
                    <a:pt x="177" y="556"/>
                  </a:lnTo>
                  <a:lnTo>
                    <a:pt x="169" y="574"/>
                  </a:lnTo>
                  <a:lnTo>
                    <a:pt x="183" y="560"/>
                  </a:lnTo>
                  <a:lnTo>
                    <a:pt x="169" y="574"/>
                  </a:lnTo>
                  <a:lnTo>
                    <a:pt x="177" y="591"/>
                  </a:lnTo>
                  <a:lnTo>
                    <a:pt x="183" y="588"/>
                  </a:lnTo>
                  <a:lnTo>
                    <a:pt x="187" y="582"/>
                  </a:lnTo>
                  <a:lnTo>
                    <a:pt x="189" y="574"/>
                  </a:lnTo>
                  <a:lnTo>
                    <a:pt x="187" y="566"/>
                  </a:lnTo>
                  <a:lnTo>
                    <a:pt x="169" y="593"/>
                  </a:lnTo>
                  <a:lnTo>
                    <a:pt x="171" y="593"/>
                  </a:lnTo>
                  <a:lnTo>
                    <a:pt x="198" y="595"/>
                  </a:lnTo>
                  <a:lnTo>
                    <a:pt x="222" y="599"/>
                  </a:lnTo>
                  <a:lnTo>
                    <a:pt x="224" y="580"/>
                  </a:lnTo>
                  <a:lnTo>
                    <a:pt x="216" y="562"/>
                  </a:lnTo>
                  <a:lnTo>
                    <a:pt x="210" y="566"/>
                  </a:lnTo>
                  <a:lnTo>
                    <a:pt x="206" y="572"/>
                  </a:lnTo>
                  <a:lnTo>
                    <a:pt x="204" y="580"/>
                  </a:lnTo>
                  <a:lnTo>
                    <a:pt x="206" y="588"/>
                  </a:lnTo>
                  <a:lnTo>
                    <a:pt x="210" y="593"/>
                  </a:lnTo>
                  <a:lnTo>
                    <a:pt x="216" y="597"/>
                  </a:lnTo>
                  <a:lnTo>
                    <a:pt x="220" y="562"/>
                  </a:lnTo>
                  <a:lnTo>
                    <a:pt x="210" y="562"/>
                  </a:lnTo>
                  <a:lnTo>
                    <a:pt x="197" y="562"/>
                  </a:lnTo>
                  <a:lnTo>
                    <a:pt x="171" y="560"/>
                  </a:lnTo>
                  <a:lnTo>
                    <a:pt x="171" y="580"/>
                  </a:lnTo>
                  <a:lnTo>
                    <a:pt x="179" y="562"/>
                  </a:lnTo>
                  <a:lnTo>
                    <a:pt x="154" y="556"/>
                  </a:lnTo>
                  <a:lnTo>
                    <a:pt x="146" y="555"/>
                  </a:lnTo>
                  <a:lnTo>
                    <a:pt x="121" y="551"/>
                  </a:lnTo>
                  <a:lnTo>
                    <a:pt x="117" y="568"/>
                  </a:lnTo>
                  <a:lnTo>
                    <a:pt x="125" y="551"/>
                  </a:lnTo>
                  <a:lnTo>
                    <a:pt x="109" y="545"/>
                  </a:lnTo>
                  <a:lnTo>
                    <a:pt x="97" y="541"/>
                  </a:lnTo>
                  <a:lnTo>
                    <a:pt x="88" y="533"/>
                  </a:lnTo>
                  <a:lnTo>
                    <a:pt x="80" y="551"/>
                  </a:lnTo>
                  <a:lnTo>
                    <a:pt x="93" y="537"/>
                  </a:lnTo>
                  <a:lnTo>
                    <a:pt x="97" y="543"/>
                  </a:lnTo>
                  <a:lnTo>
                    <a:pt x="86" y="531"/>
                  </a:lnTo>
                  <a:lnTo>
                    <a:pt x="84" y="527"/>
                  </a:lnTo>
                  <a:lnTo>
                    <a:pt x="82" y="525"/>
                  </a:lnTo>
                  <a:lnTo>
                    <a:pt x="74" y="520"/>
                  </a:lnTo>
                  <a:lnTo>
                    <a:pt x="66" y="537"/>
                  </a:lnTo>
                  <a:lnTo>
                    <a:pt x="80" y="523"/>
                  </a:lnTo>
                  <a:lnTo>
                    <a:pt x="76" y="520"/>
                  </a:lnTo>
                  <a:lnTo>
                    <a:pt x="62" y="533"/>
                  </a:lnTo>
                  <a:lnTo>
                    <a:pt x="80" y="525"/>
                  </a:lnTo>
                  <a:lnTo>
                    <a:pt x="78" y="520"/>
                  </a:lnTo>
                  <a:lnTo>
                    <a:pt x="60" y="527"/>
                  </a:lnTo>
                  <a:lnTo>
                    <a:pt x="74" y="541"/>
                  </a:lnTo>
                  <a:lnTo>
                    <a:pt x="78" y="535"/>
                  </a:lnTo>
                  <a:lnTo>
                    <a:pt x="80" y="527"/>
                  </a:lnTo>
                  <a:lnTo>
                    <a:pt x="68" y="545"/>
                  </a:lnTo>
                  <a:lnTo>
                    <a:pt x="62" y="525"/>
                  </a:lnTo>
                  <a:lnTo>
                    <a:pt x="66" y="545"/>
                  </a:lnTo>
                  <a:lnTo>
                    <a:pt x="78" y="545"/>
                  </a:lnTo>
                  <a:lnTo>
                    <a:pt x="93" y="545"/>
                  </a:lnTo>
                  <a:lnTo>
                    <a:pt x="107" y="549"/>
                  </a:lnTo>
                  <a:lnTo>
                    <a:pt x="121" y="551"/>
                  </a:lnTo>
                  <a:lnTo>
                    <a:pt x="123" y="531"/>
                  </a:lnTo>
                  <a:lnTo>
                    <a:pt x="117" y="551"/>
                  </a:lnTo>
                  <a:lnTo>
                    <a:pt x="128" y="553"/>
                  </a:lnTo>
                  <a:lnTo>
                    <a:pt x="140" y="556"/>
                  </a:lnTo>
                  <a:lnTo>
                    <a:pt x="146" y="558"/>
                  </a:lnTo>
                  <a:lnTo>
                    <a:pt x="150" y="560"/>
                  </a:lnTo>
                  <a:lnTo>
                    <a:pt x="158" y="543"/>
                  </a:lnTo>
                  <a:lnTo>
                    <a:pt x="138" y="549"/>
                  </a:lnTo>
                  <a:lnTo>
                    <a:pt x="144" y="556"/>
                  </a:lnTo>
                  <a:lnTo>
                    <a:pt x="138" y="543"/>
                  </a:lnTo>
                  <a:lnTo>
                    <a:pt x="158" y="543"/>
                  </a:lnTo>
                  <a:lnTo>
                    <a:pt x="158" y="523"/>
                  </a:lnTo>
                  <a:lnTo>
                    <a:pt x="150" y="525"/>
                  </a:lnTo>
                  <a:lnTo>
                    <a:pt x="144" y="529"/>
                  </a:lnTo>
                  <a:lnTo>
                    <a:pt x="138" y="535"/>
                  </a:lnTo>
                  <a:lnTo>
                    <a:pt x="165" y="525"/>
                  </a:lnTo>
                  <a:lnTo>
                    <a:pt x="162" y="523"/>
                  </a:lnTo>
                  <a:lnTo>
                    <a:pt x="158" y="523"/>
                  </a:lnTo>
                  <a:lnTo>
                    <a:pt x="152" y="521"/>
                  </a:lnTo>
                  <a:lnTo>
                    <a:pt x="136" y="518"/>
                  </a:lnTo>
                  <a:lnTo>
                    <a:pt x="121" y="514"/>
                  </a:lnTo>
                  <a:lnTo>
                    <a:pt x="105" y="510"/>
                  </a:lnTo>
                  <a:lnTo>
                    <a:pt x="101" y="508"/>
                  </a:lnTo>
                  <a:lnTo>
                    <a:pt x="93" y="506"/>
                  </a:lnTo>
                  <a:lnTo>
                    <a:pt x="93" y="508"/>
                  </a:lnTo>
                  <a:lnTo>
                    <a:pt x="90" y="525"/>
                  </a:lnTo>
                  <a:lnTo>
                    <a:pt x="95" y="508"/>
                  </a:lnTo>
                  <a:lnTo>
                    <a:pt x="84" y="504"/>
                  </a:lnTo>
                  <a:lnTo>
                    <a:pt x="76" y="502"/>
                  </a:lnTo>
                  <a:lnTo>
                    <a:pt x="64" y="500"/>
                  </a:lnTo>
                  <a:lnTo>
                    <a:pt x="57" y="500"/>
                  </a:lnTo>
                  <a:lnTo>
                    <a:pt x="55" y="500"/>
                  </a:lnTo>
                  <a:lnTo>
                    <a:pt x="47" y="502"/>
                  </a:lnTo>
                  <a:lnTo>
                    <a:pt x="41" y="506"/>
                  </a:lnTo>
                  <a:lnTo>
                    <a:pt x="37" y="512"/>
                  </a:lnTo>
                  <a:lnTo>
                    <a:pt x="35" y="520"/>
                  </a:lnTo>
                  <a:lnTo>
                    <a:pt x="37" y="527"/>
                  </a:lnTo>
                  <a:lnTo>
                    <a:pt x="41" y="533"/>
                  </a:lnTo>
                  <a:lnTo>
                    <a:pt x="47" y="537"/>
                  </a:lnTo>
                  <a:lnTo>
                    <a:pt x="49" y="539"/>
                  </a:lnTo>
                  <a:lnTo>
                    <a:pt x="57" y="541"/>
                  </a:lnTo>
                  <a:lnTo>
                    <a:pt x="72" y="545"/>
                  </a:lnTo>
                  <a:lnTo>
                    <a:pt x="80" y="547"/>
                  </a:lnTo>
                  <a:lnTo>
                    <a:pt x="92" y="549"/>
                  </a:lnTo>
                  <a:lnTo>
                    <a:pt x="101" y="551"/>
                  </a:lnTo>
                  <a:lnTo>
                    <a:pt x="134" y="553"/>
                  </a:lnTo>
                  <a:lnTo>
                    <a:pt x="162" y="555"/>
                  </a:lnTo>
                  <a:lnTo>
                    <a:pt x="163" y="535"/>
                  </a:lnTo>
                  <a:lnTo>
                    <a:pt x="158" y="555"/>
                  </a:lnTo>
                  <a:lnTo>
                    <a:pt x="162" y="555"/>
                  </a:lnTo>
                  <a:lnTo>
                    <a:pt x="167" y="556"/>
                  </a:lnTo>
                  <a:lnTo>
                    <a:pt x="181" y="562"/>
                  </a:lnTo>
                  <a:lnTo>
                    <a:pt x="187" y="564"/>
                  </a:lnTo>
                  <a:lnTo>
                    <a:pt x="191" y="564"/>
                  </a:lnTo>
                  <a:lnTo>
                    <a:pt x="198" y="547"/>
                  </a:lnTo>
                  <a:lnTo>
                    <a:pt x="198" y="527"/>
                  </a:lnTo>
                  <a:lnTo>
                    <a:pt x="191" y="529"/>
                  </a:lnTo>
                  <a:lnTo>
                    <a:pt x="185" y="533"/>
                  </a:lnTo>
                  <a:lnTo>
                    <a:pt x="181" y="541"/>
                  </a:lnTo>
                  <a:lnTo>
                    <a:pt x="179" y="547"/>
                  </a:lnTo>
                  <a:lnTo>
                    <a:pt x="181" y="555"/>
                  </a:lnTo>
                  <a:lnTo>
                    <a:pt x="185" y="560"/>
                  </a:lnTo>
                  <a:lnTo>
                    <a:pt x="206" y="529"/>
                  </a:lnTo>
                  <a:lnTo>
                    <a:pt x="202" y="529"/>
                  </a:lnTo>
                  <a:lnTo>
                    <a:pt x="197" y="547"/>
                  </a:lnTo>
                  <a:lnTo>
                    <a:pt x="204" y="529"/>
                  </a:lnTo>
                  <a:lnTo>
                    <a:pt x="167" y="512"/>
                  </a:lnTo>
                  <a:lnTo>
                    <a:pt x="128" y="494"/>
                  </a:lnTo>
                  <a:lnTo>
                    <a:pt x="92" y="477"/>
                  </a:lnTo>
                  <a:lnTo>
                    <a:pt x="49" y="463"/>
                  </a:lnTo>
                  <a:lnTo>
                    <a:pt x="43" y="461"/>
                  </a:lnTo>
                  <a:lnTo>
                    <a:pt x="35" y="459"/>
                  </a:lnTo>
                  <a:lnTo>
                    <a:pt x="29" y="457"/>
                  </a:lnTo>
                  <a:lnTo>
                    <a:pt x="27" y="457"/>
                  </a:lnTo>
                  <a:lnTo>
                    <a:pt x="20" y="475"/>
                  </a:lnTo>
                  <a:lnTo>
                    <a:pt x="27" y="492"/>
                  </a:lnTo>
                  <a:lnTo>
                    <a:pt x="35" y="488"/>
                  </a:lnTo>
                  <a:lnTo>
                    <a:pt x="39" y="483"/>
                  </a:lnTo>
                  <a:lnTo>
                    <a:pt x="39" y="475"/>
                  </a:lnTo>
                  <a:lnTo>
                    <a:pt x="39" y="467"/>
                  </a:lnTo>
                  <a:lnTo>
                    <a:pt x="35" y="461"/>
                  </a:lnTo>
                  <a:lnTo>
                    <a:pt x="20" y="494"/>
                  </a:lnTo>
                  <a:lnTo>
                    <a:pt x="22" y="494"/>
                  </a:lnTo>
                  <a:lnTo>
                    <a:pt x="22" y="475"/>
                  </a:lnTo>
                  <a:lnTo>
                    <a:pt x="18" y="494"/>
                  </a:lnTo>
                  <a:lnTo>
                    <a:pt x="23" y="494"/>
                  </a:lnTo>
                  <a:lnTo>
                    <a:pt x="33" y="496"/>
                  </a:lnTo>
                  <a:lnTo>
                    <a:pt x="58" y="504"/>
                  </a:lnTo>
                  <a:lnTo>
                    <a:pt x="84" y="510"/>
                  </a:lnTo>
                  <a:lnTo>
                    <a:pt x="109" y="516"/>
                  </a:lnTo>
                  <a:lnTo>
                    <a:pt x="130" y="521"/>
                  </a:lnTo>
                  <a:lnTo>
                    <a:pt x="138" y="523"/>
                  </a:lnTo>
                  <a:lnTo>
                    <a:pt x="146" y="525"/>
                  </a:lnTo>
                  <a:lnTo>
                    <a:pt x="154" y="525"/>
                  </a:lnTo>
                  <a:lnTo>
                    <a:pt x="158" y="527"/>
                  </a:lnTo>
                  <a:lnTo>
                    <a:pt x="165" y="525"/>
                  </a:lnTo>
                  <a:lnTo>
                    <a:pt x="165" y="523"/>
                  </a:lnTo>
                  <a:lnTo>
                    <a:pt x="171" y="520"/>
                  </a:lnTo>
                  <a:lnTo>
                    <a:pt x="175" y="514"/>
                  </a:lnTo>
                  <a:lnTo>
                    <a:pt x="177" y="506"/>
                  </a:lnTo>
                  <a:lnTo>
                    <a:pt x="175" y="498"/>
                  </a:lnTo>
                  <a:lnTo>
                    <a:pt x="171" y="492"/>
                  </a:lnTo>
                  <a:lnTo>
                    <a:pt x="169" y="490"/>
                  </a:lnTo>
                  <a:lnTo>
                    <a:pt x="163" y="486"/>
                  </a:lnTo>
                  <a:lnTo>
                    <a:pt x="158" y="485"/>
                  </a:lnTo>
                  <a:lnTo>
                    <a:pt x="127" y="473"/>
                  </a:lnTo>
                  <a:lnTo>
                    <a:pt x="99" y="459"/>
                  </a:lnTo>
                  <a:lnTo>
                    <a:pt x="88" y="451"/>
                  </a:lnTo>
                  <a:lnTo>
                    <a:pt x="76" y="446"/>
                  </a:lnTo>
                  <a:lnTo>
                    <a:pt x="62" y="438"/>
                  </a:lnTo>
                  <a:lnTo>
                    <a:pt x="51" y="430"/>
                  </a:lnTo>
                  <a:lnTo>
                    <a:pt x="41" y="424"/>
                  </a:lnTo>
                  <a:lnTo>
                    <a:pt x="33" y="420"/>
                  </a:lnTo>
                  <a:lnTo>
                    <a:pt x="25" y="438"/>
                  </a:lnTo>
                  <a:lnTo>
                    <a:pt x="39" y="424"/>
                  </a:lnTo>
                  <a:lnTo>
                    <a:pt x="37" y="422"/>
                  </a:lnTo>
                  <a:lnTo>
                    <a:pt x="23" y="436"/>
                  </a:lnTo>
                  <a:lnTo>
                    <a:pt x="23" y="455"/>
                  </a:lnTo>
                  <a:lnTo>
                    <a:pt x="31" y="453"/>
                  </a:lnTo>
                  <a:lnTo>
                    <a:pt x="39" y="450"/>
                  </a:lnTo>
                  <a:lnTo>
                    <a:pt x="43" y="444"/>
                  </a:lnTo>
                  <a:lnTo>
                    <a:pt x="43" y="436"/>
                  </a:lnTo>
                  <a:lnTo>
                    <a:pt x="43" y="428"/>
                  </a:lnTo>
                  <a:lnTo>
                    <a:pt x="16" y="453"/>
                  </a:lnTo>
                  <a:lnTo>
                    <a:pt x="18" y="453"/>
                  </a:lnTo>
                  <a:lnTo>
                    <a:pt x="22" y="455"/>
                  </a:lnTo>
                  <a:lnTo>
                    <a:pt x="66" y="475"/>
                  </a:lnTo>
                  <a:lnTo>
                    <a:pt x="111" y="492"/>
                  </a:lnTo>
                  <a:lnTo>
                    <a:pt x="156" y="510"/>
                  </a:lnTo>
                  <a:lnTo>
                    <a:pt x="204" y="527"/>
                  </a:lnTo>
                  <a:lnTo>
                    <a:pt x="230" y="537"/>
                  </a:lnTo>
                  <a:lnTo>
                    <a:pt x="257" y="549"/>
                  </a:lnTo>
                  <a:lnTo>
                    <a:pt x="261" y="551"/>
                  </a:lnTo>
                  <a:lnTo>
                    <a:pt x="263" y="553"/>
                  </a:lnTo>
                  <a:lnTo>
                    <a:pt x="270" y="535"/>
                  </a:lnTo>
                  <a:lnTo>
                    <a:pt x="257" y="549"/>
                  </a:lnTo>
                  <a:lnTo>
                    <a:pt x="265" y="553"/>
                  </a:lnTo>
                  <a:lnTo>
                    <a:pt x="270" y="556"/>
                  </a:lnTo>
                  <a:lnTo>
                    <a:pt x="276" y="560"/>
                  </a:lnTo>
                  <a:lnTo>
                    <a:pt x="284" y="562"/>
                  </a:lnTo>
                  <a:lnTo>
                    <a:pt x="286" y="562"/>
                  </a:lnTo>
                  <a:lnTo>
                    <a:pt x="294" y="560"/>
                  </a:lnTo>
                  <a:lnTo>
                    <a:pt x="300" y="556"/>
                  </a:lnTo>
                  <a:lnTo>
                    <a:pt x="303" y="551"/>
                  </a:lnTo>
                  <a:lnTo>
                    <a:pt x="305" y="543"/>
                  </a:lnTo>
                  <a:lnTo>
                    <a:pt x="305" y="541"/>
                  </a:lnTo>
                  <a:lnTo>
                    <a:pt x="303" y="537"/>
                  </a:lnTo>
                  <a:lnTo>
                    <a:pt x="302" y="529"/>
                  </a:lnTo>
                  <a:lnTo>
                    <a:pt x="298" y="521"/>
                  </a:lnTo>
                  <a:lnTo>
                    <a:pt x="292" y="520"/>
                  </a:lnTo>
                  <a:lnTo>
                    <a:pt x="286" y="516"/>
                  </a:lnTo>
                  <a:lnTo>
                    <a:pt x="278" y="512"/>
                  </a:lnTo>
                  <a:lnTo>
                    <a:pt x="270" y="529"/>
                  </a:lnTo>
                  <a:lnTo>
                    <a:pt x="284" y="516"/>
                  </a:lnTo>
                  <a:lnTo>
                    <a:pt x="276" y="510"/>
                  </a:lnTo>
                  <a:lnTo>
                    <a:pt x="265" y="525"/>
                  </a:lnTo>
                  <a:lnTo>
                    <a:pt x="278" y="512"/>
                  </a:lnTo>
                  <a:lnTo>
                    <a:pt x="259" y="492"/>
                  </a:lnTo>
                  <a:lnTo>
                    <a:pt x="235" y="471"/>
                  </a:lnTo>
                  <a:lnTo>
                    <a:pt x="224" y="486"/>
                  </a:lnTo>
                  <a:lnTo>
                    <a:pt x="237" y="473"/>
                  </a:lnTo>
                  <a:lnTo>
                    <a:pt x="206" y="446"/>
                  </a:lnTo>
                  <a:lnTo>
                    <a:pt x="173" y="420"/>
                  </a:lnTo>
                  <a:lnTo>
                    <a:pt x="167" y="416"/>
                  </a:lnTo>
                  <a:lnTo>
                    <a:pt x="130" y="395"/>
                  </a:lnTo>
                  <a:lnTo>
                    <a:pt x="90" y="376"/>
                  </a:lnTo>
                  <a:lnTo>
                    <a:pt x="82" y="374"/>
                  </a:lnTo>
                  <a:lnTo>
                    <a:pt x="74" y="376"/>
                  </a:lnTo>
                  <a:lnTo>
                    <a:pt x="68" y="380"/>
                  </a:lnTo>
                  <a:lnTo>
                    <a:pt x="64" y="385"/>
                  </a:lnTo>
                  <a:lnTo>
                    <a:pt x="62" y="393"/>
                  </a:lnTo>
                  <a:lnTo>
                    <a:pt x="64" y="401"/>
                  </a:lnTo>
                  <a:lnTo>
                    <a:pt x="66" y="405"/>
                  </a:lnTo>
                  <a:lnTo>
                    <a:pt x="82" y="424"/>
                  </a:lnTo>
                  <a:lnTo>
                    <a:pt x="93" y="438"/>
                  </a:lnTo>
                  <a:lnTo>
                    <a:pt x="101" y="450"/>
                  </a:lnTo>
                  <a:lnTo>
                    <a:pt x="109" y="457"/>
                  </a:lnTo>
                  <a:lnTo>
                    <a:pt x="119" y="467"/>
                  </a:lnTo>
                  <a:lnTo>
                    <a:pt x="130" y="477"/>
                  </a:lnTo>
                  <a:lnTo>
                    <a:pt x="148" y="490"/>
                  </a:lnTo>
                  <a:lnTo>
                    <a:pt x="171" y="508"/>
                  </a:lnTo>
                  <a:lnTo>
                    <a:pt x="173" y="508"/>
                  </a:lnTo>
                  <a:lnTo>
                    <a:pt x="183" y="516"/>
                  </a:lnTo>
                  <a:lnTo>
                    <a:pt x="189" y="520"/>
                  </a:lnTo>
                  <a:lnTo>
                    <a:pt x="204" y="529"/>
                  </a:lnTo>
                  <a:lnTo>
                    <a:pt x="239" y="553"/>
                  </a:lnTo>
                  <a:lnTo>
                    <a:pt x="255" y="560"/>
                  </a:lnTo>
                  <a:lnTo>
                    <a:pt x="267" y="568"/>
                  </a:lnTo>
                  <a:lnTo>
                    <a:pt x="274" y="574"/>
                  </a:lnTo>
                  <a:lnTo>
                    <a:pt x="276" y="576"/>
                  </a:lnTo>
                  <a:lnTo>
                    <a:pt x="278" y="576"/>
                  </a:lnTo>
                  <a:lnTo>
                    <a:pt x="286" y="578"/>
                  </a:lnTo>
                  <a:lnTo>
                    <a:pt x="294" y="576"/>
                  </a:lnTo>
                  <a:lnTo>
                    <a:pt x="300" y="572"/>
                  </a:lnTo>
                  <a:lnTo>
                    <a:pt x="303" y="566"/>
                  </a:lnTo>
                  <a:lnTo>
                    <a:pt x="305" y="558"/>
                  </a:lnTo>
                  <a:lnTo>
                    <a:pt x="305" y="553"/>
                  </a:lnTo>
                  <a:lnTo>
                    <a:pt x="296" y="531"/>
                  </a:lnTo>
                  <a:lnTo>
                    <a:pt x="282" y="512"/>
                  </a:lnTo>
                  <a:lnTo>
                    <a:pt x="278" y="506"/>
                  </a:lnTo>
                  <a:lnTo>
                    <a:pt x="261" y="486"/>
                  </a:lnTo>
                  <a:lnTo>
                    <a:pt x="243" y="471"/>
                  </a:lnTo>
                  <a:lnTo>
                    <a:pt x="206" y="436"/>
                  </a:lnTo>
                  <a:lnTo>
                    <a:pt x="187" y="418"/>
                  </a:lnTo>
                  <a:lnTo>
                    <a:pt x="173" y="403"/>
                  </a:lnTo>
                  <a:lnTo>
                    <a:pt x="158" y="387"/>
                  </a:lnTo>
                  <a:lnTo>
                    <a:pt x="144" y="372"/>
                  </a:lnTo>
                  <a:lnTo>
                    <a:pt x="130" y="385"/>
                  </a:lnTo>
                  <a:lnTo>
                    <a:pt x="150" y="378"/>
                  </a:lnTo>
                  <a:lnTo>
                    <a:pt x="140" y="364"/>
                  </a:lnTo>
                  <a:lnTo>
                    <a:pt x="136" y="354"/>
                  </a:lnTo>
                  <a:lnTo>
                    <a:pt x="119" y="362"/>
                  </a:lnTo>
                  <a:lnTo>
                    <a:pt x="138" y="36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17" y="352"/>
                  </a:lnTo>
                  <a:lnTo>
                    <a:pt x="109" y="372"/>
                  </a:lnTo>
                  <a:lnTo>
                    <a:pt x="117" y="372"/>
                  </a:lnTo>
                  <a:lnTo>
                    <a:pt x="125" y="372"/>
                  </a:lnTo>
                  <a:lnTo>
                    <a:pt x="130" y="366"/>
                  </a:lnTo>
                  <a:lnTo>
                    <a:pt x="134" y="360"/>
                  </a:lnTo>
                  <a:lnTo>
                    <a:pt x="103" y="366"/>
                  </a:lnTo>
                  <a:lnTo>
                    <a:pt x="105" y="368"/>
                  </a:lnTo>
                  <a:lnTo>
                    <a:pt x="119" y="354"/>
                  </a:lnTo>
                  <a:lnTo>
                    <a:pt x="99" y="362"/>
                  </a:lnTo>
                  <a:lnTo>
                    <a:pt x="103" y="366"/>
                  </a:lnTo>
                  <a:lnTo>
                    <a:pt x="107" y="374"/>
                  </a:lnTo>
                  <a:lnTo>
                    <a:pt x="113" y="380"/>
                  </a:lnTo>
                  <a:lnTo>
                    <a:pt x="117" y="385"/>
                  </a:lnTo>
                  <a:lnTo>
                    <a:pt x="119" y="387"/>
                  </a:lnTo>
                  <a:lnTo>
                    <a:pt x="140" y="405"/>
                  </a:lnTo>
                  <a:lnTo>
                    <a:pt x="165" y="424"/>
                  </a:lnTo>
                  <a:lnTo>
                    <a:pt x="177" y="434"/>
                  </a:lnTo>
                  <a:lnTo>
                    <a:pt x="189" y="442"/>
                  </a:lnTo>
                  <a:lnTo>
                    <a:pt x="198" y="448"/>
                  </a:lnTo>
                  <a:lnTo>
                    <a:pt x="204" y="451"/>
                  </a:lnTo>
                  <a:lnTo>
                    <a:pt x="212" y="457"/>
                  </a:lnTo>
                  <a:lnTo>
                    <a:pt x="220" y="463"/>
                  </a:lnTo>
                  <a:lnTo>
                    <a:pt x="230" y="467"/>
                  </a:lnTo>
                  <a:lnTo>
                    <a:pt x="241" y="475"/>
                  </a:lnTo>
                  <a:lnTo>
                    <a:pt x="255" y="483"/>
                  </a:lnTo>
                  <a:lnTo>
                    <a:pt x="257" y="483"/>
                  </a:lnTo>
                  <a:lnTo>
                    <a:pt x="265" y="485"/>
                  </a:lnTo>
                  <a:lnTo>
                    <a:pt x="272" y="483"/>
                  </a:lnTo>
                  <a:lnTo>
                    <a:pt x="278" y="479"/>
                  </a:lnTo>
                  <a:lnTo>
                    <a:pt x="282" y="473"/>
                  </a:lnTo>
                  <a:lnTo>
                    <a:pt x="284" y="471"/>
                  </a:lnTo>
                  <a:lnTo>
                    <a:pt x="286" y="461"/>
                  </a:lnTo>
                  <a:lnTo>
                    <a:pt x="286" y="453"/>
                  </a:lnTo>
                  <a:lnTo>
                    <a:pt x="286" y="440"/>
                  </a:lnTo>
                  <a:lnTo>
                    <a:pt x="284" y="432"/>
                  </a:lnTo>
                  <a:lnTo>
                    <a:pt x="282" y="420"/>
                  </a:lnTo>
                  <a:lnTo>
                    <a:pt x="276" y="407"/>
                  </a:lnTo>
                  <a:lnTo>
                    <a:pt x="268" y="393"/>
                  </a:lnTo>
                  <a:lnTo>
                    <a:pt x="261" y="381"/>
                  </a:lnTo>
                  <a:lnTo>
                    <a:pt x="255" y="376"/>
                  </a:lnTo>
                  <a:lnTo>
                    <a:pt x="233" y="348"/>
                  </a:lnTo>
                  <a:lnTo>
                    <a:pt x="208" y="323"/>
                  </a:lnTo>
                  <a:lnTo>
                    <a:pt x="181" y="300"/>
                  </a:lnTo>
                  <a:lnTo>
                    <a:pt x="154" y="280"/>
                  </a:lnTo>
                  <a:lnTo>
                    <a:pt x="148" y="276"/>
                  </a:lnTo>
                  <a:lnTo>
                    <a:pt x="128" y="261"/>
                  </a:lnTo>
                  <a:lnTo>
                    <a:pt x="125" y="259"/>
                  </a:lnTo>
                  <a:lnTo>
                    <a:pt x="117" y="257"/>
                  </a:lnTo>
                  <a:lnTo>
                    <a:pt x="109" y="259"/>
                  </a:lnTo>
                  <a:lnTo>
                    <a:pt x="103" y="263"/>
                  </a:lnTo>
                  <a:lnTo>
                    <a:pt x="99" y="269"/>
                  </a:lnTo>
                  <a:lnTo>
                    <a:pt x="97" y="276"/>
                  </a:lnTo>
                  <a:lnTo>
                    <a:pt x="99" y="284"/>
                  </a:lnTo>
                  <a:lnTo>
                    <a:pt x="109" y="304"/>
                  </a:lnTo>
                  <a:lnTo>
                    <a:pt x="113" y="310"/>
                  </a:lnTo>
                  <a:lnTo>
                    <a:pt x="128" y="329"/>
                  </a:lnTo>
                  <a:lnTo>
                    <a:pt x="146" y="348"/>
                  </a:lnTo>
                  <a:lnTo>
                    <a:pt x="165" y="366"/>
                  </a:lnTo>
                  <a:lnTo>
                    <a:pt x="206" y="399"/>
                  </a:lnTo>
                  <a:lnTo>
                    <a:pt x="228" y="415"/>
                  </a:lnTo>
                  <a:lnTo>
                    <a:pt x="247" y="430"/>
                  </a:lnTo>
                  <a:lnTo>
                    <a:pt x="259" y="415"/>
                  </a:lnTo>
                  <a:lnTo>
                    <a:pt x="245" y="428"/>
                  </a:lnTo>
                  <a:lnTo>
                    <a:pt x="251" y="434"/>
                  </a:lnTo>
                  <a:lnTo>
                    <a:pt x="257" y="440"/>
                  </a:lnTo>
                  <a:lnTo>
                    <a:pt x="263" y="444"/>
                  </a:lnTo>
                  <a:lnTo>
                    <a:pt x="267" y="448"/>
                  </a:lnTo>
                  <a:lnTo>
                    <a:pt x="270" y="450"/>
                  </a:lnTo>
                  <a:lnTo>
                    <a:pt x="278" y="451"/>
                  </a:lnTo>
                  <a:lnTo>
                    <a:pt x="286" y="450"/>
                  </a:lnTo>
                  <a:lnTo>
                    <a:pt x="292" y="446"/>
                  </a:lnTo>
                  <a:lnTo>
                    <a:pt x="296" y="440"/>
                  </a:lnTo>
                  <a:lnTo>
                    <a:pt x="298" y="440"/>
                  </a:lnTo>
                  <a:lnTo>
                    <a:pt x="298" y="426"/>
                  </a:lnTo>
                  <a:lnTo>
                    <a:pt x="300" y="418"/>
                  </a:lnTo>
                  <a:lnTo>
                    <a:pt x="298" y="411"/>
                  </a:lnTo>
                  <a:lnTo>
                    <a:pt x="294" y="393"/>
                  </a:lnTo>
                  <a:lnTo>
                    <a:pt x="284" y="374"/>
                  </a:lnTo>
                  <a:lnTo>
                    <a:pt x="270" y="356"/>
                  </a:lnTo>
                  <a:lnTo>
                    <a:pt x="267" y="350"/>
                  </a:lnTo>
                  <a:lnTo>
                    <a:pt x="251" y="331"/>
                  </a:lnTo>
                  <a:lnTo>
                    <a:pt x="235" y="313"/>
                  </a:lnTo>
                  <a:lnTo>
                    <a:pt x="222" y="298"/>
                  </a:lnTo>
                  <a:lnTo>
                    <a:pt x="210" y="286"/>
                  </a:lnTo>
                  <a:lnTo>
                    <a:pt x="197" y="300"/>
                  </a:lnTo>
                  <a:lnTo>
                    <a:pt x="212" y="288"/>
                  </a:lnTo>
                  <a:lnTo>
                    <a:pt x="197" y="271"/>
                  </a:lnTo>
                  <a:lnTo>
                    <a:pt x="187" y="263"/>
                  </a:lnTo>
                  <a:lnTo>
                    <a:pt x="181" y="259"/>
                  </a:lnTo>
                  <a:lnTo>
                    <a:pt x="169" y="255"/>
                  </a:lnTo>
                  <a:lnTo>
                    <a:pt x="163" y="273"/>
                  </a:lnTo>
                  <a:lnTo>
                    <a:pt x="171" y="255"/>
                  </a:lnTo>
                  <a:lnTo>
                    <a:pt x="169" y="255"/>
                  </a:lnTo>
                  <a:lnTo>
                    <a:pt x="162" y="253"/>
                  </a:lnTo>
                  <a:lnTo>
                    <a:pt x="154" y="255"/>
                  </a:lnTo>
                  <a:lnTo>
                    <a:pt x="148" y="259"/>
                  </a:lnTo>
                  <a:lnTo>
                    <a:pt x="144" y="265"/>
                  </a:lnTo>
                  <a:lnTo>
                    <a:pt x="142" y="273"/>
                  </a:lnTo>
                  <a:lnTo>
                    <a:pt x="142" y="280"/>
                  </a:lnTo>
                  <a:lnTo>
                    <a:pt x="144" y="280"/>
                  </a:lnTo>
                  <a:lnTo>
                    <a:pt x="148" y="286"/>
                  </a:lnTo>
                  <a:lnTo>
                    <a:pt x="154" y="292"/>
                  </a:lnTo>
                  <a:lnTo>
                    <a:pt x="163" y="300"/>
                  </a:lnTo>
                  <a:lnTo>
                    <a:pt x="167" y="306"/>
                  </a:lnTo>
                  <a:lnTo>
                    <a:pt x="169" y="308"/>
                  </a:lnTo>
                  <a:lnTo>
                    <a:pt x="195" y="331"/>
                  </a:lnTo>
                  <a:lnTo>
                    <a:pt x="218" y="352"/>
                  </a:lnTo>
                  <a:lnTo>
                    <a:pt x="232" y="366"/>
                  </a:lnTo>
                  <a:lnTo>
                    <a:pt x="241" y="376"/>
                  </a:lnTo>
                  <a:lnTo>
                    <a:pt x="249" y="385"/>
                  </a:lnTo>
                  <a:lnTo>
                    <a:pt x="255" y="391"/>
                  </a:lnTo>
                  <a:lnTo>
                    <a:pt x="259" y="397"/>
                  </a:lnTo>
                  <a:lnTo>
                    <a:pt x="272" y="383"/>
                  </a:lnTo>
                  <a:lnTo>
                    <a:pt x="255" y="391"/>
                  </a:lnTo>
                  <a:lnTo>
                    <a:pt x="259" y="399"/>
                  </a:lnTo>
                  <a:lnTo>
                    <a:pt x="265" y="409"/>
                  </a:lnTo>
                  <a:lnTo>
                    <a:pt x="276" y="424"/>
                  </a:lnTo>
                  <a:lnTo>
                    <a:pt x="278" y="428"/>
                  </a:lnTo>
                  <a:lnTo>
                    <a:pt x="284" y="432"/>
                  </a:lnTo>
                  <a:lnTo>
                    <a:pt x="292" y="434"/>
                  </a:lnTo>
                  <a:lnTo>
                    <a:pt x="300" y="432"/>
                  </a:lnTo>
                  <a:lnTo>
                    <a:pt x="305" y="428"/>
                  </a:lnTo>
                  <a:lnTo>
                    <a:pt x="309" y="422"/>
                  </a:lnTo>
                  <a:lnTo>
                    <a:pt x="311" y="415"/>
                  </a:lnTo>
                  <a:lnTo>
                    <a:pt x="311" y="411"/>
                  </a:lnTo>
                  <a:lnTo>
                    <a:pt x="305" y="387"/>
                  </a:lnTo>
                  <a:lnTo>
                    <a:pt x="302" y="372"/>
                  </a:lnTo>
                  <a:lnTo>
                    <a:pt x="300" y="360"/>
                  </a:lnTo>
                  <a:lnTo>
                    <a:pt x="296" y="346"/>
                  </a:lnTo>
                  <a:lnTo>
                    <a:pt x="290" y="335"/>
                  </a:lnTo>
                  <a:lnTo>
                    <a:pt x="286" y="321"/>
                  </a:lnTo>
                  <a:lnTo>
                    <a:pt x="278" y="306"/>
                  </a:lnTo>
                  <a:lnTo>
                    <a:pt x="268" y="286"/>
                  </a:lnTo>
                  <a:lnTo>
                    <a:pt x="255" y="257"/>
                  </a:lnTo>
                  <a:lnTo>
                    <a:pt x="239" y="228"/>
                  </a:lnTo>
                  <a:lnTo>
                    <a:pt x="208" y="171"/>
                  </a:lnTo>
                  <a:lnTo>
                    <a:pt x="206" y="166"/>
                  </a:lnTo>
                  <a:lnTo>
                    <a:pt x="204" y="162"/>
                  </a:lnTo>
                  <a:lnTo>
                    <a:pt x="187" y="170"/>
                  </a:lnTo>
                  <a:lnTo>
                    <a:pt x="179" y="187"/>
                  </a:lnTo>
                  <a:lnTo>
                    <a:pt x="187" y="189"/>
                  </a:lnTo>
                  <a:lnTo>
                    <a:pt x="195" y="187"/>
                  </a:lnTo>
                  <a:lnTo>
                    <a:pt x="200" y="183"/>
                  </a:lnTo>
                  <a:lnTo>
                    <a:pt x="204" y="177"/>
                  </a:lnTo>
                  <a:lnTo>
                    <a:pt x="206" y="170"/>
                  </a:lnTo>
                  <a:lnTo>
                    <a:pt x="173" y="183"/>
                  </a:lnTo>
                  <a:lnTo>
                    <a:pt x="177" y="187"/>
                  </a:lnTo>
                  <a:lnTo>
                    <a:pt x="191" y="173"/>
                  </a:lnTo>
                  <a:lnTo>
                    <a:pt x="171" y="181"/>
                  </a:lnTo>
                  <a:lnTo>
                    <a:pt x="175" y="189"/>
                  </a:lnTo>
                  <a:lnTo>
                    <a:pt x="181" y="197"/>
                  </a:lnTo>
                  <a:lnTo>
                    <a:pt x="197" y="218"/>
                  </a:lnTo>
                  <a:lnTo>
                    <a:pt x="214" y="245"/>
                  </a:lnTo>
                  <a:lnTo>
                    <a:pt x="218" y="251"/>
                  </a:lnTo>
                  <a:lnTo>
                    <a:pt x="237" y="276"/>
                  </a:lnTo>
                  <a:lnTo>
                    <a:pt x="255" y="302"/>
                  </a:lnTo>
                  <a:lnTo>
                    <a:pt x="265" y="311"/>
                  </a:lnTo>
                  <a:lnTo>
                    <a:pt x="274" y="321"/>
                  </a:lnTo>
                  <a:lnTo>
                    <a:pt x="286" y="306"/>
                  </a:lnTo>
                  <a:lnTo>
                    <a:pt x="272" y="319"/>
                  </a:lnTo>
                  <a:lnTo>
                    <a:pt x="288" y="335"/>
                  </a:lnTo>
                  <a:lnTo>
                    <a:pt x="298" y="345"/>
                  </a:lnTo>
                  <a:lnTo>
                    <a:pt x="305" y="352"/>
                  </a:lnTo>
                  <a:lnTo>
                    <a:pt x="309" y="356"/>
                  </a:lnTo>
                  <a:lnTo>
                    <a:pt x="313" y="360"/>
                  </a:lnTo>
                  <a:lnTo>
                    <a:pt x="319" y="364"/>
                  </a:lnTo>
                  <a:lnTo>
                    <a:pt x="325" y="368"/>
                  </a:lnTo>
                  <a:lnTo>
                    <a:pt x="333" y="372"/>
                  </a:lnTo>
                  <a:lnTo>
                    <a:pt x="344" y="378"/>
                  </a:lnTo>
                  <a:lnTo>
                    <a:pt x="352" y="380"/>
                  </a:lnTo>
                  <a:lnTo>
                    <a:pt x="360" y="378"/>
                  </a:lnTo>
                  <a:lnTo>
                    <a:pt x="366" y="374"/>
                  </a:lnTo>
                  <a:lnTo>
                    <a:pt x="370" y="368"/>
                  </a:lnTo>
                  <a:lnTo>
                    <a:pt x="372" y="360"/>
                  </a:lnTo>
                  <a:lnTo>
                    <a:pt x="372" y="354"/>
                  </a:lnTo>
                  <a:lnTo>
                    <a:pt x="346" y="282"/>
                  </a:lnTo>
                  <a:lnTo>
                    <a:pt x="333" y="247"/>
                  </a:lnTo>
                  <a:lnTo>
                    <a:pt x="315" y="214"/>
                  </a:lnTo>
                  <a:lnTo>
                    <a:pt x="298" y="222"/>
                  </a:lnTo>
                  <a:lnTo>
                    <a:pt x="315" y="214"/>
                  </a:lnTo>
                  <a:lnTo>
                    <a:pt x="300" y="181"/>
                  </a:lnTo>
                  <a:lnTo>
                    <a:pt x="282" y="148"/>
                  </a:lnTo>
                  <a:lnTo>
                    <a:pt x="278" y="138"/>
                  </a:lnTo>
                  <a:lnTo>
                    <a:pt x="270" y="127"/>
                  </a:lnTo>
                  <a:lnTo>
                    <a:pt x="268" y="115"/>
                  </a:lnTo>
                  <a:lnTo>
                    <a:pt x="249" y="123"/>
                  </a:lnTo>
                  <a:lnTo>
                    <a:pt x="268" y="123"/>
                  </a:lnTo>
                  <a:lnTo>
                    <a:pt x="268" y="119"/>
                  </a:lnTo>
                  <a:lnTo>
                    <a:pt x="249" y="119"/>
                  </a:lnTo>
                  <a:lnTo>
                    <a:pt x="268" y="127"/>
                  </a:lnTo>
                  <a:lnTo>
                    <a:pt x="268" y="123"/>
                  </a:lnTo>
                  <a:lnTo>
                    <a:pt x="251" y="113"/>
                  </a:lnTo>
                  <a:lnTo>
                    <a:pt x="267" y="125"/>
                  </a:lnTo>
                  <a:lnTo>
                    <a:pt x="272" y="119"/>
                  </a:lnTo>
                  <a:lnTo>
                    <a:pt x="255" y="111"/>
                  </a:lnTo>
                  <a:lnTo>
                    <a:pt x="255" y="131"/>
                  </a:lnTo>
                  <a:lnTo>
                    <a:pt x="261" y="129"/>
                  </a:lnTo>
                  <a:lnTo>
                    <a:pt x="268" y="125"/>
                  </a:lnTo>
                  <a:lnTo>
                    <a:pt x="247" y="129"/>
                  </a:lnTo>
                  <a:lnTo>
                    <a:pt x="249" y="129"/>
                  </a:lnTo>
                  <a:lnTo>
                    <a:pt x="257" y="111"/>
                  </a:lnTo>
                  <a:lnTo>
                    <a:pt x="243" y="125"/>
                  </a:lnTo>
                  <a:lnTo>
                    <a:pt x="245" y="129"/>
                  </a:lnTo>
                  <a:lnTo>
                    <a:pt x="259" y="115"/>
                  </a:lnTo>
                  <a:lnTo>
                    <a:pt x="241" y="123"/>
                  </a:lnTo>
                  <a:lnTo>
                    <a:pt x="243" y="129"/>
                  </a:lnTo>
                  <a:lnTo>
                    <a:pt x="249" y="142"/>
                  </a:lnTo>
                  <a:lnTo>
                    <a:pt x="251" y="148"/>
                  </a:lnTo>
                  <a:lnTo>
                    <a:pt x="255" y="156"/>
                  </a:lnTo>
                  <a:lnTo>
                    <a:pt x="272" y="146"/>
                  </a:lnTo>
                  <a:lnTo>
                    <a:pt x="255" y="154"/>
                  </a:lnTo>
                  <a:lnTo>
                    <a:pt x="267" y="193"/>
                  </a:lnTo>
                  <a:lnTo>
                    <a:pt x="280" y="228"/>
                  </a:lnTo>
                  <a:lnTo>
                    <a:pt x="280" y="230"/>
                  </a:lnTo>
                  <a:lnTo>
                    <a:pt x="284" y="241"/>
                  </a:lnTo>
                  <a:lnTo>
                    <a:pt x="288" y="253"/>
                  </a:lnTo>
                  <a:lnTo>
                    <a:pt x="294" y="269"/>
                  </a:lnTo>
                  <a:lnTo>
                    <a:pt x="300" y="280"/>
                  </a:lnTo>
                  <a:lnTo>
                    <a:pt x="303" y="288"/>
                  </a:lnTo>
                  <a:lnTo>
                    <a:pt x="307" y="296"/>
                  </a:lnTo>
                  <a:lnTo>
                    <a:pt x="313" y="306"/>
                  </a:lnTo>
                  <a:lnTo>
                    <a:pt x="319" y="311"/>
                  </a:lnTo>
                  <a:lnTo>
                    <a:pt x="327" y="323"/>
                  </a:lnTo>
                  <a:lnTo>
                    <a:pt x="340" y="310"/>
                  </a:lnTo>
                  <a:lnTo>
                    <a:pt x="321" y="317"/>
                  </a:lnTo>
                  <a:lnTo>
                    <a:pt x="337" y="339"/>
                  </a:lnTo>
                  <a:lnTo>
                    <a:pt x="338" y="341"/>
                  </a:lnTo>
                  <a:lnTo>
                    <a:pt x="344" y="345"/>
                  </a:lnTo>
                  <a:lnTo>
                    <a:pt x="352" y="346"/>
                  </a:lnTo>
                  <a:lnTo>
                    <a:pt x="358" y="346"/>
                  </a:lnTo>
                  <a:lnTo>
                    <a:pt x="370" y="343"/>
                  </a:lnTo>
                  <a:lnTo>
                    <a:pt x="377" y="341"/>
                  </a:lnTo>
                  <a:lnTo>
                    <a:pt x="385" y="335"/>
                  </a:lnTo>
                  <a:lnTo>
                    <a:pt x="391" y="331"/>
                  </a:lnTo>
                  <a:lnTo>
                    <a:pt x="397" y="325"/>
                  </a:lnTo>
                  <a:lnTo>
                    <a:pt x="399" y="321"/>
                  </a:lnTo>
                  <a:lnTo>
                    <a:pt x="401" y="313"/>
                  </a:lnTo>
                  <a:lnTo>
                    <a:pt x="401" y="308"/>
                  </a:lnTo>
                  <a:lnTo>
                    <a:pt x="401" y="300"/>
                  </a:lnTo>
                  <a:lnTo>
                    <a:pt x="399" y="286"/>
                  </a:lnTo>
                  <a:lnTo>
                    <a:pt x="391" y="257"/>
                  </a:lnTo>
                  <a:lnTo>
                    <a:pt x="391" y="249"/>
                  </a:lnTo>
                  <a:lnTo>
                    <a:pt x="379" y="220"/>
                  </a:lnTo>
                  <a:lnTo>
                    <a:pt x="368" y="191"/>
                  </a:lnTo>
                  <a:lnTo>
                    <a:pt x="358" y="164"/>
                  </a:lnTo>
                  <a:lnTo>
                    <a:pt x="350" y="127"/>
                  </a:lnTo>
                  <a:lnTo>
                    <a:pt x="344" y="98"/>
                  </a:lnTo>
                  <a:lnTo>
                    <a:pt x="325" y="101"/>
                  </a:lnTo>
                  <a:lnTo>
                    <a:pt x="344" y="100"/>
                  </a:lnTo>
                  <a:lnTo>
                    <a:pt x="344" y="96"/>
                  </a:lnTo>
                  <a:lnTo>
                    <a:pt x="342" y="88"/>
                  </a:lnTo>
                  <a:lnTo>
                    <a:pt x="338" y="68"/>
                  </a:lnTo>
                  <a:lnTo>
                    <a:pt x="338" y="61"/>
                  </a:lnTo>
                  <a:lnTo>
                    <a:pt x="338" y="57"/>
                  </a:lnTo>
                  <a:lnTo>
                    <a:pt x="338" y="55"/>
                  </a:lnTo>
                  <a:lnTo>
                    <a:pt x="319" y="55"/>
                  </a:lnTo>
                  <a:lnTo>
                    <a:pt x="303" y="68"/>
                  </a:lnTo>
                  <a:lnTo>
                    <a:pt x="311" y="72"/>
                  </a:lnTo>
                  <a:lnTo>
                    <a:pt x="319" y="74"/>
                  </a:lnTo>
                  <a:lnTo>
                    <a:pt x="325" y="72"/>
                  </a:lnTo>
                  <a:lnTo>
                    <a:pt x="333" y="68"/>
                  </a:lnTo>
                  <a:lnTo>
                    <a:pt x="337" y="63"/>
                  </a:lnTo>
                  <a:lnTo>
                    <a:pt x="300" y="63"/>
                  </a:lnTo>
                  <a:lnTo>
                    <a:pt x="302" y="63"/>
                  </a:lnTo>
                  <a:lnTo>
                    <a:pt x="319" y="57"/>
                  </a:lnTo>
                  <a:lnTo>
                    <a:pt x="302" y="63"/>
                  </a:lnTo>
                  <a:lnTo>
                    <a:pt x="305" y="88"/>
                  </a:lnTo>
                  <a:lnTo>
                    <a:pt x="325" y="80"/>
                  </a:lnTo>
                  <a:lnTo>
                    <a:pt x="305" y="80"/>
                  </a:lnTo>
                  <a:lnTo>
                    <a:pt x="309" y="103"/>
                  </a:lnTo>
                  <a:lnTo>
                    <a:pt x="313" y="127"/>
                  </a:lnTo>
                  <a:lnTo>
                    <a:pt x="313" y="135"/>
                  </a:lnTo>
                  <a:lnTo>
                    <a:pt x="321" y="156"/>
                  </a:lnTo>
                  <a:lnTo>
                    <a:pt x="321" y="158"/>
                  </a:lnTo>
                  <a:lnTo>
                    <a:pt x="337" y="195"/>
                  </a:lnTo>
                  <a:lnTo>
                    <a:pt x="356" y="232"/>
                  </a:lnTo>
                  <a:lnTo>
                    <a:pt x="366" y="249"/>
                  </a:lnTo>
                  <a:lnTo>
                    <a:pt x="372" y="265"/>
                  </a:lnTo>
                  <a:lnTo>
                    <a:pt x="377" y="275"/>
                  </a:lnTo>
                  <a:lnTo>
                    <a:pt x="381" y="280"/>
                  </a:lnTo>
                  <a:lnTo>
                    <a:pt x="385" y="288"/>
                  </a:lnTo>
                  <a:lnTo>
                    <a:pt x="389" y="294"/>
                  </a:lnTo>
                  <a:lnTo>
                    <a:pt x="395" y="300"/>
                  </a:lnTo>
                  <a:lnTo>
                    <a:pt x="403" y="308"/>
                  </a:lnTo>
                  <a:lnTo>
                    <a:pt x="412" y="319"/>
                  </a:lnTo>
                  <a:lnTo>
                    <a:pt x="418" y="323"/>
                  </a:lnTo>
                  <a:lnTo>
                    <a:pt x="426" y="325"/>
                  </a:lnTo>
                  <a:lnTo>
                    <a:pt x="434" y="323"/>
                  </a:lnTo>
                  <a:lnTo>
                    <a:pt x="440" y="319"/>
                  </a:lnTo>
                  <a:lnTo>
                    <a:pt x="443" y="313"/>
                  </a:lnTo>
                  <a:lnTo>
                    <a:pt x="447" y="304"/>
                  </a:lnTo>
                  <a:lnTo>
                    <a:pt x="447" y="296"/>
                  </a:lnTo>
                  <a:lnTo>
                    <a:pt x="449" y="286"/>
                  </a:lnTo>
                  <a:lnTo>
                    <a:pt x="445" y="259"/>
                  </a:lnTo>
                  <a:lnTo>
                    <a:pt x="445" y="251"/>
                  </a:lnTo>
                  <a:lnTo>
                    <a:pt x="438" y="218"/>
                  </a:lnTo>
                  <a:lnTo>
                    <a:pt x="428" y="187"/>
                  </a:lnTo>
                  <a:lnTo>
                    <a:pt x="416" y="156"/>
                  </a:lnTo>
                  <a:lnTo>
                    <a:pt x="412" y="142"/>
                  </a:lnTo>
                  <a:lnTo>
                    <a:pt x="408" y="131"/>
                  </a:lnTo>
                  <a:lnTo>
                    <a:pt x="405" y="119"/>
                  </a:lnTo>
                  <a:lnTo>
                    <a:pt x="401" y="111"/>
                  </a:lnTo>
                  <a:lnTo>
                    <a:pt x="399" y="107"/>
                  </a:lnTo>
                  <a:lnTo>
                    <a:pt x="397" y="105"/>
                  </a:lnTo>
                  <a:lnTo>
                    <a:pt x="379" y="113"/>
                  </a:lnTo>
                  <a:lnTo>
                    <a:pt x="399" y="107"/>
                  </a:lnTo>
                  <a:lnTo>
                    <a:pt x="395" y="92"/>
                  </a:lnTo>
                  <a:lnTo>
                    <a:pt x="391" y="78"/>
                  </a:lnTo>
                  <a:lnTo>
                    <a:pt x="385" y="47"/>
                  </a:lnTo>
                  <a:lnTo>
                    <a:pt x="366" y="55"/>
                  </a:lnTo>
                  <a:lnTo>
                    <a:pt x="385" y="55"/>
                  </a:lnTo>
                  <a:lnTo>
                    <a:pt x="383" y="41"/>
                  </a:lnTo>
                  <a:lnTo>
                    <a:pt x="381" y="30"/>
                  </a:lnTo>
                  <a:lnTo>
                    <a:pt x="379" y="22"/>
                  </a:lnTo>
                  <a:lnTo>
                    <a:pt x="379" y="16"/>
                  </a:lnTo>
                  <a:lnTo>
                    <a:pt x="377" y="12"/>
                  </a:lnTo>
                  <a:lnTo>
                    <a:pt x="373" y="6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52" y="0"/>
                  </a:lnTo>
                  <a:lnTo>
                    <a:pt x="346" y="6"/>
                  </a:lnTo>
                  <a:lnTo>
                    <a:pt x="342" y="12"/>
                  </a:lnTo>
                  <a:lnTo>
                    <a:pt x="337" y="24"/>
                  </a:lnTo>
                  <a:lnTo>
                    <a:pt x="333" y="31"/>
                  </a:lnTo>
                  <a:lnTo>
                    <a:pt x="331" y="37"/>
                  </a:lnTo>
                  <a:lnTo>
                    <a:pt x="331" y="45"/>
                  </a:lnTo>
                  <a:lnTo>
                    <a:pt x="331" y="49"/>
                  </a:lnTo>
                  <a:lnTo>
                    <a:pt x="331" y="57"/>
                  </a:lnTo>
                  <a:lnTo>
                    <a:pt x="333" y="65"/>
                  </a:lnTo>
                  <a:lnTo>
                    <a:pt x="335" y="76"/>
                  </a:lnTo>
                  <a:lnTo>
                    <a:pt x="354" y="68"/>
                  </a:lnTo>
                  <a:lnTo>
                    <a:pt x="335" y="68"/>
                  </a:lnTo>
                  <a:lnTo>
                    <a:pt x="337" y="84"/>
                  </a:lnTo>
                  <a:lnTo>
                    <a:pt x="338" y="94"/>
                  </a:lnTo>
                  <a:lnTo>
                    <a:pt x="342" y="111"/>
                  </a:lnTo>
                  <a:lnTo>
                    <a:pt x="360" y="107"/>
                  </a:lnTo>
                  <a:lnTo>
                    <a:pt x="340" y="109"/>
                  </a:lnTo>
                  <a:lnTo>
                    <a:pt x="346" y="162"/>
                  </a:lnTo>
                  <a:lnTo>
                    <a:pt x="352" y="214"/>
                  </a:lnTo>
                  <a:lnTo>
                    <a:pt x="360" y="269"/>
                  </a:lnTo>
                  <a:lnTo>
                    <a:pt x="362" y="276"/>
                  </a:lnTo>
                  <a:lnTo>
                    <a:pt x="375" y="327"/>
                  </a:lnTo>
                  <a:lnTo>
                    <a:pt x="375" y="329"/>
                  </a:lnTo>
                  <a:lnTo>
                    <a:pt x="379" y="335"/>
                  </a:lnTo>
                  <a:lnTo>
                    <a:pt x="385" y="339"/>
                  </a:lnTo>
                  <a:lnTo>
                    <a:pt x="393" y="341"/>
                  </a:lnTo>
                  <a:lnTo>
                    <a:pt x="401" y="339"/>
                  </a:lnTo>
                  <a:lnTo>
                    <a:pt x="403" y="339"/>
                  </a:lnTo>
                  <a:lnTo>
                    <a:pt x="412" y="333"/>
                  </a:lnTo>
                  <a:lnTo>
                    <a:pt x="418" y="329"/>
                  </a:lnTo>
                  <a:lnTo>
                    <a:pt x="424" y="327"/>
                  </a:lnTo>
                  <a:lnTo>
                    <a:pt x="430" y="323"/>
                  </a:lnTo>
                  <a:lnTo>
                    <a:pt x="432" y="319"/>
                  </a:lnTo>
                  <a:lnTo>
                    <a:pt x="438" y="313"/>
                  </a:lnTo>
                  <a:lnTo>
                    <a:pt x="440" y="308"/>
                  </a:lnTo>
                  <a:lnTo>
                    <a:pt x="440" y="300"/>
                  </a:lnTo>
                  <a:lnTo>
                    <a:pt x="440" y="292"/>
                  </a:lnTo>
                  <a:lnTo>
                    <a:pt x="440" y="282"/>
                  </a:lnTo>
                  <a:lnTo>
                    <a:pt x="440" y="267"/>
                  </a:lnTo>
                  <a:lnTo>
                    <a:pt x="440" y="214"/>
                  </a:lnTo>
                  <a:lnTo>
                    <a:pt x="436" y="162"/>
                  </a:lnTo>
                  <a:lnTo>
                    <a:pt x="430" y="109"/>
                  </a:lnTo>
                  <a:lnTo>
                    <a:pt x="428" y="101"/>
                  </a:lnTo>
                  <a:lnTo>
                    <a:pt x="420" y="53"/>
                  </a:lnTo>
                  <a:lnTo>
                    <a:pt x="418" y="49"/>
                  </a:lnTo>
                  <a:lnTo>
                    <a:pt x="414" y="43"/>
                  </a:lnTo>
                  <a:lnTo>
                    <a:pt x="408" y="39"/>
                  </a:lnTo>
                  <a:lnTo>
                    <a:pt x="401" y="37"/>
                  </a:lnTo>
                  <a:lnTo>
                    <a:pt x="393" y="39"/>
                  </a:lnTo>
                  <a:lnTo>
                    <a:pt x="387" y="43"/>
                  </a:lnTo>
                  <a:lnTo>
                    <a:pt x="383" y="49"/>
                  </a:lnTo>
                  <a:lnTo>
                    <a:pt x="383" y="51"/>
                  </a:lnTo>
                  <a:lnTo>
                    <a:pt x="373" y="88"/>
                  </a:lnTo>
                  <a:lnTo>
                    <a:pt x="372" y="96"/>
                  </a:lnTo>
                  <a:lnTo>
                    <a:pt x="366" y="135"/>
                  </a:lnTo>
                  <a:lnTo>
                    <a:pt x="364" y="171"/>
                  </a:lnTo>
                  <a:lnTo>
                    <a:pt x="364" y="212"/>
                  </a:lnTo>
                  <a:lnTo>
                    <a:pt x="368" y="251"/>
                  </a:lnTo>
                  <a:lnTo>
                    <a:pt x="373" y="290"/>
                  </a:lnTo>
                  <a:lnTo>
                    <a:pt x="373" y="298"/>
                  </a:lnTo>
                  <a:lnTo>
                    <a:pt x="389" y="370"/>
                  </a:lnTo>
                  <a:lnTo>
                    <a:pt x="389" y="374"/>
                  </a:lnTo>
                  <a:lnTo>
                    <a:pt x="393" y="380"/>
                  </a:lnTo>
                  <a:lnTo>
                    <a:pt x="399" y="383"/>
                  </a:lnTo>
                  <a:lnTo>
                    <a:pt x="407" y="385"/>
                  </a:lnTo>
                  <a:lnTo>
                    <a:pt x="414" y="383"/>
                  </a:lnTo>
                  <a:lnTo>
                    <a:pt x="420" y="380"/>
                  </a:lnTo>
                  <a:lnTo>
                    <a:pt x="424" y="374"/>
                  </a:lnTo>
                  <a:lnTo>
                    <a:pt x="426" y="372"/>
                  </a:lnTo>
                  <a:lnTo>
                    <a:pt x="432" y="343"/>
                  </a:lnTo>
                  <a:lnTo>
                    <a:pt x="434" y="335"/>
                  </a:lnTo>
                  <a:lnTo>
                    <a:pt x="440" y="306"/>
                  </a:lnTo>
                  <a:lnTo>
                    <a:pt x="445" y="247"/>
                  </a:lnTo>
                  <a:lnTo>
                    <a:pt x="445" y="241"/>
                  </a:lnTo>
                  <a:lnTo>
                    <a:pt x="443" y="232"/>
                  </a:lnTo>
                  <a:lnTo>
                    <a:pt x="442" y="224"/>
                  </a:lnTo>
                  <a:lnTo>
                    <a:pt x="440" y="214"/>
                  </a:lnTo>
                  <a:lnTo>
                    <a:pt x="436" y="208"/>
                  </a:lnTo>
                  <a:lnTo>
                    <a:pt x="432" y="203"/>
                  </a:lnTo>
                  <a:lnTo>
                    <a:pt x="430" y="199"/>
                  </a:lnTo>
                  <a:lnTo>
                    <a:pt x="424" y="195"/>
                  </a:lnTo>
                  <a:lnTo>
                    <a:pt x="416" y="193"/>
                  </a:lnTo>
                  <a:lnTo>
                    <a:pt x="412" y="193"/>
                  </a:lnTo>
                  <a:lnTo>
                    <a:pt x="405" y="195"/>
                  </a:lnTo>
                  <a:lnTo>
                    <a:pt x="399" y="199"/>
                  </a:lnTo>
                  <a:lnTo>
                    <a:pt x="397" y="201"/>
                  </a:lnTo>
                  <a:lnTo>
                    <a:pt x="393" y="206"/>
                  </a:lnTo>
                  <a:lnTo>
                    <a:pt x="391" y="210"/>
                  </a:lnTo>
                  <a:lnTo>
                    <a:pt x="389" y="216"/>
                  </a:lnTo>
                  <a:lnTo>
                    <a:pt x="385" y="232"/>
                  </a:lnTo>
                  <a:lnTo>
                    <a:pt x="381" y="247"/>
                  </a:lnTo>
                  <a:lnTo>
                    <a:pt x="377" y="263"/>
                  </a:lnTo>
                  <a:lnTo>
                    <a:pt x="375" y="276"/>
                  </a:lnTo>
                  <a:lnTo>
                    <a:pt x="373" y="282"/>
                  </a:lnTo>
                  <a:lnTo>
                    <a:pt x="375" y="288"/>
                  </a:lnTo>
                  <a:lnTo>
                    <a:pt x="375" y="300"/>
                  </a:lnTo>
                  <a:lnTo>
                    <a:pt x="395" y="292"/>
                  </a:lnTo>
                  <a:lnTo>
                    <a:pt x="375" y="292"/>
                  </a:lnTo>
                  <a:lnTo>
                    <a:pt x="377" y="302"/>
                  </a:lnTo>
                  <a:lnTo>
                    <a:pt x="377" y="310"/>
                  </a:lnTo>
                  <a:lnTo>
                    <a:pt x="381" y="319"/>
                  </a:lnTo>
                  <a:lnTo>
                    <a:pt x="385" y="325"/>
                  </a:lnTo>
                  <a:lnTo>
                    <a:pt x="391" y="329"/>
                  </a:lnTo>
                  <a:lnTo>
                    <a:pt x="399" y="331"/>
                  </a:lnTo>
                  <a:lnTo>
                    <a:pt x="405" y="335"/>
                  </a:lnTo>
                  <a:lnTo>
                    <a:pt x="407" y="315"/>
                  </a:lnTo>
                  <a:lnTo>
                    <a:pt x="401" y="335"/>
                  </a:lnTo>
                  <a:lnTo>
                    <a:pt x="405" y="333"/>
                  </a:lnTo>
                  <a:lnTo>
                    <a:pt x="412" y="335"/>
                  </a:lnTo>
                  <a:lnTo>
                    <a:pt x="420" y="333"/>
                  </a:lnTo>
                  <a:lnTo>
                    <a:pt x="426" y="329"/>
                  </a:lnTo>
                  <a:lnTo>
                    <a:pt x="432" y="325"/>
                  </a:lnTo>
                  <a:lnTo>
                    <a:pt x="438" y="319"/>
                  </a:lnTo>
                  <a:lnTo>
                    <a:pt x="443" y="311"/>
                  </a:lnTo>
                  <a:lnTo>
                    <a:pt x="455" y="296"/>
                  </a:lnTo>
                  <a:lnTo>
                    <a:pt x="459" y="290"/>
                  </a:lnTo>
                  <a:lnTo>
                    <a:pt x="463" y="284"/>
                  </a:lnTo>
                  <a:lnTo>
                    <a:pt x="467" y="276"/>
                  </a:lnTo>
                  <a:lnTo>
                    <a:pt x="469" y="267"/>
                  </a:lnTo>
                  <a:lnTo>
                    <a:pt x="471" y="255"/>
                  </a:lnTo>
                  <a:lnTo>
                    <a:pt x="475" y="247"/>
                  </a:lnTo>
                  <a:lnTo>
                    <a:pt x="477" y="241"/>
                  </a:lnTo>
                  <a:lnTo>
                    <a:pt x="482" y="228"/>
                  </a:lnTo>
                  <a:lnTo>
                    <a:pt x="486" y="222"/>
                  </a:lnTo>
                  <a:lnTo>
                    <a:pt x="467" y="214"/>
                  </a:lnTo>
                  <a:lnTo>
                    <a:pt x="480" y="228"/>
                  </a:lnTo>
                  <a:lnTo>
                    <a:pt x="484" y="224"/>
                  </a:lnTo>
                  <a:lnTo>
                    <a:pt x="471" y="210"/>
                  </a:lnTo>
                  <a:lnTo>
                    <a:pt x="478" y="228"/>
                  </a:lnTo>
                  <a:lnTo>
                    <a:pt x="480" y="228"/>
                  </a:lnTo>
                  <a:lnTo>
                    <a:pt x="473" y="210"/>
                  </a:lnTo>
                  <a:lnTo>
                    <a:pt x="459" y="224"/>
                  </a:lnTo>
                  <a:lnTo>
                    <a:pt x="465" y="228"/>
                  </a:lnTo>
                  <a:lnTo>
                    <a:pt x="473" y="230"/>
                  </a:lnTo>
                  <a:lnTo>
                    <a:pt x="455" y="218"/>
                  </a:lnTo>
                  <a:lnTo>
                    <a:pt x="457" y="218"/>
                  </a:lnTo>
                  <a:lnTo>
                    <a:pt x="475" y="212"/>
                  </a:lnTo>
                  <a:lnTo>
                    <a:pt x="457" y="218"/>
                  </a:lnTo>
                  <a:lnTo>
                    <a:pt x="457" y="234"/>
                  </a:lnTo>
                  <a:lnTo>
                    <a:pt x="477" y="226"/>
                  </a:lnTo>
                  <a:lnTo>
                    <a:pt x="457" y="226"/>
                  </a:lnTo>
                  <a:lnTo>
                    <a:pt x="455" y="245"/>
                  </a:lnTo>
                  <a:lnTo>
                    <a:pt x="451" y="269"/>
                  </a:lnTo>
                  <a:lnTo>
                    <a:pt x="471" y="269"/>
                  </a:lnTo>
                  <a:lnTo>
                    <a:pt x="453" y="261"/>
                  </a:lnTo>
                  <a:lnTo>
                    <a:pt x="447" y="284"/>
                  </a:lnTo>
                  <a:lnTo>
                    <a:pt x="442" y="310"/>
                  </a:lnTo>
                  <a:lnTo>
                    <a:pt x="438" y="331"/>
                  </a:lnTo>
                  <a:lnTo>
                    <a:pt x="432" y="350"/>
                  </a:lnTo>
                  <a:lnTo>
                    <a:pt x="430" y="368"/>
                  </a:lnTo>
                  <a:lnTo>
                    <a:pt x="428" y="372"/>
                  </a:lnTo>
                  <a:lnTo>
                    <a:pt x="428" y="374"/>
                  </a:lnTo>
                  <a:lnTo>
                    <a:pt x="428" y="387"/>
                  </a:lnTo>
                  <a:lnTo>
                    <a:pt x="426" y="403"/>
                  </a:lnTo>
                  <a:lnTo>
                    <a:pt x="426" y="418"/>
                  </a:lnTo>
                  <a:lnTo>
                    <a:pt x="426" y="426"/>
                  </a:lnTo>
                  <a:lnTo>
                    <a:pt x="430" y="434"/>
                  </a:lnTo>
                  <a:lnTo>
                    <a:pt x="434" y="440"/>
                  </a:lnTo>
                  <a:lnTo>
                    <a:pt x="442" y="448"/>
                  </a:lnTo>
                  <a:lnTo>
                    <a:pt x="443" y="448"/>
                  </a:lnTo>
                  <a:lnTo>
                    <a:pt x="449" y="451"/>
                  </a:lnTo>
                  <a:lnTo>
                    <a:pt x="457" y="453"/>
                  </a:lnTo>
                  <a:lnTo>
                    <a:pt x="465" y="451"/>
                  </a:lnTo>
                  <a:lnTo>
                    <a:pt x="469" y="450"/>
                  </a:lnTo>
                  <a:lnTo>
                    <a:pt x="475" y="446"/>
                  </a:lnTo>
                  <a:lnTo>
                    <a:pt x="478" y="440"/>
                  </a:lnTo>
                  <a:lnTo>
                    <a:pt x="482" y="436"/>
                  </a:lnTo>
                  <a:lnTo>
                    <a:pt x="484" y="430"/>
                  </a:lnTo>
                  <a:lnTo>
                    <a:pt x="488" y="415"/>
                  </a:lnTo>
                  <a:lnTo>
                    <a:pt x="490" y="407"/>
                  </a:lnTo>
                  <a:lnTo>
                    <a:pt x="492" y="401"/>
                  </a:lnTo>
                  <a:lnTo>
                    <a:pt x="502" y="383"/>
                  </a:lnTo>
                  <a:lnTo>
                    <a:pt x="512" y="362"/>
                  </a:lnTo>
                  <a:lnTo>
                    <a:pt x="523" y="337"/>
                  </a:lnTo>
                  <a:lnTo>
                    <a:pt x="533" y="311"/>
                  </a:lnTo>
                  <a:lnTo>
                    <a:pt x="543" y="286"/>
                  </a:lnTo>
                  <a:lnTo>
                    <a:pt x="552" y="261"/>
                  </a:lnTo>
                  <a:lnTo>
                    <a:pt x="556" y="236"/>
                  </a:lnTo>
                  <a:lnTo>
                    <a:pt x="558" y="228"/>
                  </a:lnTo>
                  <a:lnTo>
                    <a:pt x="560" y="206"/>
                  </a:lnTo>
                  <a:lnTo>
                    <a:pt x="560" y="205"/>
                  </a:lnTo>
                  <a:lnTo>
                    <a:pt x="558" y="199"/>
                  </a:lnTo>
                  <a:lnTo>
                    <a:pt x="554" y="191"/>
                  </a:lnTo>
                  <a:lnTo>
                    <a:pt x="548" y="187"/>
                  </a:lnTo>
                  <a:lnTo>
                    <a:pt x="541" y="185"/>
                  </a:lnTo>
                  <a:lnTo>
                    <a:pt x="533" y="187"/>
                  </a:lnTo>
                  <a:lnTo>
                    <a:pt x="527" y="191"/>
                  </a:lnTo>
                  <a:lnTo>
                    <a:pt x="527" y="193"/>
                  </a:lnTo>
                  <a:lnTo>
                    <a:pt x="521" y="199"/>
                  </a:lnTo>
                  <a:lnTo>
                    <a:pt x="519" y="203"/>
                  </a:lnTo>
                  <a:lnTo>
                    <a:pt x="517" y="208"/>
                  </a:lnTo>
                  <a:lnTo>
                    <a:pt x="517" y="216"/>
                  </a:lnTo>
                  <a:lnTo>
                    <a:pt x="535" y="222"/>
                  </a:lnTo>
                  <a:lnTo>
                    <a:pt x="517" y="214"/>
                  </a:lnTo>
                  <a:lnTo>
                    <a:pt x="506" y="241"/>
                  </a:lnTo>
                  <a:lnTo>
                    <a:pt x="496" y="269"/>
                  </a:lnTo>
                  <a:lnTo>
                    <a:pt x="496" y="273"/>
                  </a:lnTo>
                  <a:lnTo>
                    <a:pt x="490" y="280"/>
                  </a:lnTo>
                  <a:lnTo>
                    <a:pt x="484" y="292"/>
                  </a:lnTo>
                  <a:lnTo>
                    <a:pt x="480" y="304"/>
                  </a:lnTo>
                  <a:lnTo>
                    <a:pt x="480" y="311"/>
                  </a:lnTo>
                  <a:lnTo>
                    <a:pt x="480" y="315"/>
                  </a:lnTo>
                  <a:lnTo>
                    <a:pt x="482" y="323"/>
                  </a:lnTo>
                  <a:lnTo>
                    <a:pt x="486" y="329"/>
                  </a:lnTo>
                  <a:lnTo>
                    <a:pt x="486" y="333"/>
                  </a:lnTo>
                  <a:lnTo>
                    <a:pt x="502" y="321"/>
                  </a:lnTo>
                  <a:lnTo>
                    <a:pt x="486" y="331"/>
                  </a:lnTo>
                  <a:lnTo>
                    <a:pt x="490" y="337"/>
                  </a:lnTo>
                  <a:lnTo>
                    <a:pt x="496" y="341"/>
                  </a:lnTo>
                  <a:lnTo>
                    <a:pt x="504" y="343"/>
                  </a:lnTo>
                  <a:lnTo>
                    <a:pt x="508" y="343"/>
                  </a:lnTo>
                  <a:lnTo>
                    <a:pt x="515" y="341"/>
                  </a:lnTo>
                  <a:lnTo>
                    <a:pt x="521" y="337"/>
                  </a:lnTo>
                  <a:lnTo>
                    <a:pt x="523" y="335"/>
                  </a:lnTo>
                  <a:lnTo>
                    <a:pt x="527" y="331"/>
                  </a:lnTo>
                  <a:lnTo>
                    <a:pt x="535" y="321"/>
                  </a:lnTo>
                  <a:lnTo>
                    <a:pt x="541" y="313"/>
                  </a:lnTo>
                  <a:lnTo>
                    <a:pt x="545" y="310"/>
                  </a:lnTo>
                  <a:lnTo>
                    <a:pt x="550" y="300"/>
                  </a:lnTo>
                  <a:lnTo>
                    <a:pt x="554" y="290"/>
                  </a:lnTo>
                  <a:lnTo>
                    <a:pt x="558" y="284"/>
                  </a:lnTo>
                  <a:lnTo>
                    <a:pt x="558" y="280"/>
                  </a:lnTo>
                  <a:lnTo>
                    <a:pt x="566" y="265"/>
                  </a:lnTo>
                  <a:lnTo>
                    <a:pt x="572" y="251"/>
                  </a:lnTo>
                  <a:lnTo>
                    <a:pt x="576" y="240"/>
                  </a:lnTo>
                  <a:lnTo>
                    <a:pt x="580" y="230"/>
                  </a:lnTo>
                  <a:lnTo>
                    <a:pt x="583" y="222"/>
                  </a:lnTo>
                  <a:lnTo>
                    <a:pt x="585" y="218"/>
                  </a:lnTo>
                  <a:lnTo>
                    <a:pt x="585" y="214"/>
                  </a:lnTo>
                  <a:lnTo>
                    <a:pt x="568" y="206"/>
                  </a:lnTo>
                  <a:lnTo>
                    <a:pt x="548" y="206"/>
                  </a:lnTo>
                  <a:lnTo>
                    <a:pt x="550" y="214"/>
                  </a:lnTo>
                  <a:lnTo>
                    <a:pt x="554" y="220"/>
                  </a:lnTo>
                  <a:lnTo>
                    <a:pt x="560" y="224"/>
                  </a:lnTo>
                  <a:lnTo>
                    <a:pt x="568" y="226"/>
                  </a:lnTo>
                  <a:lnTo>
                    <a:pt x="576" y="224"/>
                  </a:lnTo>
                  <a:lnTo>
                    <a:pt x="582" y="220"/>
                  </a:lnTo>
                  <a:lnTo>
                    <a:pt x="548" y="199"/>
                  </a:lnTo>
                  <a:lnTo>
                    <a:pt x="548" y="201"/>
                  </a:lnTo>
                  <a:lnTo>
                    <a:pt x="547" y="205"/>
                  </a:lnTo>
                  <a:lnTo>
                    <a:pt x="545" y="210"/>
                  </a:lnTo>
                  <a:lnTo>
                    <a:pt x="543" y="218"/>
                  </a:lnTo>
                  <a:lnTo>
                    <a:pt x="539" y="230"/>
                  </a:lnTo>
                  <a:lnTo>
                    <a:pt x="533" y="241"/>
                  </a:lnTo>
                  <a:lnTo>
                    <a:pt x="529" y="257"/>
                  </a:lnTo>
                  <a:lnTo>
                    <a:pt x="523" y="276"/>
                  </a:lnTo>
                  <a:lnTo>
                    <a:pt x="521" y="280"/>
                  </a:lnTo>
                  <a:lnTo>
                    <a:pt x="519" y="290"/>
                  </a:lnTo>
                  <a:lnTo>
                    <a:pt x="539" y="290"/>
                  </a:lnTo>
                  <a:lnTo>
                    <a:pt x="521" y="282"/>
                  </a:lnTo>
                  <a:lnTo>
                    <a:pt x="517" y="288"/>
                  </a:lnTo>
                  <a:lnTo>
                    <a:pt x="512" y="304"/>
                  </a:lnTo>
                  <a:lnTo>
                    <a:pt x="510" y="310"/>
                  </a:lnTo>
                  <a:lnTo>
                    <a:pt x="508" y="317"/>
                  </a:lnTo>
                  <a:lnTo>
                    <a:pt x="508" y="325"/>
                  </a:lnTo>
                  <a:lnTo>
                    <a:pt x="510" y="333"/>
                  </a:lnTo>
                  <a:lnTo>
                    <a:pt x="512" y="337"/>
                  </a:lnTo>
                  <a:lnTo>
                    <a:pt x="515" y="343"/>
                  </a:lnTo>
                  <a:lnTo>
                    <a:pt x="521" y="346"/>
                  </a:lnTo>
                  <a:lnTo>
                    <a:pt x="527" y="350"/>
                  </a:lnTo>
                  <a:lnTo>
                    <a:pt x="529" y="352"/>
                  </a:lnTo>
                  <a:lnTo>
                    <a:pt x="533" y="350"/>
                  </a:lnTo>
                  <a:lnTo>
                    <a:pt x="541" y="352"/>
                  </a:lnTo>
                  <a:lnTo>
                    <a:pt x="548" y="350"/>
                  </a:lnTo>
                  <a:lnTo>
                    <a:pt x="554" y="348"/>
                  </a:lnTo>
                  <a:lnTo>
                    <a:pt x="560" y="345"/>
                  </a:lnTo>
                  <a:lnTo>
                    <a:pt x="564" y="341"/>
                  </a:lnTo>
                  <a:lnTo>
                    <a:pt x="570" y="335"/>
                  </a:lnTo>
                  <a:lnTo>
                    <a:pt x="574" y="329"/>
                  </a:lnTo>
                  <a:lnTo>
                    <a:pt x="580" y="315"/>
                  </a:lnTo>
                  <a:lnTo>
                    <a:pt x="562" y="308"/>
                  </a:lnTo>
                  <a:lnTo>
                    <a:pt x="576" y="321"/>
                  </a:lnTo>
                  <a:lnTo>
                    <a:pt x="583" y="306"/>
                  </a:lnTo>
                  <a:lnTo>
                    <a:pt x="595" y="286"/>
                  </a:lnTo>
                  <a:lnTo>
                    <a:pt x="601" y="280"/>
                  </a:lnTo>
                  <a:lnTo>
                    <a:pt x="611" y="257"/>
                  </a:lnTo>
                  <a:lnTo>
                    <a:pt x="630" y="208"/>
                  </a:lnTo>
                  <a:lnTo>
                    <a:pt x="646" y="160"/>
                  </a:lnTo>
                  <a:lnTo>
                    <a:pt x="655" y="138"/>
                  </a:lnTo>
                  <a:lnTo>
                    <a:pt x="667" y="117"/>
                  </a:lnTo>
                  <a:lnTo>
                    <a:pt x="669" y="113"/>
                  </a:lnTo>
                  <a:lnTo>
                    <a:pt x="652" y="105"/>
                  </a:lnTo>
                  <a:lnTo>
                    <a:pt x="632" y="113"/>
                  </a:lnTo>
                  <a:lnTo>
                    <a:pt x="636" y="119"/>
                  </a:lnTo>
                  <a:lnTo>
                    <a:pt x="644" y="123"/>
                  </a:lnTo>
                  <a:lnTo>
                    <a:pt x="652" y="125"/>
                  </a:lnTo>
                  <a:lnTo>
                    <a:pt x="657" y="123"/>
                  </a:lnTo>
                  <a:lnTo>
                    <a:pt x="665" y="119"/>
                  </a:lnTo>
                  <a:lnTo>
                    <a:pt x="632" y="105"/>
                  </a:lnTo>
                  <a:lnTo>
                    <a:pt x="632" y="107"/>
                  </a:lnTo>
                  <a:lnTo>
                    <a:pt x="652" y="107"/>
                  </a:lnTo>
                  <a:lnTo>
                    <a:pt x="632" y="100"/>
                  </a:lnTo>
                  <a:lnTo>
                    <a:pt x="632" y="101"/>
                  </a:lnTo>
                  <a:lnTo>
                    <a:pt x="630" y="107"/>
                  </a:lnTo>
                  <a:lnTo>
                    <a:pt x="626" y="117"/>
                  </a:lnTo>
                  <a:lnTo>
                    <a:pt x="624" y="127"/>
                  </a:lnTo>
                  <a:lnTo>
                    <a:pt x="624" y="129"/>
                  </a:lnTo>
                  <a:lnTo>
                    <a:pt x="611" y="168"/>
                  </a:lnTo>
                  <a:lnTo>
                    <a:pt x="599" y="210"/>
                  </a:lnTo>
                  <a:lnTo>
                    <a:pt x="599" y="212"/>
                  </a:lnTo>
                  <a:lnTo>
                    <a:pt x="587" y="261"/>
                  </a:lnTo>
                  <a:lnTo>
                    <a:pt x="585" y="282"/>
                  </a:lnTo>
                  <a:lnTo>
                    <a:pt x="583" y="306"/>
                  </a:lnTo>
                  <a:lnTo>
                    <a:pt x="603" y="306"/>
                  </a:lnTo>
                  <a:lnTo>
                    <a:pt x="585" y="304"/>
                  </a:lnTo>
                  <a:lnTo>
                    <a:pt x="582" y="317"/>
                  </a:lnTo>
                  <a:lnTo>
                    <a:pt x="582" y="331"/>
                  </a:lnTo>
                  <a:lnTo>
                    <a:pt x="583" y="343"/>
                  </a:lnTo>
                  <a:lnTo>
                    <a:pt x="585" y="350"/>
                  </a:lnTo>
                  <a:lnTo>
                    <a:pt x="589" y="356"/>
                  </a:lnTo>
                  <a:lnTo>
                    <a:pt x="595" y="368"/>
                  </a:lnTo>
                  <a:lnTo>
                    <a:pt x="599" y="370"/>
                  </a:lnTo>
                  <a:lnTo>
                    <a:pt x="605" y="374"/>
                  </a:lnTo>
                  <a:lnTo>
                    <a:pt x="613" y="376"/>
                  </a:lnTo>
                  <a:lnTo>
                    <a:pt x="615" y="376"/>
                  </a:lnTo>
                  <a:lnTo>
                    <a:pt x="622" y="374"/>
                  </a:lnTo>
                  <a:lnTo>
                    <a:pt x="628" y="370"/>
                  </a:lnTo>
                  <a:lnTo>
                    <a:pt x="636" y="364"/>
                  </a:lnTo>
                  <a:lnTo>
                    <a:pt x="642" y="358"/>
                  </a:lnTo>
                  <a:lnTo>
                    <a:pt x="628" y="345"/>
                  </a:lnTo>
                  <a:lnTo>
                    <a:pt x="636" y="362"/>
                  </a:lnTo>
                  <a:lnTo>
                    <a:pt x="644" y="356"/>
                  </a:lnTo>
                  <a:lnTo>
                    <a:pt x="650" y="352"/>
                  </a:lnTo>
                  <a:lnTo>
                    <a:pt x="653" y="346"/>
                  </a:lnTo>
                  <a:lnTo>
                    <a:pt x="659" y="335"/>
                  </a:lnTo>
                  <a:lnTo>
                    <a:pt x="665" y="325"/>
                  </a:lnTo>
                  <a:lnTo>
                    <a:pt x="667" y="317"/>
                  </a:lnTo>
                  <a:lnTo>
                    <a:pt x="671" y="311"/>
                  </a:lnTo>
                  <a:lnTo>
                    <a:pt x="673" y="304"/>
                  </a:lnTo>
                  <a:lnTo>
                    <a:pt x="675" y="300"/>
                  </a:lnTo>
                  <a:lnTo>
                    <a:pt x="675" y="292"/>
                  </a:lnTo>
                  <a:lnTo>
                    <a:pt x="677" y="288"/>
                  </a:lnTo>
                  <a:lnTo>
                    <a:pt x="657" y="288"/>
                  </a:lnTo>
                  <a:lnTo>
                    <a:pt x="675" y="296"/>
                  </a:lnTo>
                  <a:lnTo>
                    <a:pt x="677" y="286"/>
                  </a:lnTo>
                  <a:lnTo>
                    <a:pt x="679" y="280"/>
                  </a:lnTo>
                  <a:lnTo>
                    <a:pt x="681" y="273"/>
                  </a:lnTo>
                  <a:lnTo>
                    <a:pt x="685" y="261"/>
                  </a:lnTo>
                  <a:lnTo>
                    <a:pt x="688" y="245"/>
                  </a:lnTo>
                  <a:lnTo>
                    <a:pt x="698" y="214"/>
                  </a:lnTo>
                  <a:lnTo>
                    <a:pt x="710" y="181"/>
                  </a:lnTo>
                  <a:lnTo>
                    <a:pt x="710" y="179"/>
                  </a:lnTo>
                  <a:lnTo>
                    <a:pt x="714" y="170"/>
                  </a:lnTo>
                  <a:lnTo>
                    <a:pt x="722" y="158"/>
                  </a:lnTo>
                  <a:lnTo>
                    <a:pt x="723" y="152"/>
                  </a:lnTo>
                  <a:lnTo>
                    <a:pt x="725" y="148"/>
                  </a:lnTo>
                  <a:lnTo>
                    <a:pt x="725" y="140"/>
                  </a:lnTo>
                  <a:lnTo>
                    <a:pt x="725" y="138"/>
                  </a:lnTo>
                  <a:lnTo>
                    <a:pt x="723" y="131"/>
                  </a:lnTo>
                  <a:lnTo>
                    <a:pt x="720" y="125"/>
                  </a:lnTo>
                  <a:lnTo>
                    <a:pt x="714" y="121"/>
                  </a:lnTo>
                  <a:lnTo>
                    <a:pt x="706" y="119"/>
                  </a:lnTo>
                  <a:lnTo>
                    <a:pt x="698" y="121"/>
                  </a:lnTo>
                  <a:lnTo>
                    <a:pt x="692" y="125"/>
                  </a:lnTo>
                  <a:lnTo>
                    <a:pt x="692" y="127"/>
                  </a:lnTo>
                  <a:lnTo>
                    <a:pt x="704" y="140"/>
                  </a:lnTo>
                  <a:lnTo>
                    <a:pt x="692" y="125"/>
                  </a:lnTo>
                  <a:lnTo>
                    <a:pt x="679" y="140"/>
                  </a:lnTo>
                  <a:lnTo>
                    <a:pt x="673" y="146"/>
                  </a:lnTo>
                  <a:lnTo>
                    <a:pt x="663" y="166"/>
                  </a:lnTo>
                  <a:lnTo>
                    <a:pt x="655" y="187"/>
                  </a:lnTo>
                  <a:lnTo>
                    <a:pt x="648" y="212"/>
                  </a:lnTo>
                  <a:lnTo>
                    <a:pt x="642" y="236"/>
                  </a:lnTo>
                  <a:lnTo>
                    <a:pt x="642" y="243"/>
                  </a:lnTo>
                  <a:lnTo>
                    <a:pt x="638" y="269"/>
                  </a:lnTo>
                  <a:lnTo>
                    <a:pt x="634" y="288"/>
                  </a:lnTo>
                  <a:lnTo>
                    <a:pt x="653" y="288"/>
                  </a:lnTo>
                  <a:lnTo>
                    <a:pt x="634" y="280"/>
                  </a:lnTo>
                  <a:lnTo>
                    <a:pt x="632" y="302"/>
                  </a:lnTo>
                  <a:lnTo>
                    <a:pt x="630" y="306"/>
                  </a:lnTo>
                  <a:lnTo>
                    <a:pt x="632" y="313"/>
                  </a:lnTo>
                  <a:lnTo>
                    <a:pt x="636" y="323"/>
                  </a:lnTo>
                  <a:lnTo>
                    <a:pt x="638" y="333"/>
                  </a:lnTo>
                  <a:lnTo>
                    <a:pt x="642" y="343"/>
                  </a:lnTo>
                  <a:lnTo>
                    <a:pt x="646" y="346"/>
                  </a:lnTo>
                  <a:lnTo>
                    <a:pt x="650" y="352"/>
                  </a:lnTo>
                  <a:lnTo>
                    <a:pt x="655" y="358"/>
                  </a:lnTo>
                  <a:lnTo>
                    <a:pt x="663" y="358"/>
                  </a:lnTo>
                  <a:lnTo>
                    <a:pt x="671" y="358"/>
                  </a:lnTo>
                  <a:lnTo>
                    <a:pt x="677" y="352"/>
                  </a:lnTo>
                  <a:lnTo>
                    <a:pt x="683" y="346"/>
                  </a:lnTo>
                  <a:lnTo>
                    <a:pt x="683" y="345"/>
                  </a:lnTo>
                  <a:lnTo>
                    <a:pt x="685" y="337"/>
                  </a:lnTo>
                  <a:lnTo>
                    <a:pt x="685" y="327"/>
                  </a:lnTo>
                  <a:lnTo>
                    <a:pt x="687" y="313"/>
                  </a:lnTo>
                  <a:lnTo>
                    <a:pt x="690" y="292"/>
                  </a:lnTo>
                  <a:lnTo>
                    <a:pt x="671" y="292"/>
                  </a:lnTo>
                  <a:lnTo>
                    <a:pt x="690" y="300"/>
                  </a:lnTo>
                  <a:lnTo>
                    <a:pt x="696" y="273"/>
                  </a:lnTo>
                  <a:lnTo>
                    <a:pt x="696" y="271"/>
                  </a:lnTo>
                  <a:lnTo>
                    <a:pt x="700" y="261"/>
                  </a:lnTo>
                  <a:lnTo>
                    <a:pt x="704" y="247"/>
                  </a:lnTo>
                  <a:lnTo>
                    <a:pt x="716" y="218"/>
                  </a:lnTo>
                  <a:lnTo>
                    <a:pt x="696" y="212"/>
                  </a:lnTo>
                  <a:lnTo>
                    <a:pt x="716" y="220"/>
                  </a:lnTo>
                  <a:lnTo>
                    <a:pt x="718" y="212"/>
                  </a:lnTo>
                  <a:lnTo>
                    <a:pt x="720" y="205"/>
                  </a:lnTo>
                  <a:lnTo>
                    <a:pt x="723" y="187"/>
                  </a:lnTo>
                  <a:lnTo>
                    <a:pt x="725" y="179"/>
                  </a:lnTo>
                  <a:lnTo>
                    <a:pt x="727" y="173"/>
                  </a:lnTo>
                  <a:lnTo>
                    <a:pt x="727" y="171"/>
                  </a:lnTo>
                  <a:lnTo>
                    <a:pt x="710" y="164"/>
                  </a:lnTo>
                  <a:lnTo>
                    <a:pt x="692" y="171"/>
                  </a:lnTo>
                  <a:lnTo>
                    <a:pt x="696" y="177"/>
                  </a:lnTo>
                  <a:lnTo>
                    <a:pt x="702" y="183"/>
                  </a:lnTo>
                  <a:lnTo>
                    <a:pt x="710" y="183"/>
                  </a:lnTo>
                  <a:lnTo>
                    <a:pt x="718" y="183"/>
                  </a:lnTo>
                  <a:lnTo>
                    <a:pt x="723" y="177"/>
                  </a:lnTo>
                  <a:lnTo>
                    <a:pt x="690" y="164"/>
                  </a:lnTo>
                  <a:lnTo>
                    <a:pt x="690" y="168"/>
                  </a:lnTo>
                  <a:lnTo>
                    <a:pt x="688" y="193"/>
                  </a:lnTo>
                  <a:lnTo>
                    <a:pt x="685" y="216"/>
                  </a:lnTo>
                  <a:lnTo>
                    <a:pt x="704" y="216"/>
                  </a:lnTo>
                  <a:lnTo>
                    <a:pt x="687" y="208"/>
                  </a:lnTo>
                  <a:lnTo>
                    <a:pt x="673" y="259"/>
                  </a:lnTo>
                  <a:lnTo>
                    <a:pt x="657" y="310"/>
                  </a:lnTo>
                  <a:lnTo>
                    <a:pt x="650" y="335"/>
                  </a:lnTo>
                  <a:lnTo>
                    <a:pt x="650" y="343"/>
                  </a:lnTo>
                  <a:lnTo>
                    <a:pt x="646" y="362"/>
                  </a:lnTo>
                  <a:lnTo>
                    <a:pt x="644" y="368"/>
                  </a:lnTo>
                  <a:lnTo>
                    <a:pt x="644" y="383"/>
                  </a:lnTo>
                  <a:lnTo>
                    <a:pt x="642" y="403"/>
                  </a:lnTo>
                  <a:lnTo>
                    <a:pt x="644" y="420"/>
                  </a:lnTo>
                  <a:lnTo>
                    <a:pt x="644" y="428"/>
                  </a:lnTo>
                  <a:lnTo>
                    <a:pt x="646" y="438"/>
                  </a:lnTo>
                  <a:lnTo>
                    <a:pt x="653" y="448"/>
                  </a:lnTo>
                  <a:lnTo>
                    <a:pt x="653" y="450"/>
                  </a:lnTo>
                  <a:lnTo>
                    <a:pt x="657" y="453"/>
                  </a:lnTo>
                  <a:lnTo>
                    <a:pt x="663" y="457"/>
                  </a:lnTo>
                  <a:lnTo>
                    <a:pt x="671" y="459"/>
                  </a:lnTo>
                  <a:lnTo>
                    <a:pt x="679" y="457"/>
                  </a:lnTo>
                  <a:lnTo>
                    <a:pt x="683" y="455"/>
                  </a:lnTo>
                  <a:lnTo>
                    <a:pt x="688" y="451"/>
                  </a:lnTo>
                  <a:lnTo>
                    <a:pt x="690" y="450"/>
                  </a:lnTo>
                  <a:lnTo>
                    <a:pt x="696" y="444"/>
                  </a:lnTo>
                  <a:lnTo>
                    <a:pt x="698" y="438"/>
                  </a:lnTo>
                  <a:lnTo>
                    <a:pt x="704" y="426"/>
                  </a:lnTo>
                  <a:lnTo>
                    <a:pt x="708" y="418"/>
                  </a:lnTo>
                  <a:lnTo>
                    <a:pt x="708" y="416"/>
                  </a:lnTo>
                  <a:lnTo>
                    <a:pt x="716" y="393"/>
                  </a:lnTo>
                  <a:lnTo>
                    <a:pt x="716" y="385"/>
                  </a:lnTo>
                  <a:lnTo>
                    <a:pt x="720" y="362"/>
                  </a:lnTo>
                  <a:lnTo>
                    <a:pt x="723" y="339"/>
                  </a:lnTo>
                  <a:lnTo>
                    <a:pt x="704" y="339"/>
                  </a:lnTo>
                  <a:lnTo>
                    <a:pt x="723" y="346"/>
                  </a:lnTo>
                  <a:lnTo>
                    <a:pt x="729" y="321"/>
                  </a:lnTo>
                  <a:lnTo>
                    <a:pt x="737" y="294"/>
                  </a:lnTo>
                  <a:lnTo>
                    <a:pt x="745" y="271"/>
                  </a:lnTo>
                  <a:lnTo>
                    <a:pt x="751" y="253"/>
                  </a:lnTo>
                  <a:lnTo>
                    <a:pt x="757" y="240"/>
                  </a:lnTo>
                  <a:lnTo>
                    <a:pt x="758" y="232"/>
                  </a:lnTo>
                  <a:lnTo>
                    <a:pt x="762" y="226"/>
                  </a:lnTo>
                  <a:lnTo>
                    <a:pt x="743" y="218"/>
                  </a:lnTo>
                  <a:lnTo>
                    <a:pt x="757" y="232"/>
                  </a:lnTo>
                  <a:lnTo>
                    <a:pt x="758" y="230"/>
                  </a:lnTo>
                  <a:lnTo>
                    <a:pt x="745" y="216"/>
                  </a:lnTo>
                  <a:lnTo>
                    <a:pt x="725" y="224"/>
                  </a:lnTo>
                  <a:lnTo>
                    <a:pt x="731" y="230"/>
                  </a:lnTo>
                  <a:lnTo>
                    <a:pt x="737" y="236"/>
                  </a:lnTo>
                  <a:lnTo>
                    <a:pt x="745" y="236"/>
                  </a:lnTo>
                  <a:lnTo>
                    <a:pt x="753" y="236"/>
                  </a:lnTo>
                  <a:lnTo>
                    <a:pt x="725" y="216"/>
                  </a:lnTo>
                  <a:lnTo>
                    <a:pt x="725" y="218"/>
                  </a:lnTo>
                  <a:lnTo>
                    <a:pt x="723" y="224"/>
                  </a:lnTo>
                  <a:lnTo>
                    <a:pt x="723" y="230"/>
                  </a:lnTo>
                  <a:lnTo>
                    <a:pt x="722" y="240"/>
                  </a:lnTo>
                  <a:lnTo>
                    <a:pt x="741" y="240"/>
                  </a:lnTo>
                  <a:lnTo>
                    <a:pt x="723" y="232"/>
                  </a:lnTo>
                  <a:lnTo>
                    <a:pt x="720" y="241"/>
                  </a:lnTo>
                  <a:lnTo>
                    <a:pt x="716" y="267"/>
                  </a:lnTo>
                  <a:lnTo>
                    <a:pt x="714" y="275"/>
                  </a:lnTo>
                  <a:lnTo>
                    <a:pt x="712" y="298"/>
                  </a:lnTo>
                  <a:lnTo>
                    <a:pt x="710" y="298"/>
                  </a:lnTo>
                  <a:lnTo>
                    <a:pt x="708" y="331"/>
                  </a:lnTo>
                  <a:lnTo>
                    <a:pt x="704" y="358"/>
                  </a:lnTo>
                  <a:lnTo>
                    <a:pt x="706" y="364"/>
                  </a:lnTo>
                  <a:lnTo>
                    <a:pt x="704" y="372"/>
                  </a:lnTo>
                  <a:lnTo>
                    <a:pt x="704" y="383"/>
                  </a:lnTo>
                  <a:lnTo>
                    <a:pt x="704" y="395"/>
                  </a:lnTo>
                  <a:lnTo>
                    <a:pt x="706" y="403"/>
                  </a:lnTo>
                  <a:lnTo>
                    <a:pt x="710" y="409"/>
                  </a:lnTo>
                  <a:lnTo>
                    <a:pt x="716" y="418"/>
                  </a:lnTo>
                  <a:lnTo>
                    <a:pt x="720" y="422"/>
                  </a:lnTo>
                  <a:lnTo>
                    <a:pt x="729" y="424"/>
                  </a:lnTo>
                  <a:lnTo>
                    <a:pt x="737" y="426"/>
                  </a:lnTo>
                  <a:lnTo>
                    <a:pt x="745" y="424"/>
                  </a:lnTo>
                  <a:lnTo>
                    <a:pt x="755" y="422"/>
                  </a:lnTo>
                  <a:lnTo>
                    <a:pt x="764" y="416"/>
                  </a:lnTo>
                  <a:lnTo>
                    <a:pt x="770" y="413"/>
                  </a:lnTo>
                  <a:lnTo>
                    <a:pt x="778" y="407"/>
                  </a:lnTo>
                  <a:lnTo>
                    <a:pt x="784" y="399"/>
                  </a:lnTo>
                  <a:lnTo>
                    <a:pt x="788" y="393"/>
                  </a:lnTo>
                  <a:lnTo>
                    <a:pt x="792" y="385"/>
                  </a:lnTo>
                  <a:lnTo>
                    <a:pt x="797" y="366"/>
                  </a:lnTo>
                  <a:lnTo>
                    <a:pt x="797" y="364"/>
                  </a:lnTo>
                  <a:lnTo>
                    <a:pt x="801" y="315"/>
                  </a:lnTo>
                  <a:lnTo>
                    <a:pt x="807" y="271"/>
                  </a:lnTo>
                  <a:lnTo>
                    <a:pt x="815" y="226"/>
                  </a:lnTo>
                  <a:lnTo>
                    <a:pt x="795" y="226"/>
                  </a:lnTo>
                  <a:lnTo>
                    <a:pt x="815" y="234"/>
                  </a:lnTo>
                  <a:lnTo>
                    <a:pt x="821" y="212"/>
                  </a:lnTo>
                  <a:lnTo>
                    <a:pt x="828" y="193"/>
                  </a:lnTo>
                  <a:lnTo>
                    <a:pt x="811" y="183"/>
                  </a:lnTo>
                  <a:lnTo>
                    <a:pt x="792" y="183"/>
                  </a:lnTo>
                  <a:lnTo>
                    <a:pt x="793" y="191"/>
                  </a:lnTo>
                  <a:lnTo>
                    <a:pt x="797" y="197"/>
                  </a:lnTo>
                  <a:lnTo>
                    <a:pt x="803" y="201"/>
                  </a:lnTo>
                  <a:lnTo>
                    <a:pt x="811" y="203"/>
                  </a:lnTo>
                  <a:lnTo>
                    <a:pt x="819" y="201"/>
                  </a:lnTo>
                  <a:lnTo>
                    <a:pt x="825" y="197"/>
                  </a:lnTo>
                  <a:lnTo>
                    <a:pt x="792" y="181"/>
                  </a:lnTo>
                  <a:lnTo>
                    <a:pt x="790" y="205"/>
                  </a:lnTo>
                  <a:lnTo>
                    <a:pt x="790" y="222"/>
                  </a:lnTo>
                  <a:lnTo>
                    <a:pt x="788" y="236"/>
                  </a:lnTo>
                  <a:lnTo>
                    <a:pt x="788" y="247"/>
                  </a:lnTo>
                  <a:lnTo>
                    <a:pt x="788" y="255"/>
                  </a:lnTo>
                  <a:lnTo>
                    <a:pt x="786" y="263"/>
                  </a:lnTo>
                  <a:lnTo>
                    <a:pt x="786" y="273"/>
                  </a:lnTo>
                  <a:lnTo>
                    <a:pt x="784" y="280"/>
                  </a:lnTo>
                  <a:lnTo>
                    <a:pt x="784" y="284"/>
                  </a:lnTo>
                  <a:lnTo>
                    <a:pt x="803" y="284"/>
                  </a:lnTo>
                  <a:lnTo>
                    <a:pt x="784" y="276"/>
                  </a:lnTo>
                  <a:lnTo>
                    <a:pt x="784" y="284"/>
                  </a:lnTo>
                  <a:lnTo>
                    <a:pt x="782" y="292"/>
                  </a:lnTo>
                  <a:lnTo>
                    <a:pt x="780" y="300"/>
                  </a:lnTo>
                  <a:lnTo>
                    <a:pt x="778" y="311"/>
                  </a:lnTo>
                  <a:lnTo>
                    <a:pt x="797" y="311"/>
                  </a:lnTo>
                  <a:lnTo>
                    <a:pt x="780" y="304"/>
                  </a:lnTo>
                  <a:lnTo>
                    <a:pt x="776" y="317"/>
                  </a:lnTo>
                  <a:lnTo>
                    <a:pt x="776" y="325"/>
                  </a:lnTo>
                  <a:lnTo>
                    <a:pt x="774" y="339"/>
                  </a:lnTo>
                  <a:lnTo>
                    <a:pt x="792" y="343"/>
                  </a:lnTo>
                  <a:lnTo>
                    <a:pt x="774" y="337"/>
                  </a:lnTo>
                  <a:lnTo>
                    <a:pt x="766" y="354"/>
                  </a:lnTo>
                  <a:lnTo>
                    <a:pt x="764" y="364"/>
                  </a:lnTo>
                  <a:lnTo>
                    <a:pt x="764" y="372"/>
                  </a:lnTo>
                  <a:lnTo>
                    <a:pt x="764" y="380"/>
                  </a:lnTo>
                  <a:lnTo>
                    <a:pt x="766" y="387"/>
                  </a:lnTo>
                  <a:lnTo>
                    <a:pt x="766" y="391"/>
                  </a:lnTo>
                  <a:lnTo>
                    <a:pt x="770" y="397"/>
                  </a:lnTo>
                  <a:lnTo>
                    <a:pt x="778" y="401"/>
                  </a:lnTo>
                  <a:lnTo>
                    <a:pt x="786" y="403"/>
                  </a:lnTo>
                  <a:lnTo>
                    <a:pt x="793" y="401"/>
                  </a:lnTo>
                  <a:lnTo>
                    <a:pt x="793" y="399"/>
                  </a:lnTo>
                  <a:lnTo>
                    <a:pt x="799" y="395"/>
                  </a:lnTo>
                  <a:lnTo>
                    <a:pt x="803" y="391"/>
                  </a:lnTo>
                  <a:lnTo>
                    <a:pt x="809" y="385"/>
                  </a:lnTo>
                  <a:lnTo>
                    <a:pt x="813" y="380"/>
                  </a:lnTo>
                  <a:lnTo>
                    <a:pt x="813" y="378"/>
                  </a:lnTo>
                  <a:lnTo>
                    <a:pt x="815" y="374"/>
                  </a:lnTo>
                  <a:lnTo>
                    <a:pt x="817" y="370"/>
                  </a:lnTo>
                  <a:lnTo>
                    <a:pt x="830" y="292"/>
                  </a:lnTo>
                  <a:lnTo>
                    <a:pt x="844" y="220"/>
                  </a:lnTo>
                  <a:lnTo>
                    <a:pt x="846" y="210"/>
                  </a:lnTo>
                  <a:lnTo>
                    <a:pt x="827" y="210"/>
                  </a:lnTo>
                  <a:lnTo>
                    <a:pt x="844" y="218"/>
                  </a:lnTo>
                  <a:lnTo>
                    <a:pt x="846" y="212"/>
                  </a:lnTo>
                  <a:lnTo>
                    <a:pt x="850" y="197"/>
                  </a:lnTo>
                  <a:lnTo>
                    <a:pt x="852" y="189"/>
                  </a:lnTo>
                  <a:lnTo>
                    <a:pt x="852" y="185"/>
                  </a:lnTo>
                  <a:lnTo>
                    <a:pt x="854" y="177"/>
                  </a:lnTo>
                  <a:lnTo>
                    <a:pt x="852" y="170"/>
                  </a:lnTo>
                  <a:lnTo>
                    <a:pt x="848" y="164"/>
                  </a:lnTo>
                  <a:lnTo>
                    <a:pt x="842" y="158"/>
                  </a:lnTo>
                  <a:lnTo>
                    <a:pt x="834" y="158"/>
                  </a:lnTo>
                  <a:lnTo>
                    <a:pt x="827" y="158"/>
                  </a:lnTo>
                  <a:lnTo>
                    <a:pt x="821" y="164"/>
                  </a:lnTo>
                  <a:lnTo>
                    <a:pt x="815" y="170"/>
                  </a:lnTo>
                  <a:lnTo>
                    <a:pt x="815" y="171"/>
                  </a:lnTo>
                  <a:lnTo>
                    <a:pt x="832" y="179"/>
                  </a:lnTo>
                  <a:lnTo>
                    <a:pt x="817" y="171"/>
                  </a:lnTo>
                  <a:lnTo>
                    <a:pt x="809" y="181"/>
                  </a:lnTo>
                  <a:lnTo>
                    <a:pt x="803" y="195"/>
                  </a:lnTo>
                  <a:lnTo>
                    <a:pt x="795" y="212"/>
                  </a:lnTo>
                  <a:lnTo>
                    <a:pt x="788" y="232"/>
                  </a:lnTo>
                  <a:lnTo>
                    <a:pt x="772" y="278"/>
                  </a:lnTo>
                  <a:lnTo>
                    <a:pt x="764" y="300"/>
                  </a:lnTo>
                  <a:lnTo>
                    <a:pt x="758" y="323"/>
                  </a:lnTo>
                  <a:lnTo>
                    <a:pt x="753" y="343"/>
                  </a:lnTo>
                  <a:lnTo>
                    <a:pt x="749" y="360"/>
                  </a:lnTo>
                  <a:lnTo>
                    <a:pt x="749" y="368"/>
                  </a:lnTo>
                  <a:lnTo>
                    <a:pt x="747" y="380"/>
                  </a:lnTo>
                  <a:lnTo>
                    <a:pt x="749" y="389"/>
                  </a:lnTo>
                  <a:lnTo>
                    <a:pt x="749" y="395"/>
                  </a:lnTo>
                  <a:lnTo>
                    <a:pt x="755" y="403"/>
                  </a:lnTo>
                  <a:lnTo>
                    <a:pt x="760" y="407"/>
                  </a:lnTo>
                  <a:lnTo>
                    <a:pt x="764" y="409"/>
                  </a:lnTo>
                  <a:lnTo>
                    <a:pt x="772" y="411"/>
                  </a:lnTo>
                  <a:lnTo>
                    <a:pt x="780" y="409"/>
                  </a:lnTo>
                  <a:lnTo>
                    <a:pt x="786" y="405"/>
                  </a:lnTo>
                  <a:lnTo>
                    <a:pt x="792" y="401"/>
                  </a:lnTo>
                  <a:lnTo>
                    <a:pt x="797" y="395"/>
                  </a:lnTo>
                  <a:lnTo>
                    <a:pt x="803" y="389"/>
                  </a:lnTo>
                  <a:lnTo>
                    <a:pt x="811" y="380"/>
                  </a:lnTo>
                  <a:lnTo>
                    <a:pt x="821" y="366"/>
                  </a:lnTo>
                  <a:lnTo>
                    <a:pt x="823" y="362"/>
                  </a:lnTo>
                  <a:lnTo>
                    <a:pt x="825" y="360"/>
                  </a:lnTo>
                  <a:lnTo>
                    <a:pt x="836" y="319"/>
                  </a:lnTo>
                  <a:lnTo>
                    <a:pt x="848" y="273"/>
                  </a:lnTo>
                  <a:lnTo>
                    <a:pt x="863" y="228"/>
                  </a:lnTo>
                  <a:lnTo>
                    <a:pt x="873" y="206"/>
                  </a:lnTo>
                  <a:lnTo>
                    <a:pt x="883" y="189"/>
                  </a:lnTo>
                  <a:lnTo>
                    <a:pt x="885" y="185"/>
                  </a:lnTo>
                  <a:lnTo>
                    <a:pt x="867" y="177"/>
                  </a:lnTo>
                  <a:lnTo>
                    <a:pt x="854" y="191"/>
                  </a:lnTo>
                  <a:lnTo>
                    <a:pt x="860" y="195"/>
                  </a:lnTo>
                  <a:lnTo>
                    <a:pt x="867" y="197"/>
                  </a:lnTo>
                  <a:lnTo>
                    <a:pt x="875" y="195"/>
                  </a:lnTo>
                  <a:lnTo>
                    <a:pt x="881" y="191"/>
                  </a:lnTo>
                  <a:lnTo>
                    <a:pt x="848" y="185"/>
                  </a:lnTo>
                  <a:lnTo>
                    <a:pt x="867" y="177"/>
                  </a:lnTo>
                  <a:lnTo>
                    <a:pt x="848" y="177"/>
                  </a:lnTo>
                  <a:lnTo>
                    <a:pt x="848" y="170"/>
                  </a:lnTo>
                  <a:lnTo>
                    <a:pt x="848" y="173"/>
                  </a:lnTo>
                  <a:lnTo>
                    <a:pt x="846" y="179"/>
                  </a:lnTo>
                  <a:lnTo>
                    <a:pt x="842" y="193"/>
                  </a:lnTo>
                  <a:lnTo>
                    <a:pt x="840" y="199"/>
                  </a:lnTo>
                  <a:lnTo>
                    <a:pt x="840" y="206"/>
                  </a:lnTo>
                  <a:lnTo>
                    <a:pt x="840" y="208"/>
                  </a:lnTo>
                  <a:lnTo>
                    <a:pt x="821" y="290"/>
                  </a:lnTo>
                  <a:lnTo>
                    <a:pt x="801" y="378"/>
                  </a:lnTo>
                  <a:lnTo>
                    <a:pt x="819" y="381"/>
                  </a:lnTo>
                  <a:lnTo>
                    <a:pt x="801" y="376"/>
                  </a:lnTo>
                  <a:lnTo>
                    <a:pt x="797" y="385"/>
                  </a:lnTo>
                  <a:lnTo>
                    <a:pt x="793" y="399"/>
                  </a:lnTo>
                  <a:lnTo>
                    <a:pt x="788" y="426"/>
                  </a:lnTo>
                  <a:lnTo>
                    <a:pt x="784" y="438"/>
                  </a:lnTo>
                  <a:lnTo>
                    <a:pt x="782" y="448"/>
                  </a:lnTo>
                  <a:lnTo>
                    <a:pt x="780" y="455"/>
                  </a:lnTo>
                  <a:lnTo>
                    <a:pt x="780" y="461"/>
                  </a:lnTo>
                  <a:lnTo>
                    <a:pt x="778" y="465"/>
                  </a:lnTo>
                  <a:lnTo>
                    <a:pt x="780" y="473"/>
                  </a:lnTo>
                  <a:lnTo>
                    <a:pt x="782" y="477"/>
                  </a:lnTo>
                  <a:lnTo>
                    <a:pt x="784" y="485"/>
                  </a:lnTo>
                  <a:lnTo>
                    <a:pt x="786" y="498"/>
                  </a:lnTo>
                  <a:lnTo>
                    <a:pt x="792" y="508"/>
                  </a:lnTo>
                  <a:lnTo>
                    <a:pt x="795" y="514"/>
                  </a:lnTo>
                  <a:lnTo>
                    <a:pt x="801" y="518"/>
                  </a:lnTo>
                  <a:lnTo>
                    <a:pt x="805" y="520"/>
                  </a:lnTo>
                  <a:lnTo>
                    <a:pt x="813" y="521"/>
                  </a:lnTo>
                  <a:lnTo>
                    <a:pt x="821" y="520"/>
                  </a:lnTo>
                  <a:lnTo>
                    <a:pt x="823" y="521"/>
                  </a:lnTo>
                  <a:lnTo>
                    <a:pt x="819" y="502"/>
                  </a:lnTo>
                  <a:lnTo>
                    <a:pt x="823" y="521"/>
                  </a:lnTo>
                  <a:lnTo>
                    <a:pt x="827" y="520"/>
                  </a:lnTo>
                  <a:lnTo>
                    <a:pt x="834" y="518"/>
                  </a:lnTo>
                  <a:lnTo>
                    <a:pt x="840" y="514"/>
                  </a:lnTo>
                  <a:lnTo>
                    <a:pt x="846" y="510"/>
                  </a:lnTo>
                  <a:lnTo>
                    <a:pt x="850" y="504"/>
                  </a:lnTo>
                  <a:lnTo>
                    <a:pt x="858" y="490"/>
                  </a:lnTo>
                  <a:lnTo>
                    <a:pt x="863" y="475"/>
                  </a:lnTo>
                  <a:lnTo>
                    <a:pt x="869" y="463"/>
                  </a:lnTo>
                  <a:lnTo>
                    <a:pt x="885" y="432"/>
                  </a:lnTo>
                  <a:lnTo>
                    <a:pt x="895" y="403"/>
                  </a:lnTo>
                  <a:lnTo>
                    <a:pt x="900" y="372"/>
                  </a:lnTo>
                  <a:lnTo>
                    <a:pt x="902" y="364"/>
                  </a:lnTo>
                  <a:lnTo>
                    <a:pt x="908" y="335"/>
                  </a:lnTo>
                  <a:lnTo>
                    <a:pt x="912" y="306"/>
                  </a:lnTo>
                  <a:lnTo>
                    <a:pt x="893" y="306"/>
                  </a:lnTo>
                  <a:lnTo>
                    <a:pt x="912" y="313"/>
                  </a:lnTo>
                  <a:lnTo>
                    <a:pt x="918" y="282"/>
                  </a:lnTo>
                  <a:lnTo>
                    <a:pt x="926" y="253"/>
                  </a:lnTo>
                  <a:lnTo>
                    <a:pt x="937" y="226"/>
                  </a:lnTo>
                  <a:lnTo>
                    <a:pt x="920" y="216"/>
                  </a:lnTo>
                  <a:lnTo>
                    <a:pt x="900" y="216"/>
                  </a:lnTo>
                  <a:lnTo>
                    <a:pt x="902" y="224"/>
                  </a:lnTo>
                  <a:lnTo>
                    <a:pt x="906" y="230"/>
                  </a:lnTo>
                  <a:lnTo>
                    <a:pt x="912" y="234"/>
                  </a:lnTo>
                  <a:lnTo>
                    <a:pt x="920" y="236"/>
                  </a:lnTo>
                  <a:lnTo>
                    <a:pt x="928" y="234"/>
                  </a:lnTo>
                  <a:lnTo>
                    <a:pt x="933" y="230"/>
                  </a:lnTo>
                  <a:lnTo>
                    <a:pt x="902" y="212"/>
                  </a:lnTo>
                  <a:lnTo>
                    <a:pt x="895" y="238"/>
                  </a:lnTo>
                  <a:lnTo>
                    <a:pt x="889" y="261"/>
                  </a:lnTo>
                  <a:lnTo>
                    <a:pt x="883" y="280"/>
                  </a:lnTo>
                  <a:lnTo>
                    <a:pt x="877" y="296"/>
                  </a:lnTo>
                  <a:lnTo>
                    <a:pt x="871" y="308"/>
                  </a:lnTo>
                  <a:lnTo>
                    <a:pt x="867" y="319"/>
                  </a:lnTo>
                  <a:lnTo>
                    <a:pt x="863" y="327"/>
                  </a:lnTo>
                  <a:lnTo>
                    <a:pt x="862" y="333"/>
                  </a:lnTo>
                  <a:lnTo>
                    <a:pt x="860" y="343"/>
                  </a:lnTo>
                  <a:lnTo>
                    <a:pt x="858" y="350"/>
                  </a:lnTo>
                  <a:lnTo>
                    <a:pt x="860" y="358"/>
                  </a:lnTo>
                  <a:lnTo>
                    <a:pt x="862" y="368"/>
                  </a:lnTo>
                  <a:lnTo>
                    <a:pt x="867" y="381"/>
                  </a:lnTo>
                  <a:lnTo>
                    <a:pt x="873" y="389"/>
                  </a:lnTo>
                  <a:lnTo>
                    <a:pt x="883" y="403"/>
                  </a:lnTo>
                  <a:lnTo>
                    <a:pt x="885" y="407"/>
                  </a:lnTo>
                  <a:lnTo>
                    <a:pt x="891" y="411"/>
                  </a:lnTo>
                  <a:lnTo>
                    <a:pt x="898" y="413"/>
                  </a:lnTo>
                  <a:lnTo>
                    <a:pt x="906" y="411"/>
                  </a:lnTo>
                  <a:lnTo>
                    <a:pt x="912" y="407"/>
                  </a:lnTo>
                  <a:lnTo>
                    <a:pt x="916" y="403"/>
                  </a:lnTo>
                  <a:lnTo>
                    <a:pt x="932" y="376"/>
                  </a:lnTo>
                  <a:lnTo>
                    <a:pt x="943" y="350"/>
                  </a:lnTo>
                  <a:lnTo>
                    <a:pt x="926" y="343"/>
                  </a:lnTo>
                  <a:lnTo>
                    <a:pt x="941" y="354"/>
                  </a:lnTo>
                  <a:lnTo>
                    <a:pt x="943" y="348"/>
                  </a:lnTo>
                  <a:lnTo>
                    <a:pt x="949" y="343"/>
                  </a:lnTo>
                  <a:lnTo>
                    <a:pt x="953" y="335"/>
                  </a:lnTo>
                  <a:lnTo>
                    <a:pt x="957" y="327"/>
                  </a:lnTo>
                  <a:lnTo>
                    <a:pt x="957" y="323"/>
                  </a:lnTo>
                  <a:lnTo>
                    <a:pt x="959" y="321"/>
                  </a:lnTo>
                  <a:lnTo>
                    <a:pt x="961" y="317"/>
                  </a:lnTo>
                  <a:lnTo>
                    <a:pt x="963" y="311"/>
                  </a:lnTo>
                  <a:lnTo>
                    <a:pt x="967" y="304"/>
                  </a:lnTo>
                  <a:lnTo>
                    <a:pt x="974" y="284"/>
                  </a:lnTo>
                  <a:lnTo>
                    <a:pt x="986" y="259"/>
                  </a:lnTo>
                  <a:lnTo>
                    <a:pt x="996" y="234"/>
                  </a:lnTo>
                  <a:lnTo>
                    <a:pt x="1003" y="210"/>
                  </a:lnTo>
                  <a:lnTo>
                    <a:pt x="1009" y="189"/>
                  </a:lnTo>
                  <a:lnTo>
                    <a:pt x="1011" y="181"/>
                  </a:lnTo>
                  <a:lnTo>
                    <a:pt x="1013" y="173"/>
                  </a:lnTo>
                  <a:lnTo>
                    <a:pt x="1013" y="168"/>
                  </a:lnTo>
                  <a:lnTo>
                    <a:pt x="1013" y="164"/>
                  </a:lnTo>
                  <a:lnTo>
                    <a:pt x="1011" y="158"/>
                  </a:lnTo>
                  <a:lnTo>
                    <a:pt x="1007" y="150"/>
                  </a:lnTo>
                  <a:lnTo>
                    <a:pt x="1002" y="146"/>
                  </a:lnTo>
                  <a:lnTo>
                    <a:pt x="994" y="144"/>
                  </a:lnTo>
                  <a:lnTo>
                    <a:pt x="986" y="146"/>
                  </a:lnTo>
                  <a:lnTo>
                    <a:pt x="980" y="150"/>
                  </a:lnTo>
                  <a:lnTo>
                    <a:pt x="978" y="152"/>
                  </a:lnTo>
                  <a:lnTo>
                    <a:pt x="974" y="158"/>
                  </a:lnTo>
                  <a:lnTo>
                    <a:pt x="972" y="164"/>
                  </a:lnTo>
                  <a:lnTo>
                    <a:pt x="970" y="171"/>
                  </a:lnTo>
                  <a:lnTo>
                    <a:pt x="965" y="189"/>
                  </a:lnTo>
                  <a:lnTo>
                    <a:pt x="963" y="197"/>
                  </a:lnTo>
                  <a:lnTo>
                    <a:pt x="963" y="208"/>
                  </a:lnTo>
                  <a:lnTo>
                    <a:pt x="980" y="212"/>
                  </a:lnTo>
                  <a:lnTo>
                    <a:pt x="963" y="206"/>
                  </a:lnTo>
                  <a:lnTo>
                    <a:pt x="955" y="226"/>
                  </a:lnTo>
                  <a:lnTo>
                    <a:pt x="949" y="249"/>
                  </a:lnTo>
                  <a:lnTo>
                    <a:pt x="941" y="275"/>
                  </a:lnTo>
                  <a:lnTo>
                    <a:pt x="935" y="300"/>
                  </a:lnTo>
                  <a:lnTo>
                    <a:pt x="930" y="323"/>
                  </a:lnTo>
                  <a:lnTo>
                    <a:pt x="926" y="341"/>
                  </a:lnTo>
                  <a:lnTo>
                    <a:pt x="924" y="348"/>
                  </a:lnTo>
                  <a:lnTo>
                    <a:pt x="922" y="354"/>
                  </a:lnTo>
                  <a:lnTo>
                    <a:pt x="922" y="356"/>
                  </a:lnTo>
                  <a:lnTo>
                    <a:pt x="922" y="362"/>
                  </a:lnTo>
                  <a:lnTo>
                    <a:pt x="920" y="364"/>
                  </a:lnTo>
                  <a:lnTo>
                    <a:pt x="916" y="397"/>
                  </a:lnTo>
                  <a:lnTo>
                    <a:pt x="914" y="426"/>
                  </a:lnTo>
                  <a:lnTo>
                    <a:pt x="912" y="438"/>
                  </a:lnTo>
                  <a:lnTo>
                    <a:pt x="912" y="451"/>
                  </a:lnTo>
                  <a:lnTo>
                    <a:pt x="912" y="457"/>
                  </a:lnTo>
                  <a:lnTo>
                    <a:pt x="912" y="465"/>
                  </a:lnTo>
                  <a:lnTo>
                    <a:pt x="914" y="471"/>
                  </a:lnTo>
                  <a:lnTo>
                    <a:pt x="918" y="477"/>
                  </a:lnTo>
                  <a:lnTo>
                    <a:pt x="922" y="479"/>
                  </a:lnTo>
                  <a:lnTo>
                    <a:pt x="928" y="483"/>
                  </a:lnTo>
                  <a:lnTo>
                    <a:pt x="935" y="485"/>
                  </a:lnTo>
                  <a:lnTo>
                    <a:pt x="943" y="483"/>
                  </a:lnTo>
                  <a:lnTo>
                    <a:pt x="945" y="485"/>
                  </a:lnTo>
                  <a:lnTo>
                    <a:pt x="947" y="485"/>
                  </a:lnTo>
                  <a:lnTo>
                    <a:pt x="961" y="475"/>
                  </a:lnTo>
                  <a:lnTo>
                    <a:pt x="967" y="471"/>
                  </a:lnTo>
                  <a:lnTo>
                    <a:pt x="970" y="465"/>
                  </a:lnTo>
                  <a:lnTo>
                    <a:pt x="978" y="451"/>
                  </a:lnTo>
                  <a:lnTo>
                    <a:pt x="984" y="436"/>
                  </a:lnTo>
                  <a:lnTo>
                    <a:pt x="990" y="424"/>
                  </a:lnTo>
                  <a:lnTo>
                    <a:pt x="992" y="420"/>
                  </a:lnTo>
                  <a:lnTo>
                    <a:pt x="996" y="409"/>
                  </a:lnTo>
                  <a:lnTo>
                    <a:pt x="1000" y="399"/>
                  </a:lnTo>
                  <a:lnTo>
                    <a:pt x="1002" y="391"/>
                  </a:lnTo>
                  <a:lnTo>
                    <a:pt x="1003" y="383"/>
                  </a:lnTo>
                  <a:lnTo>
                    <a:pt x="1007" y="374"/>
                  </a:lnTo>
                  <a:lnTo>
                    <a:pt x="1007" y="366"/>
                  </a:lnTo>
                  <a:lnTo>
                    <a:pt x="1009" y="358"/>
                  </a:lnTo>
                  <a:lnTo>
                    <a:pt x="1011" y="346"/>
                  </a:lnTo>
                  <a:lnTo>
                    <a:pt x="1011" y="341"/>
                  </a:lnTo>
                  <a:lnTo>
                    <a:pt x="1011" y="331"/>
                  </a:lnTo>
                  <a:lnTo>
                    <a:pt x="1013" y="321"/>
                  </a:lnTo>
                  <a:lnTo>
                    <a:pt x="1015" y="308"/>
                  </a:lnTo>
                  <a:lnTo>
                    <a:pt x="1017" y="292"/>
                  </a:lnTo>
                  <a:lnTo>
                    <a:pt x="1019" y="276"/>
                  </a:lnTo>
                  <a:lnTo>
                    <a:pt x="1021" y="267"/>
                  </a:lnTo>
                  <a:lnTo>
                    <a:pt x="1021" y="259"/>
                  </a:lnTo>
                  <a:lnTo>
                    <a:pt x="1002" y="259"/>
                  </a:lnTo>
                  <a:lnTo>
                    <a:pt x="1021" y="267"/>
                  </a:lnTo>
                  <a:lnTo>
                    <a:pt x="1025" y="251"/>
                  </a:lnTo>
                  <a:lnTo>
                    <a:pt x="1025" y="243"/>
                  </a:lnTo>
                  <a:lnTo>
                    <a:pt x="1027" y="240"/>
                  </a:lnTo>
                  <a:lnTo>
                    <a:pt x="1027" y="232"/>
                  </a:lnTo>
                  <a:lnTo>
                    <a:pt x="1027" y="224"/>
                  </a:lnTo>
                  <a:lnTo>
                    <a:pt x="1023" y="218"/>
                  </a:lnTo>
                  <a:lnTo>
                    <a:pt x="1015" y="212"/>
                  </a:lnTo>
                  <a:lnTo>
                    <a:pt x="1007" y="212"/>
                  </a:lnTo>
                  <a:lnTo>
                    <a:pt x="1002" y="212"/>
                  </a:lnTo>
                  <a:lnTo>
                    <a:pt x="994" y="218"/>
                  </a:lnTo>
                  <a:lnTo>
                    <a:pt x="990" y="224"/>
                  </a:lnTo>
                  <a:lnTo>
                    <a:pt x="990" y="228"/>
                  </a:lnTo>
                  <a:lnTo>
                    <a:pt x="974" y="275"/>
                  </a:lnTo>
                  <a:lnTo>
                    <a:pt x="965" y="325"/>
                  </a:lnTo>
                  <a:lnTo>
                    <a:pt x="963" y="333"/>
                  </a:lnTo>
                  <a:lnTo>
                    <a:pt x="955" y="381"/>
                  </a:lnTo>
                  <a:lnTo>
                    <a:pt x="949" y="430"/>
                  </a:lnTo>
                  <a:lnTo>
                    <a:pt x="947" y="432"/>
                  </a:lnTo>
                  <a:lnTo>
                    <a:pt x="949" y="436"/>
                  </a:lnTo>
                  <a:lnTo>
                    <a:pt x="951" y="453"/>
                  </a:lnTo>
                  <a:lnTo>
                    <a:pt x="955" y="463"/>
                  </a:lnTo>
                  <a:lnTo>
                    <a:pt x="959" y="469"/>
                  </a:lnTo>
                  <a:lnTo>
                    <a:pt x="963" y="475"/>
                  </a:lnTo>
                  <a:lnTo>
                    <a:pt x="968" y="479"/>
                  </a:lnTo>
                  <a:lnTo>
                    <a:pt x="972" y="483"/>
                  </a:lnTo>
                  <a:lnTo>
                    <a:pt x="980" y="485"/>
                  </a:lnTo>
                  <a:lnTo>
                    <a:pt x="984" y="483"/>
                  </a:lnTo>
                  <a:lnTo>
                    <a:pt x="992" y="481"/>
                  </a:lnTo>
                  <a:lnTo>
                    <a:pt x="998" y="477"/>
                  </a:lnTo>
                  <a:lnTo>
                    <a:pt x="1002" y="475"/>
                  </a:lnTo>
                  <a:lnTo>
                    <a:pt x="1005" y="469"/>
                  </a:lnTo>
                  <a:lnTo>
                    <a:pt x="1009" y="463"/>
                  </a:lnTo>
                  <a:lnTo>
                    <a:pt x="1013" y="455"/>
                  </a:lnTo>
                  <a:lnTo>
                    <a:pt x="1019" y="440"/>
                  </a:lnTo>
                  <a:lnTo>
                    <a:pt x="1025" y="420"/>
                  </a:lnTo>
                  <a:lnTo>
                    <a:pt x="1029" y="405"/>
                  </a:lnTo>
                  <a:lnTo>
                    <a:pt x="1031" y="399"/>
                  </a:lnTo>
                  <a:lnTo>
                    <a:pt x="1033" y="393"/>
                  </a:lnTo>
                  <a:lnTo>
                    <a:pt x="1013" y="387"/>
                  </a:lnTo>
                  <a:lnTo>
                    <a:pt x="1033" y="393"/>
                  </a:lnTo>
                  <a:lnTo>
                    <a:pt x="1052" y="315"/>
                  </a:lnTo>
                  <a:lnTo>
                    <a:pt x="1073" y="234"/>
                  </a:lnTo>
                  <a:lnTo>
                    <a:pt x="1073" y="232"/>
                  </a:lnTo>
                  <a:lnTo>
                    <a:pt x="1075" y="218"/>
                  </a:lnTo>
                  <a:lnTo>
                    <a:pt x="1081" y="201"/>
                  </a:lnTo>
                  <a:lnTo>
                    <a:pt x="1083" y="193"/>
                  </a:lnTo>
                  <a:lnTo>
                    <a:pt x="1085" y="187"/>
                  </a:lnTo>
                  <a:lnTo>
                    <a:pt x="1085" y="183"/>
                  </a:lnTo>
                  <a:lnTo>
                    <a:pt x="1087" y="179"/>
                  </a:lnTo>
                  <a:lnTo>
                    <a:pt x="1068" y="173"/>
                  </a:lnTo>
                  <a:lnTo>
                    <a:pt x="1050" y="181"/>
                  </a:lnTo>
                  <a:lnTo>
                    <a:pt x="1054" y="187"/>
                  </a:lnTo>
                  <a:lnTo>
                    <a:pt x="1060" y="191"/>
                  </a:lnTo>
                  <a:lnTo>
                    <a:pt x="1068" y="193"/>
                  </a:lnTo>
                  <a:lnTo>
                    <a:pt x="1075" y="191"/>
                  </a:lnTo>
                  <a:lnTo>
                    <a:pt x="1081" y="187"/>
                  </a:lnTo>
                  <a:lnTo>
                    <a:pt x="1085" y="181"/>
                  </a:lnTo>
                  <a:lnTo>
                    <a:pt x="1050" y="177"/>
                  </a:lnTo>
                  <a:lnTo>
                    <a:pt x="1050" y="185"/>
                  </a:lnTo>
                  <a:lnTo>
                    <a:pt x="1052" y="193"/>
                  </a:lnTo>
                  <a:lnTo>
                    <a:pt x="1054" y="206"/>
                  </a:lnTo>
                  <a:lnTo>
                    <a:pt x="1073" y="199"/>
                  </a:lnTo>
                  <a:lnTo>
                    <a:pt x="1054" y="199"/>
                  </a:lnTo>
                  <a:lnTo>
                    <a:pt x="1056" y="210"/>
                  </a:lnTo>
                  <a:lnTo>
                    <a:pt x="1075" y="210"/>
                  </a:lnTo>
                  <a:lnTo>
                    <a:pt x="1056" y="203"/>
                  </a:lnTo>
                  <a:lnTo>
                    <a:pt x="1056" y="218"/>
                  </a:lnTo>
                  <a:lnTo>
                    <a:pt x="1056" y="220"/>
                  </a:lnTo>
                  <a:lnTo>
                    <a:pt x="1050" y="245"/>
                  </a:lnTo>
                  <a:lnTo>
                    <a:pt x="1070" y="245"/>
                  </a:lnTo>
                  <a:lnTo>
                    <a:pt x="1052" y="238"/>
                  </a:lnTo>
                  <a:lnTo>
                    <a:pt x="1046" y="263"/>
                  </a:lnTo>
                  <a:lnTo>
                    <a:pt x="1038" y="288"/>
                  </a:lnTo>
                  <a:lnTo>
                    <a:pt x="1033" y="315"/>
                  </a:lnTo>
                  <a:lnTo>
                    <a:pt x="1027" y="337"/>
                  </a:lnTo>
                  <a:lnTo>
                    <a:pt x="1021" y="356"/>
                  </a:lnTo>
                  <a:lnTo>
                    <a:pt x="1019" y="364"/>
                  </a:lnTo>
                  <a:lnTo>
                    <a:pt x="1017" y="370"/>
                  </a:lnTo>
                  <a:lnTo>
                    <a:pt x="1017" y="372"/>
                  </a:lnTo>
                  <a:lnTo>
                    <a:pt x="1017" y="376"/>
                  </a:lnTo>
                  <a:lnTo>
                    <a:pt x="1017" y="378"/>
                  </a:lnTo>
                  <a:lnTo>
                    <a:pt x="1009" y="413"/>
                  </a:lnTo>
                  <a:lnTo>
                    <a:pt x="1007" y="442"/>
                  </a:lnTo>
                  <a:lnTo>
                    <a:pt x="1007" y="450"/>
                  </a:lnTo>
                  <a:lnTo>
                    <a:pt x="1007" y="457"/>
                  </a:lnTo>
                  <a:lnTo>
                    <a:pt x="1009" y="465"/>
                  </a:lnTo>
                  <a:lnTo>
                    <a:pt x="1011" y="471"/>
                  </a:lnTo>
                  <a:lnTo>
                    <a:pt x="1015" y="477"/>
                  </a:lnTo>
                  <a:lnTo>
                    <a:pt x="1021" y="481"/>
                  </a:lnTo>
                  <a:lnTo>
                    <a:pt x="1029" y="483"/>
                  </a:lnTo>
                  <a:lnTo>
                    <a:pt x="1038" y="485"/>
                  </a:lnTo>
                  <a:lnTo>
                    <a:pt x="1040" y="485"/>
                  </a:lnTo>
                  <a:lnTo>
                    <a:pt x="1050" y="479"/>
                  </a:lnTo>
                  <a:lnTo>
                    <a:pt x="1056" y="475"/>
                  </a:lnTo>
                  <a:lnTo>
                    <a:pt x="1060" y="469"/>
                  </a:lnTo>
                  <a:lnTo>
                    <a:pt x="1066" y="461"/>
                  </a:lnTo>
                  <a:lnTo>
                    <a:pt x="1070" y="453"/>
                  </a:lnTo>
                  <a:lnTo>
                    <a:pt x="1050" y="446"/>
                  </a:lnTo>
                  <a:lnTo>
                    <a:pt x="1064" y="459"/>
                  </a:lnTo>
                  <a:lnTo>
                    <a:pt x="1070" y="450"/>
                  </a:lnTo>
                  <a:lnTo>
                    <a:pt x="1072" y="448"/>
                  </a:lnTo>
                  <a:lnTo>
                    <a:pt x="1085" y="424"/>
                  </a:lnTo>
                  <a:lnTo>
                    <a:pt x="1095" y="407"/>
                  </a:lnTo>
                  <a:lnTo>
                    <a:pt x="1103" y="393"/>
                  </a:lnTo>
                  <a:lnTo>
                    <a:pt x="1108" y="380"/>
                  </a:lnTo>
                  <a:lnTo>
                    <a:pt x="1114" y="366"/>
                  </a:lnTo>
                  <a:lnTo>
                    <a:pt x="1118" y="350"/>
                  </a:lnTo>
                  <a:lnTo>
                    <a:pt x="1126" y="331"/>
                  </a:lnTo>
                  <a:lnTo>
                    <a:pt x="1134" y="306"/>
                  </a:lnTo>
                  <a:lnTo>
                    <a:pt x="1143" y="275"/>
                  </a:lnTo>
                  <a:lnTo>
                    <a:pt x="1155" y="241"/>
                  </a:lnTo>
                  <a:lnTo>
                    <a:pt x="1155" y="240"/>
                  </a:lnTo>
                  <a:lnTo>
                    <a:pt x="1155" y="236"/>
                  </a:lnTo>
                  <a:lnTo>
                    <a:pt x="1157" y="228"/>
                  </a:lnTo>
                  <a:lnTo>
                    <a:pt x="1163" y="212"/>
                  </a:lnTo>
                  <a:lnTo>
                    <a:pt x="1165" y="205"/>
                  </a:lnTo>
                  <a:lnTo>
                    <a:pt x="1167" y="201"/>
                  </a:lnTo>
                  <a:lnTo>
                    <a:pt x="1147" y="193"/>
                  </a:lnTo>
                  <a:lnTo>
                    <a:pt x="1161" y="206"/>
                  </a:lnTo>
                  <a:lnTo>
                    <a:pt x="1163" y="206"/>
                  </a:lnTo>
                  <a:lnTo>
                    <a:pt x="1149" y="193"/>
                  </a:lnTo>
                  <a:lnTo>
                    <a:pt x="1132" y="199"/>
                  </a:lnTo>
                  <a:lnTo>
                    <a:pt x="1136" y="206"/>
                  </a:lnTo>
                  <a:lnTo>
                    <a:pt x="1142" y="210"/>
                  </a:lnTo>
                  <a:lnTo>
                    <a:pt x="1149" y="212"/>
                  </a:lnTo>
                  <a:lnTo>
                    <a:pt x="1157" y="210"/>
                  </a:lnTo>
                  <a:lnTo>
                    <a:pt x="1130" y="193"/>
                  </a:lnTo>
                  <a:lnTo>
                    <a:pt x="1130" y="195"/>
                  </a:lnTo>
                  <a:lnTo>
                    <a:pt x="1128" y="214"/>
                  </a:lnTo>
                  <a:lnTo>
                    <a:pt x="1126" y="234"/>
                  </a:lnTo>
                  <a:lnTo>
                    <a:pt x="1145" y="234"/>
                  </a:lnTo>
                  <a:lnTo>
                    <a:pt x="1126" y="226"/>
                  </a:lnTo>
                  <a:lnTo>
                    <a:pt x="1118" y="269"/>
                  </a:lnTo>
                  <a:lnTo>
                    <a:pt x="1107" y="300"/>
                  </a:lnTo>
                  <a:lnTo>
                    <a:pt x="1097" y="337"/>
                  </a:lnTo>
                  <a:lnTo>
                    <a:pt x="1097" y="339"/>
                  </a:lnTo>
                  <a:lnTo>
                    <a:pt x="1089" y="364"/>
                  </a:lnTo>
                  <a:lnTo>
                    <a:pt x="1083" y="395"/>
                  </a:lnTo>
                  <a:lnTo>
                    <a:pt x="1081" y="399"/>
                  </a:lnTo>
                  <a:lnTo>
                    <a:pt x="1083" y="403"/>
                  </a:lnTo>
                  <a:lnTo>
                    <a:pt x="1085" y="416"/>
                  </a:lnTo>
                  <a:lnTo>
                    <a:pt x="1087" y="426"/>
                  </a:lnTo>
                  <a:lnTo>
                    <a:pt x="1091" y="432"/>
                  </a:lnTo>
                  <a:lnTo>
                    <a:pt x="1093" y="436"/>
                  </a:lnTo>
                  <a:lnTo>
                    <a:pt x="1099" y="442"/>
                  </a:lnTo>
                  <a:lnTo>
                    <a:pt x="1105" y="446"/>
                  </a:lnTo>
                  <a:lnTo>
                    <a:pt x="1110" y="450"/>
                  </a:lnTo>
                  <a:lnTo>
                    <a:pt x="1118" y="451"/>
                  </a:lnTo>
                  <a:lnTo>
                    <a:pt x="1126" y="450"/>
                  </a:lnTo>
                  <a:lnTo>
                    <a:pt x="1134" y="448"/>
                  </a:lnTo>
                  <a:lnTo>
                    <a:pt x="1140" y="444"/>
                  </a:lnTo>
                  <a:lnTo>
                    <a:pt x="1145" y="436"/>
                  </a:lnTo>
                  <a:lnTo>
                    <a:pt x="1151" y="430"/>
                  </a:lnTo>
                  <a:lnTo>
                    <a:pt x="1159" y="420"/>
                  </a:lnTo>
                  <a:lnTo>
                    <a:pt x="1165" y="405"/>
                  </a:lnTo>
                  <a:lnTo>
                    <a:pt x="1173" y="391"/>
                  </a:lnTo>
                  <a:lnTo>
                    <a:pt x="1184" y="364"/>
                  </a:lnTo>
                  <a:lnTo>
                    <a:pt x="1194" y="339"/>
                  </a:lnTo>
                  <a:lnTo>
                    <a:pt x="1206" y="286"/>
                  </a:lnTo>
                  <a:lnTo>
                    <a:pt x="1206" y="278"/>
                  </a:lnTo>
                  <a:lnTo>
                    <a:pt x="1215" y="226"/>
                  </a:lnTo>
                  <a:lnTo>
                    <a:pt x="1196" y="226"/>
                  </a:lnTo>
                  <a:lnTo>
                    <a:pt x="1215" y="234"/>
                  </a:lnTo>
                  <a:lnTo>
                    <a:pt x="1221" y="208"/>
                  </a:lnTo>
                  <a:lnTo>
                    <a:pt x="1229" y="179"/>
                  </a:lnTo>
                  <a:lnTo>
                    <a:pt x="1210" y="173"/>
                  </a:lnTo>
                  <a:lnTo>
                    <a:pt x="1190" y="173"/>
                  </a:lnTo>
                  <a:lnTo>
                    <a:pt x="1192" y="181"/>
                  </a:lnTo>
                  <a:lnTo>
                    <a:pt x="1196" y="187"/>
                  </a:lnTo>
                  <a:lnTo>
                    <a:pt x="1202" y="191"/>
                  </a:lnTo>
                  <a:lnTo>
                    <a:pt x="1210" y="193"/>
                  </a:lnTo>
                  <a:lnTo>
                    <a:pt x="1217" y="191"/>
                  </a:lnTo>
                  <a:lnTo>
                    <a:pt x="1223" y="187"/>
                  </a:lnTo>
                  <a:lnTo>
                    <a:pt x="1227" y="181"/>
                  </a:lnTo>
                  <a:lnTo>
                    <a:pt x="1190" y="171"/>
                  </a:lnTo>
                  <a:lnTo>
                    <a:pt x="1188" y="201"/>
                  </a:lnTo>
                  <a:lnTo>
                    <a:pt x="1186" y="228"/>
                  </a:lnTo>
                  <a:lnTo>
                    <a:pt x="1186" y="255"/>
                  </a:lnTo>
                  <a:lnTo>
                    <a:pt x="1184" y="280"/>
                  </a:lnTo>
                  <a:lnTo>
                    <a:pt x="1178" y="308"/>
                  </a:lnTo>
                  <a:lnTo>
                    <a:pt x="1198" y="308"/>
                  </a:lnTo>
                  <a:lnTo>
                    <a:pt x="1180" y="300"/>
                  </a:lnTo>
                  <a:lnTo>
                    <a:pt x="1175" y="323"/>
                  </a:lnTo>
                  <a:lnTo>
                    <a:pt x="1165" y="372"/>
                  </a:lnTo>
                  <a:lnTo>
                    <a:pt x="1165" y="374"/>
                  </a:lnTo>
                  <a:lnTo>
                    <a:pt x="1163" y="380"/>
                  </a:lnTo>
                  <a:lnTo>
                    <a:pt x="1165" y="385"/>
                  </a:lnTo>
                  <a:lnTo>
                    <a:pt x="1169" y="393"/>
                  </a:lnTo>
                  <a:lnTo>
                    <a:pt x="1175" y="397"/>
                  </a:lnTo>
                  <a:lnTo>
                    <a:pt x="1182" y="399"/>
                  </a:lnTo>
                  <a:lnTo>
                    <a:pt x="1190" y="397"/>
                  </a:lnTo>
                  <a:lnTo>
                    <a:pt x="1192" y="395"/>
                  </a:lnTo>
                  <a:lnTo>
                    <a:pt x="1198" y="391"/>
                  </a:lnTo>
                  <a:lnTo>
                    <a:pt x="1200" y="387"/>
                  </a:lnTo>
                  <a:lnTo>
                    <a:pt x="1206" y="381"/>
                  </a:lnTo>
                  <a:lnTo>
                    <a:pt x="1208" y="376"/>
                  </a:lnTo>
                  <a:lnTo>
                    <a:pt x="1215" y="362"/>
                  </a:lnTo>
                  <a:lnTo>
                    <a:pt x="1217" y="356"/>
                  </a:lnTo>
                  <a:lnTo>
                    <a:pt x="1221" y="348"/>
                  </a:lnTo>
                  <a:lnTo>
                    <a:pt x="1202" y="343"/>
                  </a:lnTo>
                  <a:lnTo>
                    <a:pt x="1219" y="350"/>
                  </a:lnTo>
                  <a:lnTo>
                    <a:pt x="1227" y="335"/>
                  </a:lnTo>
                  <a:lnTo>
                    <a:pt x="1233" y="315"/>
                  </a:lnTo>
                  <a:lnTo>
                    <a:pt x="1239" y="294"/>
                  </a:lnTo>
                  <a:lnTo>
                    <a:pt x="1245" y="273"/>
                  </a:lnTo>
                  <a:lnTo>
                    <a:pt x="1248" y="251"/>
                  </a:lnTo>
                  <a:lnTo>
                    <a:pt x="1254" y="230"/>
                  </a:lnTo>
                  <a:lnTo>
                    <a:pt x="1258" y="212"/>
                  </a:lnTo>
                  <a:lnTo>
                    <a:pt x="1262" y="193"/>
                  </a:lnTo>
                  <a:lnTo>
                    <a:pt x="1262" y="185"/>
                  </a:lnTo>
                  <a:lnTo>
                    <a:pt x="1264" y="179"/>
                  </a:lnTo>
                  <a:lnTo>
                    <a:pt x="1266" y="170"/>
                  </a:lnTo>
                  <a:lnTo>
                    <a:pt x="1268" y="160"/>
                  </a:lnTo>
                  <a:lnTo>
                    <a:pt x="1272" y="136"/>
                  </a:lnTo>
                  <a:lnTo>
                    <a:pt x="1252" y="136"/>
                  </a:lnTo>
                  <a:lnTo>
                    <a:pt x="1270" y="144"/>
                  </a:lnTo>
                  <a:lnTo>
                    <a:pt x="1272" y="135"/>
                  </a:lnTo>
                  <a:lnTo>
                    <a:pt x="1274" y="127"/>
                  </a:lnTo>
                  <a:lnTo>
                    <a:pt x="1276" y="119"/>
                  </a:lnTo>
                  <a:lnTo>
                    <a:pt x="1278" y="115"/>
                  </a:lnTo>
                  <a:lnTo>
                    <a:pt x="1258" y="107"/>
                  </a:lnTo>
                  <a:lnTo>
                    <a:pt x="1266" y="127"/>
                  </a:lnTo>
                  <a:lnTo>
                    <a:pt x="1272" y="123"/>
                  </a:lnTo>
                  <a:lnTo>
                    <a:pt x="1258" y="127"/>
                  </a:lnTo>
                  <a:lnTo>
                    <a:pt x="1260" y="127"/>
                  </a:lnTo>
                  <a:lnTo>
                    <a:pt x="1260" y="107"/>
                  </a:lnTo>
                  <a:lnTo>
                    <a:pt x="1241" y="115"/>
                  </a:lnTo>
                  <a:lnTo>
                    <a:pt x="1247" y="123"/>
                  </a:lnTo>
                  <a:lnTo>
                    <a:pt x="1252" y="127"/>
                  </a:lnTo>
                  <a:lnTo>
                    <a:pt x="1241" y="107"/>
                  </a:lnTo>
                  <a:lnTo>
                    <a:pt x="1241" y="113"/>
                  </a:lnTo>
                  <a:lnTo>
                    <a:pt x="1239" y="123"/>
                  </a:lnTo>
                  <a:lnTo>
                    <a:pt x="1237" y="138"/>
                  </a:lnTo>
                  <a:lnTo>
                    <a:pt x="1235" y="160"/>
                  </a:lnTo>
                  <a:lnTo>
                    <a:pt x="1233" y="173"/>
                  </a:lnTo>
                  <a:lnTo>
                    <a:pt x="1233" y="187"/>
                  </a:lnTo>
                  <a:lnTo>
                    <a:pt x="1225" y="228"/>
                  </a:lnTo>
                  <a:lnTo>
                    <a:pt x="1219" y="265"/>
                  </a:lnTo>
                  <a:lnTo>
                    <a:pt x="1217" y="267"/>
                  </a:lnTo>
                  <a:lnTo>
                    <a:pt x="1219" y="271"/>
                  </a:lnTo>
                  <a:lnTo>
                    <a:pt x="1219" y="290"/>
                  </a:lnTo>
                  <a:lnTo>
                    <a:pt x="1237" y="282"/>
                  </a:lnTo>
                  <a:lnTo>
                    <a:pt x="1217" y="282"/>
                  </a:lnTo>
                  <a:lnTo>
                    <a:pt x="1217" y="300"/>
                  </a:lnTo>
                  <a:lnTo>
                    <a:pt x="1217" y="310"/>
                  </a:lnTo>
                  <a:lnTo>
                    <a:pt x="1219" y="317"/>
                  </a:lnTo>
                  <a:lnTo>
                    <a:pt x="1221" y="323"/>
                  </a:lnTo>
                  <a:lnTo>
                    <a:pt x="1225" y="331"/>
                  </a:lnTo>
                  <a:lnTo>
                    <a:pt x="1229" y="337"/>
                  </a:lnTo>
                  <a:lnTo>
                    <a:pt x="1235" y="341"/>
                  </a:lnTo>
                  <a:lnTo>
                    <a:pt x="1243" y="345"/>
                  </a:lnTo>
                  <a:lnTo>
                    <a:pt x="1250" y="327"/>
                  </a:lnTo>
                  <a:lnTo>
                    <a:pt x="1243" y="345"/>
                  </a:lnTo>
                  <a:lnTo>
                    <a:pt x="1248" y="346"/>
                  </a:lnTo>
                  <a:lnTo>
                    <a:pt x="1256" y="348"/>
                  </a:lnTo>
                  <a:lnTo>
                    <a:pt x="1264" y="346"/>
                  </a:lnTo>
                  <a:lnTo>
                    <a:pt x="1268" y="343"/>
                  </a:lnTo>
                  <a:lnTo>
                    <a:pt x="1274" y="339"/>
                  </a:lnTo>
                  <a:lnTo>
                    <a:pt x="1278" y="333"/>
                  </a:lnTo>
                  <a:lnTo>
                    <a:pt x="1280" y="329"/>
                  </a:lnTo>
                  <a:lnTo>
                    <a:pt x="1282" y="321"/>
                  </a:lnTo>
                  <a:lnTo>
                    <a:pt x="1283" y="313"/>
                  </a:lnTo>
                  <a:lnTo>
                    <a:pt x="1285" y="298"/>
                  </a:lnTo>
                  <a:lnTo>
                    <a:pt x="1287" y="288"/>
                  </a:lnTo>
                  <a:lnTo>
                    <a:pt x="1268" y="288"/>
                  </a:lnTo>
                  <a:lnTo>
                    <a:pt x="1287" y="296"/>
                  </a:lnTo>
                  <a:lnTo>
                    <a:pt x="1289" y="290"/>
                  </a:lnTo>
                  <a:lnTo>
                    <a:pt x="1289" y="288"/>
                  </a:lnTo>
                  <a:lnTo>
                    <a:pt x="1299" y="255"/>
                  </a:lnTo>
                  <a:lnTo>
                    <a:pt x="1309" y="220"/>
                  </a:lnTo>
                  <a:lnTo>
                    <a:pt x="1318" y="183"/>
                  </a:lnTo>
                  <a:lnTo>
                    <a:pt x="1330" y="148"/>
                  </a:lnTo>
                  <a:lnTo>
                    <a:pt x="1330" y="146"/>
                  </a:lnTo>
                  <a:lnTo>
                    <a:pt x="1330" y="142"/>
                  </a:lnTo>
                  <a:lnTo>
                    <a:pt x="1332" y="135"/>
                  </a:lnTo>
                  <a:lnTo>
                    <a:pt x="1338" y="119"/>
                  </a:lnTo>
                  <a:lnTo>
                    <a:pt x="1340" y="111"/>
                  </a:lnTo>
                  <a:lnTo>
                    <a:pt x="1342" y="107"/>
                  </a:lnTo>
                  <a:lnTo>
                    <a:pt x="1322" y="100"/>
                  </a:lnTo>
                  <a:lnTo>
                    <a:pt x="1336" y="113"/>
                  </a:lnTo>
                  <a:lnTo>
                    <a:pt x="1338" y="113"/>
                  </a:lnTo>
                  <a:lnTo>
                    <a:pt x="1324" y="100"/>
                  </a:lnTo>
                  <a:lnTo>
                    <a:pt x="1307" y="105"/>
                  </a:lnTo>
                  <a:lnTo>
                    <a:pt x="1311" y="113"/>
                  </a:lnTo>
                  <a:lnTo>
                    <a:pt x="1317" y="117"/>
                  </a:lnTo>
                  <a:lnTo>
                    <a:pt x="1324" y="119"/>
                  </a:lnTo>
                  <a:lnTo>
                    <a:pt x="1332" y="117"/>
                  </a:lnTo>
                  <a:lnTo>
                    <a:pt x="1305" y="100"/>
                  </a:lnTo>
                  <a:lnTo>
                    <a:pt x="1305" y="101"/>
                  </a:lnTo>
                  <a:lnTo>
                    <a:pt x="1324" y="101"/>
                  </a:lnTo>
                  <a:lnTo>
                    <a:pt x="1305" y="100"/>
                  </a:lnTo>
                  <a:lnTo>
                    <a:pt x="1301" y="135"/>
                  </a:lnTo>
                  <a:lnTo>
                    <a:pt x="1299" y="162"/>
                  </a:lnTo>
                  <a:lnTo>
                    <a:pt x="1293" y="187"/>
                  </a:lnTo>
                  <a:lnTo>
                    <a:pt x="1313" y="187"/>
                  </a:lnTo>
                  <a:lnTo>
                    <a:pt x="1295" y="179"/>
                  </a:lnTo>
                  <a:lnTo>
                    <a:pt x="1289" y="201"/>
                  </a:lnTo>
                  <a:lnTo>
                    <a:pt x="1283" y="222"/>
                  </a:lnTo>
                  <a:lnTo>
                    <a:pt x="1276" y="243"/>
                  </a:lnTo>
                  <a:lnTo>
                    <a:pt x="1268" y="269"/>
                  </a:lnTo>
                  <a:lnTo>
                    <a:pt x="1258" y="300"/>
                  </a:lnTo>
                  <a:lnTo>
                    <a:pt x="1256" y="306"/>
                  </a:lnTo>
                  <a:lnTo>
                    <a:pt x="1258" y="313"/>
                  </a:lnTo>
                  <a:lnTo>
                    <a:pt x="1260" y="329"/>
                  </a:lnTo>
                  <a:lnTo>
                    <a:pt x="1280" y="321"/>
                  </a:lnTo>
                  <a:lnTo>
                    <a:pt x="1260" y="321"/>
                  </a:lnTo>
                  <a:lnTo>
                    <a:pt x="1262" y="339"/>
                  </a:lnTo>
                  <a:lnTo>
                    <a:pt x="1262" y="346"/>
                  </a:lnTo>
                  <a:lnTo>
                    <a:pt x="1266" y="362"/>
                  </a:lnTo>
                  <a:lnTo>
                    <a:pt x="1272" y="368"/>
                  </a:lnTo>
                  <a:lnTo>
                    <a:pt x="1276" y="372"/>
                  </a:lnTo>
                  <a:lnTo>
                    <a:pt x="1282" y="376"/>
                  </a:lnTo>
                  <a:lnTo>
                    <a:pt x="1289" y="378"/>
                  </a:lnTo>
                  <a:lnTo>
                    <a:pt x="1295" y="380"/>
                  </a:lnTo>
                  <a:lnTo>
                    <a:pt x="1305" y="380"/>
                  </a:lnTo>
                  <a:lnTo>
                    <a:pt x="1313" y="378"/>
                  </a:lnTo>
                  <a:lnTo>
                    <a:pt x="1318" y="374"/>
                  </a:lnTo>
                  <a:lnTo>
                    <a:pt x="1322" y="370"/>
                  </a:lnTo>
                  <a:lnTo>
                    <a:pt x="1328" y="364"/>
                  </a:lnTo>
                  <a:lnTo>
                    <a:pt x="1330" y="358"/>
                  </a:lnTo>
                  <a:lnTo>
                    <a:pt x="1334" y="350"/>
                  </a:lnTo>
                  <a:lnTo>
                    <a:pt x="1338" y="333"/>
                  </a:lnTo>
                  <a:lnTo>
                    <a:pt x="1342" y="319"/>
                  </a:lnTo>
                  <a:lnTo>
                    <a:pt x="1346" y="311"/>
                  </a:lnTo>
                  <a:lnTo>
                    <a:pt x="1350" y="302"/>
                  </a:lnTo>
                  <a:lnTo>
                    <a:pt x="1353" y="292"/>
                  </a:lnTo>
                  <a:lnTo>
                    <a:pt x="1359" y="278"/>
                  </a:lnTo>
                  <a:lnTo>
                    <a:pt x="1369" y="251"/>
                  </a:lnTo>
                  <a:lnTo>
                    <a:pt x="1375" y="240"/>
                  </a:lnTo>
                  <a:lnTo>
                    <a:pt x="1379" y="228"/>
                  </a:lnTo>
                  <a:lnTo>
                    <a:pt x="1381" y="220"/>
                  </a:lnTo>
                  <a:lnTo>
                    <a:pt x="1383" y="214"/>
                  </a:lnTo>
                  <a:lnTo>
                    <a:pt x="1385" y="210"/>
                  </a:lnTo>
                  <a:lnTo>
                    <a:pt x="1385" y="203"/>
                  </a:lnTo>
                  <a:lnTo>
                    <a:pt x="1383" y="195"/>
                  </a:lnTo>
                  <a:lnTo>
                    <a:pt x="1379" y="189"/>
                  </a:lnTo>
                  <a:lnTo>
                    <a:pt x="1373" y="185"/>
                  </a:lnTo>
                  <a:lnTo>
                    <a:pt x="1365" y="183"/>
                  </a:lnTo>
                  <a:lnTo>
                    <a:pt x="1357" y="185"/>
                  </a:lnTo>
                  <a:lnTo>
                    <a:pt x="1352" y="189"/>
                  </a:lnTo>
                  <a:lnTo>
                    <a:pt x="1348" y="195"/>
                  </a:lnTo>
                  <a:lnTo>
                    <a:pt x="1346" y="197"/>
                  </a:lnTo>
                  <a:lnTo>
                    <a:pt x="1344" y="205"/>
                  </a:lnTo>
                  <a:lnTo>
                    <a:pt x="1338" y="218"/>
                  </a:lnTo>
                  <a:lnTo>
                    <a:pt x="1330" y="238"/>
                  </a:lnTo>
                  <a:lnTo>
                    <a:pt x="1324" y="251"/>
                  </a:lnTo>
                  <a:lnTo>
                    <a:pt x="1320" y="267"/>
                  </a:lnTo>
                  <a:lnTo>
                    <a:pt x="1338" y="273"/>
                  </a:lnTo>
                  <a:lnTo>
                    <a:pt x="1320" y="265"/>
                  </a:lnTo>
                  <a:lnTo>
                    <a:pt x="1309" y="292"/>
                  </a:lnTo>
                  <a:lnTo>
                    <a:pt x="1299" y="319"/>
                  </a:lnTo>
                  <a:lnTo>
                    <a:pt x="1299" y="325"/>
                  </a:lnTo>
                  <a:lnTo>
                    <a:pt x="1295" y="337"/>
                  </a:lnTo>
                  <a:lnTo>
                    <a:pt x="1315" y="337"/>
                  </a:lnTo>
                  <a:lnTo>
                    <a:pt x="1295" y="329"/>
                  </a:lnTo>
                  <a:lnTo>
                    <a:pt x="1291" y="339"/>
                  </a:lnTo>
                  <a:lnTo>
                    <a:pt x="1289" y="348"/>
                  </a:lnTo>
                  <a:lnTo>
                    <a:pt x="1289" y="356"/>
                  </a:lnTo>
                  <a:lnTo>
                    <a:pt x="1289" y="364"/>
                  </a:lnTo>
                  <a:lnTo>
                    <a:pt x="1295" y="378"/>
                  </a:lnTo>
                  <a:lnTo>
                    <a:pt x="1293" y="376"/>
                  </a:lnTo>
                  <a:lnTo>
                    <a:pt x="1299" y="381"/>
                  </a:lnTo>
                  <a:lnTo>
                    <a:pt x="1305" y="385"/>
                  </a:lnTo>
                  <a:lnTo>
                    <a:pt x="1313" y="387"/>
                  </a:lnTo>
                  <a:lnTo>
                    <a:pt x="1320" y="385"/>
                  </a:lnTo>
                  <a:lnTo>
                    <a:pt x="1322" y="383"/>
                  </a:lnTo>
                  <a:lnTo>
                    <a:pt x="1328" y="380"/>
                  </a:lnTo>
                  <a:lnTo>
                    <a:pt x="1334" y="376"/>
                  </a:lnTo>
                  <a:lnTo>
                    <a:pt x="1340" y="368"/>
                  </a:lnTo>
                  <a:lnTo>
                    <a:pt x="1344" y="362"/>
                  </a:lnTo>
                  <a:lnTo>
                    <a:pt x="1346" y="360"/>
                  </a:lnTo>
                  <a:lnTo>
                    <a:pt x="1330" y="348"/>
                  </a:lnTo>
                  <a:lnTo>
                    <a:pt x="1346" y="362"/>
                  </a:lnTo>
                  <a:lnTo>
                    <a:pt x="1363" y="339"/>
                  </a:lnTo>
                  <a:lnTo>
                    <a:pt x="1367" y="333"/>
                  </a:lnTo>
                  <a:lnTo>
                    <a:pt x="1383" y="310"/>
                  </a:lnTo>
                  <a:lnTo>
                    <a:pt x="1392" y="290"/>
                  </a:lnTo>
                  <a:lnTo>
                    <a:pt x="1400" y="271"/>
                  </a:lnTo>
                  <a:lnTo>
                    <a:pt x="1418" y="232"/>
                  </a:lnTo>
                  <a:lnTo>
                    <a:pt x="1425" y="214"/>
                  </a:lnTo>
                  <a:lnTo>
                    <a:pt x="1431" y="201"/>
                  </a:lnTo>
                  <a:lnTo>
                    <a:pt x="1435" y="191"/>
                  </a:lnTo>
                  <a:lnTo>
                    <a:pt x="1435" y="187"/>
                  </a:lnTo>
                  <a:lnTo>
                    <a:pt x="1437" y="185"/>
                  </a:lnTo>
                  <a:lnTo>
                    <a:pt x="1437" y="177"/>
                  </a:lnTo>
                  <a:lnTo>
                    <a:pt x="1439" y="170"/>
                  </a:lnTo>
                  <a:lnTo>
                    <a:pt x="1437" y="158"/>
                  </a:lnTo>
                  <a:lnTo>
                    <a:pt x="1439" y="150"/>
                  </a:lnTo>
                  <a:lnTo>
                    <a:pt x="1420" y="150"/>
                  </a:lnTo>
                  <a:lnTo>
                    <a:pt x="1437" y="158"/>
                  </a:lnTo>
                  <a:lnTo>
                    <a:pt x="1433" y="164"/>
                  </a:lnTo>
                  <a:lnTo>
                    <a:pt x="1435" y="162"/>
                  </a:lnTo>
                  <a:lnTo>
                    <a:pt x="1422" y="148"/>
                  </a:lnTo>
                  <a:lnTo>
                    <a:pt x="1429" y="166"/>
                  </a:lnTo>
                  <a:lnTo>
                    <a:pt x="1422" y="168"/>
                  </a:lnTo>
                  <a:lnTo>
                    <a:pt x="1425" y="166"/>
                  </a:lnTo>
                  <a:lnTo>
                    <a:pt x="1429" y="168"/>
                  </a:lnTo>
                  <a:lnTo>
                    <a:pt x="1429" y="148"/>
                  </a:lnTo>
                  <a:lnTo>
                    <a:pt x="1422" y="166"/>
                  </a:lnTo>
                  <a:lnTo>
                    <a:pt x="1416" y="162"/>
                  </a:lnTo>
                  <a:lnTo>
                    <a:pt x="1420" y="164"/>
                  </a:lnTo>
                  <a:lnTo>
                    <a:pt x="1433" y="150"/>
                  </a:lnTo>
                  <a:lnTo>
                    <a:pt x="1414" y="158"/>
                  </a:lnTo>
                  <a:lnTo>
                    <a:pt x="1416" y="166"/>
                  </a:lnTo>
                  <a:lnTo>
                    <a:pt x="1435" y="158"/>
                  </a:lnTo>
                  <a:lnTo>
                    <a:pt x="1416" y="158"/>
                  </a:lnTo>
                  <a:lnTo>
                    <a:pt x="1414" y="170"/>
                  </a:lnTo>
                  <a:lnTo>
                    <a:pt x="1414" y="177"/>
                  </a:lnTo>
                  <a:lnTo>
                    <a:pt x="1412" y="177"/>
                  </a:lnTo>
                  <a:lnTo>
                    <a:pt x="1410" y="195"/>
                  </a:lnTo>
                  <a:lnTo>
                    <a:pt x="1429" y="195"/>
                  </a:lnTo>
                  <a:lnTo>
                    <a:pt x="1410" y="187"/>
                  </a:lnTo>
                  <a:lnTo>
                    <a:pt x="1406" y="205"/>
                  </a:lnTo>
                  <a:lnTo>
                    <a:pt x="1394" y="240"/>
                  </a:lnTo>
                  <a:lnTo>
                    <a:pt x="1412" y="245"/>
                  </a:lnTo>
                  <a:lnTo>
                    <a:pt x="1394" y="240"/>
                  </a:lnTo>
                  <a:lnTo>
                    <a:pt x="1385" y="259"/>
                  </a:lnTo>
                  <a:lnTo>
                    <a:pt x="1377" y="278"/>
                  </a:lnTo>
                  <a:lnTo>
                    <a:pt x="1369" y="296"/>
                  </a:lnTo>
                  <a:lnTo>
                    <a:pt x="1361" y="311"/>
                  </a:lnTo>
                  <a:lnTo>
                    <a:pt x="1355" y="323"/>
                  </a:lnTo>
                  <a:lnTo>
                    <a:pt x="1350" y="335"/>
                  </a:lnTo>
                  <a:lnTo>
                    <a:pt x="1346" y="343"/>
                  </a:lnTo>
                  <a:lnTo>
                    <a:pt x="1342" y="348"/>
                  </a:lnTo>
                  <a:lnTo>
                    <a:pt x="1340" y="352"/>
                  </a:lnTo>
                  <a:lnTo>
                    <a:pt x="1340" y="360"/>
                  </a:lnTo>
                  <a:lnTo>
                    <a:pt x="1340" y="362"/>
                  </a:lnTo>
                  <a:lnTo>
                    <a:pt x="1342" y="370"/>
                  </a:lnTo>
                  <a:lnTo>
                    <a:pt x="1346" y="376"/>
                  </a:lnTo>
                  <a:lnTo>
                    <a:pt x="1352" y="380"/>
                  </a:lnTo>
                  <a:lnTo>
                    <a:pt x="1359" y="381"/>
                  </a:lnTo>
                  <a:lnTo>
                    <a:pt x="1361" y="381"/>
                  </a:lnTo>
                  <a:lnTo>
                    <a:pt x="1369" y="380"/>
                  </a:lnTo>
                  <a:lnTo>
                    <a:pt x="1373" y="378"/>
                  </a:lnTo>
                  <a:lnTo>
                    <a:pt x="1379" y="374"/>
                  </a:lnTo>
                  <a:lnTo>
                    <a:pt x="1385" y="370"/>
                  </a:lnTo>
                  <a:lnTo>
                    <a:pt x="1392" y="364"/>
                  </a:lnTo>
                  <a:lnTo>
                    <a:pt x="1404" y="356"/>
                  </a:lnTo>
                  <a:lnTo>
                    <a:pt x="1416" y="348"/>
                  </a:lnTo>
                  <a:lnTo>
                    <a:pt x="1418" y="346"/>
                  </a:lnTo>
                  <a:lnTo>
                    <a:pt x="1422" y="341"/>
                  </a:lnTo>
                  <a:lnTo>
                    <a:pt x="1433" y="313"/>
                  </a:lnTo>
                  <a:lnTo>
                    <a:pt x="1445" y="282"/>
                  </a:lnTo>
                  <a:lnTo>
                    <a:pt x="1457" y="251"/>
                  </a:lnTo>
                  <a:lnTo>
                    <a:pt x="1470" y="226"/>
                  </a:lnTo>
                  <a:lnTo>
                    <a:pt x="1453" y="216"/>
                  </a:lnTo>
                  <a:lnTo>
                    <a:pt x="1433" y="216"/>
                  </a:lnTo>
                  <a:lnTo>
                    <a:pt x="1435" y="224"/>
                  </a:lnTo>
                  <a:lnTo>
                    <a:pt x="1439" y="230"/>
                  </a:lnTo>
                  <a:lnTo>
                    <a:pt x="1445" y="234"/>
                  </a:lnTo>
                  <a:lnTo>
                    <a:pt x="1453" y="236"/>
                  </a:lnTo>
                  <a:lnTo>
                    <a:pt x="1460" y="234"/>
                  </a:lnTo>
                  <a:lnTo>
                    <a:pt x="1466" y="230"/>
                  </a:lnTo>
                  <a:lnTo>
                    <a:pt x="1435" y="212"/>
                  </a:lnTo>
                  <a:lnTo>
                    <a:pt x="1420" y="261"/>
                  </a:lnTo>
                  <a:lnTo>
                    <a:pt x="1400" y="311"/>
                  </a:lnTo>
                  <a:lnTo>
                    <a:pt x="1359" y="413"/>
                  </a:lnTo>
                  <a:lnTo>
                    <a:pt x="1359" y="418"/>
                  </a:lnTo>
                  <a:lnTo>
                    <a:pt x="1353" y="434"/>
                  </a:lnTo>
                  <a:lnTo>
                    <a:pt x="1373" y="434"/>
                  </a:lnTo>
                  <a:lnTo>
                    <a:pt x="1355" y="426"/>
                  </a:lnTo>
                  <a:lnTo>
                    <a:pt x="1350" y="440"/>
                  </a:lnTo>
                  <a:lnTo>
                    <a:pt x="1350" y="446"/>
                  </a:lnTo>
                  <a:lnTo>
                    <a:pt x="1348" y="453"/>
                  </a:lnTo>
                  <a:lnTo>
                    <a:pt x="1348" y="459"/>
                  </a:lnTo>
                  <a:lnTo>
                    <a:pt x="1348" y="467"/>
                  </a:lnTo>
                  <a:lnTo>
                    <a:pt x="1350" y="469"/>
                  </a:lnTo>
                  <a:lnTo>
                    <a:pt x="1353" y="475"/>
                  </a:lnTo>
                  <a:lnTo>
                    <a:pt x="1359" y="479"/>
                  </a:lnTo>
                  <a:lnTo>
                    <a:pt x="1367" y="481"/>
                  </a:lnTo>
                  <a:lnTo>
                    <a:pt x="1375" y="479"/>
                  </a:lnTo>
                  <a:lnTo>
                    <a:pt x="1383" y="475"/>
                  </a:lnTo>
                  <a:lnTo>
                    <a:pt x="1385" y="475"/>
                  </a:lnTo>
                  <a:lnTo>
                    <a:pt x="1402" y="455"/>
                  </a:lnTo>
                  <a:lnTo>
                    <a:pt x="1406" y="450"/>
                  </a:lnTo>
                  <a:lnTo>
                    <a:pt x="1420" y="430"/>
                  </a:lnTo>
                  <a:lnTo>
                    <a:pt x="1431" y="409"/>
                  </a:lnTo>
                  <a:lnTo>
                    <a:pt x="1414" y="401"/>
                  </a:lnTo>
                  <a:lnTo>
                    <a:pt x="1427" y="415"/>
                  </a:lnTo>
                  <a:lnTo>
                    <a:pt x="1441" y="393"/>
                  </a:lnTo>
                  <a:lnTo>
                    <a:pt x="1455" y="374"/>
                  </a:lnTo>
                  <a:lnTo>
                    <a:pt x="1464" y="352"/>
                  </a:lnTo>
                  <a:lnTo>
                    <a:pt x="1476" y="329"/>
                  </a:lnTo>
                  <a:lnTo>
                    <a:pt x="1486" y="306"/>
                  </a:lnTo>
                  <a:lnTo>
                    <a:pt x="1493" y="286"/>
                  </a:lnTo>
                  <a:lnTo>
                    <a:pt x="1497" y="278"/>
                  </a:lnTo>
                  <a:lnTo>
                    <a:pt x="1497" y="273"/>
                  </a:lnTo>
                  <a:lnTo>
                    <a:pt x="1499" y="265"/>
                  </a:lnTo>
                  <a:lnTo>
                    <a:pt x="1499" y="261"/>
                  </a:lnTo>
                  <a:lnTo>
                    <a:pt x="1497" y="253"/>
                  </a:lnTo>
                  <a:lnTo>
                    <a:pt x="1493" y="247"/>
                  </a:lnTo>
                  <a:lnTo>
                    <a:pt x="1486" y="241"/>
                  </a:lnTo>
                  <a:lnTo>
                    <a:pt x="1480" y="241"/>
                  </a:lnTo>
                  <a:lnTo>
                    <a:pt x="1472" y="243"/>
                  </a:lnTo>
                  <a:lnTo>
                    <a:pt x="1468" y="245"/>
                  </a:lnTo>
                  <a:lnTo>
                    <a:pt x="1462" y="249"/>
                  </a:lnTo>
                  <a:lnTo>
                    <a:pt x="1458" y="255"/>
                  </a:lnTo>
                  <a:lnTo>
                    <a:pt x="1447" y="269"/>
                  </a:lnTo>
                  <a:lnTo>
                    <a:pt x="1437" y="280"/>
                  </a:lnTo>
                  <a:lnTo>
                    <a:pt x="1431" y="290"/>
                  </a:lnTo>
                  <a:lnTo>
                    <a:pt x="1425" y="298"/>
                  </a:lnTo>
                  <a:lnTo>
                    <a:pt x="1420" y="304"/>
                  </a:lnTo>
                  <a:lnTo>
                    <a:pt x="1412" y="315"/>
                  </a:lnTo>
                  <a:lnTo>
                    <a:pt x="1406" y="327"/>
                  </a:lnTo>
                  <a:lnTo>
                    <a:pt x="1404" y="333"/>
                  </a:lnTo>
                  <a:lnTo>
                    <a:pt x="1400" y="341"/>
                  </a:lnTo>
                  <a:lnTo>
                    <a:pt x="1396" y="350"/>
                  </a:lnTo>
                  <a:lnTo>
                    <a:pt x="1390" y="364"/>
                  </a:lnTo>
                  <a:lnTo>
                    <a:pt x="1385" y="380"/>
                  </a:lnTo>
                  <a:lnTo>
                    <a:pt x="1377" y="399"/>
                  </a:lnTo>
                  <a:lnTo>
                    <a:pt x="1365" y="422"/>
                  </a:lnTo>
                  <a:lnTo>
                    <a:pt x="1353" y="451"/>
                  </a:lnTo>
                  <a:lnTo>
                    <a:pt x="1371" y="459"/>
                  </a:lnTo>
                  <a:lnTo>
                    <a:pt x="1353" y="451"/>
                  </a:lnTo>
                  <a:lnTo>
                    <a:pt x="1346" y="463"/>
                  </a:lnTo>
                  <a:lnTo>
                    <a:pt x="1338" y="475"/>
                  </a:lnTo>
                  <a:lnTo>
                    <a:pt x="1334" y="481"/>
                  </a:lnTo>
                  <a:lnTo>
                    <a:pt x="1334" y="486"/>
                  </a:lnTo>
                  <a:lnTo>
                    <a:pt x="1332" y="494"/>
                  </a:lnTo>
                  <a:lnTo>
                    <a:pt x="1334" y="502"/>
                  </a:lnTo>
                  <a:lnTo>
                    <a:pt x="1334" y="504"/>
                  </a:lnTo>
                  <a:lnTo>
                    <a:pt x="1340" y="510"/>
                  </a:lnTo>
                  <a:lnTo>
                    <a:pt x="1346" y="516"/>
                  </a:lnTo>
                  <a:lnTo>
                    <a:pt x="1353" y="516"/>
                  </a:lnTo>
                  <a:lnTo>
                    <a:pt x="1357" y="518"/>
                  </a:lnTo>
                  <a:lnTo>
                    <a:pt x="1365" y="516"/>
                  </a:lnTo>
                  <a:lnTo>
                    <a:pt x="1373" y="514"/>
                  </a:lnTo>
                  <a:lnTo>
                    <a:pt x="1379" y="512"/>
                  </a:lnTo>
                  <a:lnTo>
                    <a:pt x="1385" y="508"/>
                  </a:lnTo>
                  <a:lnTo>
                    <a:pt x="1394" y="498"/>
                  </a:lnTo>
                  <a:lnTo>
                    <a:pt x="1400" y="492"/>
                  </a:lnTo>
                  <a:lnTo>
                    <a:pt x="1408" y="479"/>
                  </a:lnTo>
                  <a:lnTo>
                    <a:pt x="1390" y="471"/>
                  </a:lnTo>
                  <a:lnTo>
                    <a:pt x="1404" y="485"/>
                  </a:lnTo>
                  <a:lnTo>
                    <a:pt x="1414" y="473"/>
                  </a:lnTo>
                  <a:lnTo>
                    <a:pt x="1414" y="471"/>
                  </a:lnTo>
                  <a:lnTo>
                    <a:pt x="1453" y="415"/>
                  </a:lnTo>
                  <a:lnTo>
                    <a:pt x="1495" y="354"/>
                  </a:lnTo>
                  <a:lnTo>
                    <a:pt x="1480" y="343"/>
                  </a:lnTo>
                  <a:lnTo>
                    <a:pt x="1495" y="354"/>
                  </a:lnTo>
                  <a:lnTo>
                    <a:pt x="1499" y="348"/>
                  </a:lnTo>
                  <a:lnTo>
                    <a:pt x="1503" y="343"/>
                  </a:lnTo>
                  <a:lnTo>
                    <a:pt x="1509" y="333"/>
                  </a:lnTo>
                  <a:lnTo>
                    <a:pt x="1523" y="313"/>
                  </a:lnTo>
                  <a:lnTo>
                    <a:pt x="1527" y="306"/>
                  </a:lnTo>
                  <a:lnTo>
                    <a:pt x="1530" y="300"/>
                  </a:lnTo>
                  <a:lnTo>
                    <a:pt x="1513" y="292"/>
                  </a:lnTo>
                  <a:lnTo>
                    <a:pt x="1527" y="306"/>
                  </a:lnTo>
                  <a:lnTo>
                    <a:pt x="1528" y="304"/>
                  </a:lnTo>
                  <a:lnTo>
                    <a:pt x="1515" y="290"/>
                  </a:lnTo>
                  <a:lnTo>
                    <a:pt x="1495" y="290"/>
                  </a:lnTo>
                  <a:lnTo>
                    <a:pt x="1495" y="298"/>
                  </a:lnTo>
                  <a:lnTo>
                    <a:pt x="1501" y="304"/>
                  </a:lnTo>
                  <a:lnTo>
                    <a:pt x="1507" y="308"/>
                  </a:lnTo>
                  <a:lnTo>
                    <a:pt x="1515" y="310"/>
                  </a:lnTo>
                  <a:lnTo>
                    <a:pt x="1523" y="308"/>
                  </a:lnTo>
                  <a:lnTo>
                    <a:pt x="1495" y="282"/>
                  </a:lnTo>
                  <a:lnTo>
                    <a:pt x="1495" y="286"/>
                  </a:lnTo>
                  <a:lnTo>
                    <a:pt x="1513" y="294"/>
                  </a:lnTo>
                  <a:lnTo>
                    <a:pt x="1495" y="286"/>
                  </a:lnTo>
                  <a:lnTo>
                    <a:pt x="1493" y="290"/>
                  </a:lnTo>
                  <a:lnTo>
                    <a:pt x="1490" y="294"/>
                  </a:lnTo>
                  <a:lnTo>
                    <a:pt x="1484" y="308"/>
                  </a:lnTo>
                  <a:lnTo>
                    <a:pt x="1474" y="327"/>
                  </a:lnTo>
                  <a:lnTo>
                    <a:pt x="1464" y="346"/>
                  </a:lnTo>
                  <a:lnTo>
                    <a:pt x="1453" y="366"/>
                  </a:lnTo>
                  <a:lnTo>
                    <a:pt x="1445" y="381"/>
                  </a:lnTo>
                  <a:lnTo>
                    <a:pt x="1437" y="395"/>
                  </a:lnTo>
                  <a:lnTo>
                    <a:pt x="1435" y="399"/>
                  </a:lnTo>
                  <a:lnTo>
                    <a:pt x="1437" y="399"/>
                  </a:lnTo>
                  <a:lnTo>
                    <a:pt x="1435" y="401"/>
                  </a:lnTo>
                  <a:lnTo>
                    <a:pt x="1429" y="409"/>
                  </a:lnTo>
                  <a:lnTo>
                    <a:pt x="1425" y="416"/>
                  </a:lnTo>
                  <a:lnTo>
                    <a:pt x="1443" y="424"/>
                  </a:lnTo>
                  <a:lnTo>
                    <a:pt x="1429" y="411"/>
                  </a:lnTo>
                  <a:lnTo>
                    <a:pt x="1418" y="428"/>
                  </a:lnTo>
                  <a:lnTo>
                    <a:pt x="1412" y="434"/>
                  </a:lnTo>
                  <a:lnTo>
                    <a:pt x="1408" y="442"/>
                  </a:lnTo>
                  <a:lnTo>
                    <a:pt x="1406" y="448"/>
                  </a:lnTo>
                  <a:lnTo>
                    <a:pt x="1406" y="455"/>
                  </a:lnTo>
                  <a:lnTo>
                    <a:pt x="1406" y="463"/>
                  </a:lnTo>
                  <a:lnTo>
                    <a:pt x="1408" y="467"/>
                  </a:lnTo>
                  <a:lnTo>
                    <a:pt x="1412" y="473"/>
                  </a:lnTo>
                  <a:lnTo>
                    <a:pt x="1418" y="477"/>
                  </a:lnTo>
                  <a:lnTo>
                    <a:pt x="1425" y="479"/>
                  </a:lnTo>
                  <a:lnTo>
                    <a:pt x="1435" y="479"/>
                  </a:lnTo>
                  <a:lnTo>
                    <a:pt x="1437" y="477"/>
                  </a:lnTo>
                  <a:lnTo>
                    <a:pt x="1445" y="475"/>
                  </a:lnTo>
                  <a:lnTo>
                    <a:pt x="1451" y="471"/>
                  </a:lnTo>
                  <a:lnTo>
                    <a:pt x="1457" y="467"/>
                  </a:lnTo>
                  <a:lnTo>
                    <a:pt x="1468" y="455"/>
                  </a:lnTo>
                  <a:lnTo>
                    <a:pt x="1484" y="438"/>
                  </a:lnTo>
                  <a:lnTo>
                    <a:pt x="1499" y="418"/>
                  </a:lnTo>
                  <a:lnTo>
                    <a:pt x="1513" y="399"/>
                  </a:lnTo>
                  <a:lnTo>
                    <a:pt x="1517" y="393"/>
                  </a:lnTo>
                  <a:lnTo>
                    <a:pt x="1530" y="376"/>
                  </a:lnTo>
                  <a:lnTo>
                    <a:pt x="1540" y="360"/>
                  </a:lnTo>
                  <a:lnTo>
                    <a:pt x="1544" y="352"/>
                  </a:lnTo>
                  <a:lnTo>
                    <a:pt x="1562" y="321"/>
                  </a:lnTo>
                  <a:lnTo>
                    <a:pt x="1577" y="292"/>
                  </a:lnTo>
                  <a:lnTo>
                    <a:pt x="1560" y="282"/>
                  </a:lnTo>
                  <a:lnTo>
                    <a:pt x="1577" y="292"/>
                  </a:lnTo>
                  <a:lnTo>
                    <a:pt x="1583" y="280"/>
                  </a:lnTo>
                  <a:lnTo>
                    <a:pt x="1587" y="271"/>
                  </a:lnTo>
                  <a:lnTo>
                    <a:pt x="1591" y="265"/>
                  </a:lnTo>
                  <a:lnTo>
                    <a:pt x="1571" y="257"/>
                  </a:lnTo>
                  <a:lnTo>
                    <a:pt x="1585" y="271"/>
                  </a:lnTo>
                  <a:lnTo>
                    <a:pt x="1589" y="269"/>
                  </a:lnTo>
                  <a:lnTo>
                    <a:pt x="1575" y="255"/>
                  </a:lnTo>
                  <a:lnTo>
                    <a:pt x="1583" y="273"/>
                  </a:lnTo>
                  <a:lnTo>
                    <a:pt x="1585" y="271"/>
                  </a:lnTo>
                  <a:lnTo>
                    <a:pt x="1577" y="253"/>
                  </a:lnTo>
                  <a:lnTo>
                    <a:pt x="1569" y="271"/>
                  </a:lnTo>
                  <a:lnTo>
                    <a:pt x="1577" y="273"/>
                  </a:lnTo>
                  <a:lnTo>
                    <a:pt x="1563" y="267"/>
                  </a:lnTo>
                  <a:lnTo>
                    <a:pt x="1569" y="271"/>
                  </a:lnTo>
                  <a:lnTo>
                    <a:pt x="1569" y="273"/>
                  </a:lnTo>
                  <a:lnTo>
                    <a:pt x="1583" y="259"/>
                  </a:lnTo>
                  <a:lnTo>
                    <a:pt x="1565" y="267"/>
                  </a:lnTo>
                  <a:lnTo>
                    <a:pt x="1563" y="259"/>
                  </a:lnTo>
                  <a:lnTo>
                    <a:pt x="1563" y="263"/>
                  </a:lnTo>
                  <a:lnTo>
                    <a:pt x="1583" y="263"/>
                  </a:lnTo>
                  <a:lnTo>
                    <a:pt x="1565" y="255"/>
                  </a:lnTo>
                  <a:lnTo>
                    <a:pt x="1562" y="263"/>
                  </a:lnTo>
                  <a:lnTo>
                    <a:pt x="1581" y="271"/>
                  </a:lnTo>
                  <a:lnTo>
                    <a:pt x="1567" y="257"/>
                  </a:lnTo>
                  <a:lnTo>
                    <a:pt x="1560" y="267"/>
                  </a:lnTo>
                  <a:lnTo>
                    <a:pt x="1556" y="273"/>
                  </a:lnTo>
                  <a:lnTo>
                    <a:pt x="1552" y="278"/>
                  </a:lnTo>
                  <a:lnTo>
                    <a:pt x="1552" y="280"/>
                  </a:lnTo>
                  <a:lnTo>
                    <a:pt x="1540" y="296"/>
                  </a:lnTo>
                  <a:lnTo>
                    <a:pt x="1558" y="304"/>
                  </a:lnTo>
                  <a:lnTo>
                    <a:pt x="1544" y="290"/>
                  </a:lnTo>
                  <a:lnTo>
                    <a:pt x="1534" y="306"/>
                  </a:lnTo>
                  <a:lnTo>
                    <a:pt x="1523" y="321"/>
                  </a:lnTo>
                  <a:lnTo>
                    <a:pt x="1519" y="327"/>
                  </a:lnTo>
                  <a:lnTo>
                    <a:pt x="1511" y="339"/>
                  </a:lnTo>
                  <a:lnTo>
                    <a:pt x="1484" y="383"/>
                  </a:lnTo>
                  <a:lnTo>
                    <a:pt x="1464" y="422"/>
                  </a:lnTo>
                  <a:lnTo>
                    <a:pt x="1462" y="428"/>
                  </a:lnTo>
                  <a:lnTo>
                    <a:pt x="1453" y="457"/>
                  </a:lnTo>
                  <a:lnTo>
                    <a:pt x="1449" y="473"/>
                  </a:lnTo>
                  <a:lnTo>
                    <a:pt x="1447" y="481"/>
                  </a:lnTo>
                  <a:lnTo>
                    <a:pt x="1447" y="500"/>
                  </a:lnTo>
                  <a:lnTo>
                    <a:pt x="1466" y="498"/>
                  </a:lnTo>
                  <a:lnTo>
                    <a:pt x="1447" y="498"/>
                  </a:lnTo>
                  <a:lnTo>
                    <a:pt x="1449" y="506"/>
                  </a:lnTo>
                  <a:lnTo>
                    <a:pt x="1449" y="514"/>
                  </a:lnTo>
                  <a:lnTo>
                    <a:pt x="1453" y="520"/>
                  </a:lnTo>
                  <a:lnTo>
                    <a:pt x="1458" y="525"/>
                  </a:lnTo>
                  <a:lnTo>
                    <a:pt x="1464" y="531"/>
                  </a:lnTo>
                  <a:lnTo>
                    <a:pt x="1470" y="535"/>
                  </a:lnTo>
                  <a:lnTo>
                    <a:pt x="1478" y="537"/>
                  </a:lnTo>
                  <a:lnTo>
                    <a:pt x="1490" y="539"/>
                  </a:lnTo>
                  <a:lnTo>
                    <a:pt x="1493" y="535"/>
                  </a:lnTo>
                  <a:lnTo>
                    <a:pt x="1501" y="533"/>
                  </a:lnTo>
                  <a:lnTo>
                    <a:pt x="1507" y="529"/>
                  </a:lnTo>
                  <a:lnTo>
                    <a:pt x="1517" y="520"/>
                  </a:lnTo>
                  <a:lnTo>
                    <a:pt x="1528" y="506"/>
                  </a:lnTo>
                  <a:lnTo>
                    <a:pt x="1540" y="492"/>
                  </a:lnTo>
                  <a:lnTo>
                    <a:pt x="1550" y="479"/>
                  </a:lnTo>
                  <a:lnTo>
                    <a:pt x="1554" y="473"/>
                  </a:lnTo>
                  <a:lnTo>
                    <a:pt x="1563" y="459"/>
                  </a:lnTo>
                  <a:lnTo>
                    <a:pt x="1569" y="450"/>
                  </a:lnTo>
                  <a:lnTo>
                    <a:pt x="1550" y="442"/>
                  </a:lnTo>
                  <a:lnTo>
                    <a:pt x="1563" y="455"/>
                  </a:lnTo>
                  <a:lnTo>
                    <a:pt x="1567" y="451"/>
                  </a:lnTo>
                  <a:lnTo>
                    <a:pt x="1571" y="448"/>
                  </a:lnTo>
                  <a:lnTo>
                    <a:pt x="1587" y="424"/>
                  </a:lnTo>
                  <a:lnTo>
                    <a:pt x="1598" y="403"/>
                  </a:lnTo>
                  <a:lnTo>
                    <a:pt x="1600" y="399"/>
                  </a:lnTo>
                  <a:lnTo>
                    <a:pt x="1602" y="393"/>
                  </a:lnTo>
                  <a:lnTo>
                    <a:pt x="1606" y="387"/>
                  </a:lnTo>
                  <a:lnTo>
                    <a:pt x="1608" y="381"/>
                  </a:lnTo>
                  <a:lnTo>
                    <a:pt x="1608" y="374"/>
                  </a:lnTo>
                  <a:lnTo>
                    <a:pt x="1608" y="366"/>
                  </a:lnTo>
                  <a:lnTo>
                    <a:pt x="1602" y="360"/>
                  </a:lnTo>
                  <a:lnTo>
                    <a:pt x="1597" y="356"/>
                  </a:lnTo>
                  <a:lnTo>
                    <a:pt x="1589" y="354"/>
                  </a:lnTo>
                  <a:lnTo>
                    <a:pt x="1581" y="356"/>
                  </a:lnTo>
                  <a:lnTo>
                    <a:pt x="1583" y="354"/>
                  </a:lnTo>
                  <a:lnTo>
                    <a:pt x="1587" y="372"/>
                  </a:lnTo>
                  <a:lnTo>
                    <a:pt x="1585" y="354"/>
                  </a:lnTo>
                  <a:lnTo>
                    <a:pt x="1577" y="356"/>
                  </a:lnTo>
                  <a:lnTo>
                    <a:pt x="1571" y="358"/>
                  </a:lnTo>
                  <a:lnTo>
                    <a:pt x="1563" y="362"/>
                  </a:lnTo>
                  <a:lnTo>
                    <a:pt x="1558" y="368"/>
                  </a:lnTo>
                  <a:lnTo>
                    <a:pt x="1552" y="374"/>
                  </a:lnTo>
                  <a:lnTo>
                    <a:pt x="1544" y="389"/>
                  </a:lnTo>
                  <a:lnTo>
                    <a:pt x="1519" y="428"/>
                  </a:lnTo>
                  <a:lnTo>
                    <a:pt x="1515" y="434"/>
                  </a:lnTo>
                  <a:lnTo>
                    <a:pt x="1492" y="481"/>
                  </a:lnTo>
                  <a:lnTo>
                    <a:pt x="1472" y="527"/>
                  </a:lnTo>
                  <a:lnTo>
                    <a:pt x="1455" y="572"/>
                  </a:lnTo>
                  <a:lnTo>
                    <a:pt x="1453" y="580"/>
                  </a:lnTo>
                  <a:lnTo>
                    <a:pt x="1455" y="588"/>
                  </a:lnTo>
                  <a:lnTo>
                    <a:pt x="1457" y="595"/>
                  </a:lnTo>
                  <a:lnTo>
                    <a:pt x="1458" y="601"/>
                  </a:lnTo>
                  <a:lnTo>
                    <a:pt x="1460" y="605"/>
                  </a:lnTo>
                  <a:lnTo>
                    <a:pt x="1466" y="611"/>
                  </a:lnTo>
                  <a:lnTo>
                    <a:pt x="1472" y="615"/>
                  </a:lnTo>
                  <a:lnTo>
                    <a:pt x="1474" y="615"/>
                  </a:lnTo>
                  <a:lnTo>
                    <a:pt x="1482" y="617"/>
                  </a:lnTo>
                  <a:lnTo>
                    <a:pt x="1490" y="615"/>
                  </a:lnTo>
                  <a:lnTo>
                    <a:pt x="1492" y="615"/>
                  </a:lnTo>
                  <a:lnTo>
                    <a:pt x="1497" y="611"/>
                  </a:lnTo>
                  <a:lnTo>
                    <a:pt x="1503" y="605"/>
                  </a:lnTo>
                  <a:lnTo>
                    <a:pt x="1509" y="599"/>
                  </a:lnTo>
                  <a:lnTo>
                    <a:pt x="1521" y="588"/>
                  </a:lnTo>
                  <a:lnTo>
                    <a:pt x="1544" y="556"/>
                  </a:lnTo>
                  <a:lnTo>
                    <a:pt x="1548" y="551"/>
                  </a:lnTo>
                  <a:lnTo>
                    <a:pt x="1569" y="520"/>
                  </a:lnTo>
                  <a:lnTo>
                    <a:pt x="1589" y="485"/>
                  </a:lnTo>
                  <a:lnTo>
                    <a:pt x="1604" y="451"/>
                  </a:lnTo>
                  <a:lnTo>
                    <a:pt x="1604" y="450"/>
                  </a:lnTo>
                  <a:lnTo>
                    <a:pt x="1612" y="436"/>
                  </a:lnTo>
                  <a:lnTo>
                    <a:pt x="1620" y="418"/>
                  </a:lnTo>
                  <a:lnTo>
                    <a:pt x="1628" y="399"/>
                  </a:lnTo>
                  <a:lnTo>
                    <a:pt x="1637" y="380"/>
                  </a:lnTo>
                  <a:lnTo>
                    <a:pt x="1643" y="364"/>
                  </a:lnTo>
                  <a:lnTo>
                    <a:pt x="1649" y="354"/>
                  </a:lnTo>
                  <a:lnTo>
                    <a:pt x="1649" y="350"/>
                  </a:lnTo>
                  <a:lnTo>
                    <a:pt x="1651" y="343"/>
                  </a:lnTo>
                  <a:lnTo>
                    <a:pt x="1649" y="335"/>
                  </a:lnTo>
                  <a:lnTo>
                    <a:pt x="1645" y="329"/>
                  </a:lnTo>
                  <a:lnTo>
                    <a:pt x="1639" y="325"/>
                  </a:lnTo>
                  <a:lnTo>
                    <a:pt x="1632" y="323"/>
                  </a:lnTo>
                  <a:lnTo>
                    <a:pt x="1624" y="325"/>
                  </a:lnTo>
                  <a:lnTo>
                    <a:pt x="1618" y="329"/>
                  </a:lnTo>
                  <a:lnTo>
                    <a:pt x="1612" y="335"/>
                  </a:lnTo>
                  <a:lnTo>
                    <a:pt x="1612" y="337"/>
                  </a:lnTo>
                  <a:lnTo>
                    <a:pt x="1610" y="341"/>
                  </a:lnTo>
                  <a:lnTo>
                    <a:pt x="1602" y="354"/>
                  </a:lnTo>
                  <a:lnTo>
                    <a:pt x="1598" y="364"/>
                  </a:lnTo>
                  <a:lnTo>
                    <a:pt x="1595" y="370"/>
                  </a:lnTo>
                  <a:lnTo>
                    <a:pt x="1593" y="374"/>
                  </a:lnTo>
                  <a:lnTo>
                    <a:pt x="1591" y="378"/>
                  </a:lnTo>
                  <a:lnTo>
                    <a:pt x="1610" y="385"/>
                  </a:lnTo>
                  <a:lnTo>
                    <a:pt x="1597" y="372"/>
                  </a:lnTo>
                  <a:lnTo>
                    <a:pt x="1595" y="374"/>
                  </a:lnTo>
                  <a:lnTo>
                    <a:pt x="1589" y="380"/>
                  </a:lnTo>
                  <a:lnTo>
                    <a:pt x="1589" y="381"/>
                  </a:lnTo>
                  <a:lnTo>
                    <a:pt x="1585" y="387"/>
                  </a:lnTo>
                  <a:lnTo>
                    <a:pt x="1581" y="395"/>
                  </a:lnTo>
                  <a:lnTo>
                    <a:pt x="1575" y="407"/>
                  </a:lnTo>
                  <a:lnTo>
                    <a:pt x="1565" y="422"/>
                  </a:lnTo>
                  <a:lnTo>
                    <a:pt x="1554" y="444"/>
                  </a:lnTo>
                  <a:lnTo>
                    <a:pt x="1540" y="471"/>
                  </a:lnTo>
                  <a:lnTo>
                    <a:pt x="1525" y="506"/>
                  </a:lnTo>
                  <a:lnTo>
                    <a:pt x="1511" y="525"/>
                  </a:lnTo>
                  <a:lnTo>
                    <a:pt x="1499" y="545"/>
                  </a:lnTo>
                  <a:lnTo>
                    <a:pt x="1490" y="564"/>
                  </a:lnTo>
                  <a:lnTo>
                    <a:pt x="1488" y="574"/>
                  </a:lnTo>
                  <a:lnTo>
                    <a:pt x="1488" y="582"/>
                  </a:lnTo>
                  <a:lnTo>
                    <a:pt x="1486" y="591"/>
                  </a:lnTo>
                  <a:lnTo>
                    <a:pt x="1486" y="593"/>
                  </a:lnTo>
                  <a:lnTo>
                    <a:pt x="1488" y="601"/>
                  </a:lnTo>
                  <a:lnTo>
                    <a:pt x="1492" y="607"/>
                  </a:lnTo>
                  <a:lnTo>
                    <a:pt x="1497" y="611"/>
                  </a:lnTo>
                  <a:lnTo>
                    <a:pt x="1505" y="613"/>
                  </a:lnTo>
                  <a:lnTo>
                    <a:pt x="1513" y="611"/>
                  </a:lnTo>
                  <a:lnTo>
                    <a:pt x="1519" y="607"/>
                  </a:lnTo>
                  <a:lnTo>
                    <a:pt x="1519" y="605"/>
                  </a:lnTo>
                  <a:lnTo>
                    <a:pt x="1525" y="599"/>
                  </a:lnTo>
                  <a:lnTo>
                    <a:pt x="1527" y="595"/>
                  </a:lnTo>
                  <a:lnTo>
                    <a:pt x="1528" y="588"/>
                  </a:lnTo>
                  <a:lnTo>
                    <a:pt x="1528" y="586"/>
                  </a:lnTo>
                  <a:lnTo>
                    <a:pt x="1544" y="568"/>
                  </a:lnTo>
                  <a:lnTo>
                    <a:pt x="1552" y="560"/>
                  </a:lnTo>
                  <a:lnTo>
                    <a:pt x="1556" y="555"/>
                  </a:lnTo>
                  <a:lnTo>
                    <a:pt x="1563" y="545"/>
                  </a:lnTo>
                  <a:lnTo>
                    <a:pt x="1546" y="535"/>
                  </a:lnTo>
                  <a:lnTo>
                    <a:pt x="1562" y="547"/>
                  </a:lnTo>
                  <a:lnTo>
                    <a:pt x="1585" y="514"/>
                  </a:lnTo>
                  <a:lnTo>
                    <a:pt x="1608" y="481"/>
                  </a:lnTo>
                  <a:lnTo>
                    <a:pt x="1635" y="448"/>
                  </a:lnTo>
                  <a:lnTo>
                    <a:pt x="1651" y="434"/>
                  </a:lnTo>
                  <a:lnTo>
                    <a:pt x="1667" y="420"/>
                  </a:lnTo>
                  <a:lnTo>
                    <a:pt x="1655" y="405"/>
                  </a:lnTo>
                  <a:lnTo>
                    <a:pt x="1635" y="405"/>
                  </a:lnTo>
                  <a:lnTo>
                    <a:pt x="1637" y="413"/>
                  </a:lnTo>
                  <a:lnTo>
                    <a:pt x="1641" y="418"/>
                  </a:lnTo>
                  <a:lnTo>
                    <a:pt x="1647" y="422"/>
                  </a:lnTo>
                  <a:lnTo>
                    <a:pt x="1655" y="424"/>
                  </a:lnTo>
                  <a:lnTo>
                    <a:pt x="1663" y="422"/>
                  </a:lnTo>
                  <a:lnTo>
                    <a:pt x="1637" y="399"/>
                  </a:lnTo>
                  <a:lnTo>
                    <a:pt x="1628" y="418"/>
                  </a:lnTo>
                  <a:lnTo>
                    <a:pt x="1616" y="438"/>
                  </a:lnTo>
                  <a:lnTo>
                    <a:pt x="1635" y="446"/>
                  </a:lnTo>
                  <a:lnTo>
                    <a:pt x="1622" y="432"/>
                  </a:lnTo>
                  <a:lnTo>
                    <a:pt x="1595" y="465"/>
                  </a:lnTo>
                  <a:lnTo>
                    <a:pt x="1562" y="494"/>
                  </a:lnTo>
                  <a:lnTo>
                    <a:pt x="1527" y="527"/>
                  </a:lnTo>
                  <a:lnTo>
                    <a:pt x="1511" y="545"/>
                  </a:lnTo>
                  <a:lnTo>
                    <a:pt x="1507" y="551"/>
                  </a:lnTo>
                  <a:lnTo>
                    <a:pt x="1497" y="564"/>
                  </a:lnTo>
                  <a:lnTo>
                    <a:pt x="1492" y="572"/>
                  </a:lnTo>
                  <a:lnTo>
                    <a:pt x="1488" y="578"/>
                  </a:lnTo>
                  <a:lnTo>
                    <a:pt x="1486" y="582"/>
                  </a:lnTo>
                  <a:lnTo>
                    <a:pt x="1484" y="590"/>
                  </a:lnTo>
                  <a:lnTo>
                    <a:pt x="1486" y="597"/>
                  </a:lnTo>
                  <a:lnTo>
                    <a:pt x="1490" y="603"/>
                  </a:lnTo>
                  <a:lnTo>
                    <a:pt x="1495" y="607"/>
                  </a:lnTo>
                  <a:lnTo>
                    <a:pt x="1503" y="609"/>
                  </a:lnTo>
                  <a:lnTo>
                    <a:pt x="1505" y="611"/>
                  </a:lnTo>
                  <a:lnTo>
                    <a:pt x="1507" y="611"/>
                  </a:lnTo>
                  <a:lnTo>
                    <a:pt x="1525" y="607"/>
                  </a:lnTo>
                  <a:lnTo>
                    <a:pt x="1532" y="605"/>
                  </a:lnTo>
                  <a:lnTo>
                    <a:pt x="1552" y="599"/>
                  </a:lnTo>
                  <a:lnTo>
                    <a:pt x="1569" y="591"/>
                  </a:lnTo>
                  <a:lnTo>
                    <a:pt x="1587" y="588"/>
                  </a:lnTo>
                  <a:lnTo>
                    <a:pt x="1589" y="586"/>
                  </a:lnTo>
                  <a:lnTo>
                    <a:pt x="1593" y="584"/>
                  </a:lnTo>
                  <a:lnTo>
                    <a:pt x="1633" y="555"/>
                  </a:lnTo>
                  <a:lnTo>
                    <a:pt x="1672" y="529"/>
                  </a:lnTo>
                  <a:lnTo>
                    <a:pt x="1670" y="531"/>
                  </a:lnTo>
                  <a:lnTo>
                    <a:pt x="1676" y="527"/>
                  </a:lnTo>
                  <a:lnTo>
                    <a:pt x="1680" y="521"/>
                  </a:lnTo>
                  <a:lnTo>
                    <a:pt x="1682" y="514"/>
                  </a:lnTo>
                  <a:lnTo>
                    <a:pt x="1680" y="506"/>
                  </a:lnTo>
                  <a:lnTo>
                    <a:pt x="1676" y="500"/>
                  </a:lnTo>
                  <a:lnTo>
                    <a:pt x="1670" y="494"/>
                  </a:lnTo>
                  <a:lnTo>
                    <a:pt x="1663" y="494"/>
                  </a:lnTo>
                  <a:lnTo>
                    <a:pt x="1655" y="496"/>
                  </a:lnTo>
                  <a:lnTo>
                    <a:pt x="1653" y="496"/>
                  </a:lnTo>
                  <a:lnTo>
                    <a:pt x="1647" y="500"/>
                  </a:lnTo>
                  <a:lnTo>
                    <a:pt x="1639" y="504"/>
                  </a:lnTo>
                  <a:lnTo>
                    <a:pt x="1632" y="510"/>
                  </a:lnTo>
                  <a:lnTo>
                    <a:pt x="1641" y="525"/>
                  </a:lnTo>
                  <a:lnTo>
                    <a:pt x="1632" y="510"/>
                  </a:lnTo>
                  <a:lnTo>
                    <a:pt x="1608" y="523"/>
                  </a:lnTo>
                  <a:lnTo>
                    <a:pt x="1589" y="535"/>
                  </a:lnTo>
                  <a:lnTo>
                    <a:pt x="1571" y="545"/>
                  </a:lnTo>
                  <a:lnTo>
                    <a:pt x="1558" y="555"/>
                  </a:lnTo>
                  <a:lnTo>
                    <a:pt x="1544" y="560"/>
                  </a:lnTo>
                  <a:lnTo>
                    <a:pt x="1534" y="566"/>
                  </a:lnTo>
                  <a:lnTo>
                    <a:pt x="1519" y="576"/>
                  </a:lnTo>
                  <a:lnTo>
                    <a:pt x="1507" y="586"/>
                  </a:lnTo>
                  <a:lnTo>
                    <a:pt x="1501" y="590"/>
                  </a:lnTo>
                  <a:lnTo>
                    <a:pt x="1486" y="599"/>
                  </a:lnTo>
                  <a:lnTo>
                    <a:pt x="1478" y="605"/>
                  </a:lnTo>
                  <a:lnTo>
                    <a:pt x="1466" y="613"/>
                  </a:lnTo>
                  <a:lnTo>
                    <a:pt x="1455" y="621"/>
                  </a:lnTo>
                  <a:lnTo>
                    <a:pt x="1443" y="630"/>
                  </a:lnTo>
                  <a:lnTo>
                    <a:pt x="1439" y="632"/>
                  </a:lnTo>
                  <a:lnTo>
                    <a:pt x="1437" y="636"/>
                  </a:lnTo>
                  <a:lnTo>
                    <a:pt x="1427" y="654"/>
                  </a:lnTo>
                  <a:lnTo>
                    <a:pt x="1425" y="661"/>
                  </a:lnTo>
                  <a:lnTo>
                    <a:pt x="1423" y="669"/>
                  </a:lnTo>
                  <a:lnTo>
                    <a:pt x="1425" y="677"/>
                  </a:lnTo>
                  <a:lnTo>
                    <a:pt x="1429" y="683"/>
                  </a:lnTo>
                  <a:lnTo>
                    <a:pt x="1433" y="689"/>
                  </a:lnTo>
                  <a:lnTo>
                    <a:pt x="1441" y="693"/>
                  </a:lnTo>
                  <a:lnTo>
                    <a:pt x="1447" y="695"/>
                  </a:lnTo>
                  <a:lnTo>
                    <a:pt x="1457" y="695"/>
                  </a:lnTo>
                  <a:lnTo>
                    <a:pt x="1468" y="695"/>
                  </a:lnTo>
                  <a:lnTo>
                    <a:pt x="1476" y="693"/>
                  </a:lnTo>
                  <a:lnTo>
                    <a:pt x="1490" y="689"/>
                  </a:lnTo>
                  <a:lnTo>
                    <a:pt x="1517" y="683"/>
                  </a:lnTo>
                  <a:lnTo>
                    <a:pt x="1519" y="683"/>
                  </a:lnTo>
                  <a:lnTo>
                    <a:pt x="1536" y="677"/>
                  </a:lnTo>
                  <a:lnTo>
                    <a:pt x="1550" y="673"/>
                  </a:lnTo>
                  <a:lnTo>
                    <a:pt x="1575" y="665"/>
                  </a:lnTo>
                  <a:lnTo>
                    <a:pt x="1600" y="658"/>
                  </a:lnTo>
                  <a:lnTo>
                    <a:pt x="1626" y="650"/>
                  </a:lnTo>
                  <a:lnTo>
                    <a:pt x="1628" y="648"/>
                  </a:lnTo>
                  <a:lnTo>
                    <a:pt x="1641" y="640"/>
                  </a:lnTo>
                  <a:lnTo>
                    <a:pt x="1647" y="638"/>
                  </a:lnTo>
                  <a:lnTo>
                    <a:pt x="1639" y="621"/>
                  </a:lnTo>
                  <a:lnTo>
                    <a:pt x="1639" y="640"/>
                  </a:lnTo>
                  <a:lnTo>
                    <a:pt x="1647" y="638"/>
                  </a:lnTo>
                  <a:lnTo>
                    <a:pt x="1649" y="638"/>
                  </a:lnTo>
                  <a:lnTo>
                    <a:pt x="1649" y="619"/>
                  </a:lnTo>
                  <a:lnTo>
                    <a:pt x="1630" y="619"/>
                  </a:lnTo>
                  <a:lnTo>
                    <a:pt x="1632" y="626"/>
                  </a:lnTo>
                  <a:lnTo>
                    <a:pt x="1635" y="632"/>
                  </a:lnTo>
                  <a:lnTo>
                    <a:pt x="1641" y="636"/>
                  </a:lnTo>
                  <a:lnTo>
                    <a:pt x="1632" y="611"/>
                  </a:lnTo>
                  <a:lnTo>
                    <a:pt x="1632" y="613"/>
                  </a:lnTo>
                  <a:lnTo>
                    <a:pt x="1649" y="621"/>
                  </a:lnTo>
                  <a:lnTo>
                    <a:pt x="1635" y="605"/>
                  </a:lnTo>
                  <a:lnTo>
                    <a:pt x="1641" y="603"/>
                  </a:lnTo>
                  <a:lnTo>
                    <a:pt x="1635" y="605"/>
                  </a:lnTo>
                  <a:lnTo>
                    <a:pt x="1628" y="609"/>
                  </a:lnTo>
                  <a:lnTo>
                    <a:pt x="1622" y="613"/>
                  </a:lnTo>
                  <a:lnTo>
                    <a:pt x="1614" y="617"/>
                  </a:lnTo>
                  <a:lnTo>
                    <a:pt x="1628" y="630"/>
                  </a:lnTo>
                  <a:lnTo>
                    <a:pt x="1618" y="615"/>
                  </a:lnTo>
                  <a:lnTo>
                    <a:pt x="1608" y="621"/>
                  </a:lnTo>
                  <a:lnTo>
                    <a:pt x="1602" y="625"/>
                  </a:lnTo>
                  <a:lnTo>
                    <a:pt x="1593" y="632"/>
                  </a:lnTo>
                  <a:lnTo>
                    <a:pt x="1579" y="644"/>
                  </a:lnTo>
                  <a:lnTo>
                    <a:pt x="1565" y="660"/>
                  </a:lnTo>
                  <a:lnTo>
                    <a:pt x="1556" y="667"/>
                  </a:lnTo>
                  <a:lnTo>
                    <a:pt x="1546" y="677"/>
                  </a:lnTo>
                  <a:lnTo>
                    <a:pt x="1560" y="691"/>
                  </a:lnTo>
                  <a:lnTo>
                    <a:pt x="1550" y="675"/>
                  </a:lnTo>
                  <a:lnTo>
                    <a:pt x="1546" y="677"/>
                  </a:lnTo>
                  <a:lnTo>
                    <a:pt x="1536" y="683"/>
                  </a:lnTo>
                  <a:lnTo>
                    <a:pt x="1530" y="687"/>
                  </a:lnTo>
                  <a:lnTo>
                    <a:pt x="1525" y="691"/>
                  </a:lnTo>
                  <a:lnTo>
                    <a:pt x="1521" y="696"/>
                  </a:lnTo>
                  <a:lnTo>
                    <a:pt x="1519" y="698"/>
                  </a:lnTo>
                  <a:lnTo>
                    <a:pt x="1519" y="706"/>
                  </a:lnTo>
                  <a:lnTo>
                    <a:pt x="1521" y="714"/>
                  </a:lnTo>
                  <a:lnTo>
                    <a:pt x="1525" y="720"/>
                  </a:lnTo>
                  <a:lnTo>
                    <a:pt x="1530" y="724"/>
                  </a:lnTo>
                  <a:lnTo>
                    <a:pt x="1538" y="726"/>
                  </a:lnTo>
                  <a:lnTo>
                    <a:pt x="1540" y="726"/>
                  </a:lnTo>
                  <a:lnTo>
                    <a:pt x="1540" y="706"/>
                  </a:lnTo>
                  <a:lnTo>
                    <a:pt x="1538" y="726"/>
                  </a:lnTo>
                  <a:lnTo>
                    <a:pt x="1556" y="726"/>
                  </a:lnTo>
                  <a:lnTo>
                    <a:pt x="1577" y="724"/>
                  </a:lnTo>
                  <a:lnTo>
                    <a:pt x="1602" y="722"/>
                  </a:lnTo>
                  <a:lnTo>
                    <a:pt x="1628" y="718"/>
                  </a:lnTo>
                  <a:lnTo>
                    <a:pt x="1655" y="714"/>
                  </a:lnTo>
                  <a:lnTo>
                    <a:pt x="1680" y="710"/>
                  </a:lnTo>
                  <a:lnTo>
                    <a:pt x="1702" y="706"/>
                  </a:lnTo>
                  <a:lnTo>
                    <a:pt x="1723" y="704"/>
                  </a:lnTo>
                  <a:lnTo>
                    <a:pt x="1721" y="685"/>
                  </a:lnTo>
                  <a:lnTo>
                    <a:pt x="1719" y="704"/>
                  </a:lnTo>
                  <a:lnTo>
                    <a:pt x="1733" y="704"/>
                  </a:lnTo>
                  <a:lnTo>
                    <a:pt x="1744" y="704"/>
                  </a:lnTo>
                  <a:lnTo>
                    <a:pt x="1754" y="706"/>
                  </a:lnTo>
                  <a:lnTo>
                    <a:pt x="1754" y="687"/>
                  </a:lnTo>
                  <a:lnTo>
                    <a:pt x="1746" y="704"/>
                  </a:lnTo>
                  <a:lnTo>
                    <a:pt x="1740" y="700"/>
                  </a:lnTo>
                  <a:lnTo>
                    <a:pt x="1748" y="702"/>
                  </a:lnTo>
                  <a:lnTo>
                    <a:pt x="1748" y="704"/>
                  </a:lnTo>
                  <a:lnTo>
                    <a:pt x="1748" y="706"/>
                  </a:lnTo>
                  <a:lnTo>
                    <a:pt x="1762" y="693"/>
                  </a:lnTo>
                  <a:lnTo>
                    <a:pt x="1744" y="685"/>
                  </a:lnTo>
                  <a:lnTo>
                    <a:pt x="1742" y="693"/>
                  </a:lnTo>
                  <a:lnTo>
                    <a:pt x="1744" y="700"/>
                  </a:lnTo>
                  <a:lnTo>
                    <a:pt x="1748" y="679"/>
                  </a:lnTo>
                  <a:lnTo>
                    <a:pt x="1748" y="681"/>
                  </a:lnTo>
                  <a:lnTo>
                    <a:pt x="1762" y="695"/>
                  </a:lnTo>
                  <a:lnTo>
                    <a:pt x="1754" y="677"/>
                  </a:lnTo>
                  <a:lnTo>
                    <a:pt x="1746" y="679"/>
                  </a:lnTo>
                  <a:lnTo>
                    <a:pt x="1754" y="696"/>
                  </a:lnTo>
                  <a:lnTo>
                    <a:pt x="1754" y="677"/>
                  </a:lnTo>
                  <a:lnTo>
                    <a:pt x="1744" y="679"/>
                  </a:lnTo>
                  <a:lnTo>
                    <a:pt x="1737" y="681"/>
                  </a:lnTo>
                  <a:lnTo>
                    <a:pt x="1729" y="683"/>
                  </a:lnTo>
                  <a:lnTo>
                    <a:pt x="1725" y="685"/>
                  </a:lnTo>
                  <a:lnTo>
                    <a:pt x="1705" y="695"/>
                  </a:lnTo>
                  <a:lnTo>
                    <a:pt x="1684" y="704"/>
                  </a:lnTo>
                  <a:lnTo>
                    <a:pt x="1665" y="714"/>
                  </a:lnTo>
                  <a:lnTo>
                    <a:pt x="1659" y="718"/>
                  </a:lnTo>
                  <a:lnTo>
                    <a:pt x="1643" y="731"/>
                  </a:lnTo>
                  <a:lnTo>
                    <a:pt x="1655" y="745"/>
                  </a:lnTo>
                  <a:lnTo>
                    <a:pt x="1645" y="730"/>
                  </a:lnTo>
                  <a:lnTo>
                    <a:pt x="1639" y="731"/>
                  </a:lnTo>
                  <a:lnTo>
                    <a:pt x="1635" y="739"/>
                  </a:lnTo>
                  <a:lnTo>
                    <a:pt x="1633" y="747"/>
                  </a:lnTo>
                  <a:lnTo>
                    <a:pt x="1635" y="753"/>
                  </a:lnTo>
                  <a:lnTo>
                    <a:pt x="1639" y="761"/>
                  </a:lnTo>
                  <a:lnTo>
                    <a:pt x="1647" y="765"/>
                  </a:lnTo>
                  <a:lnTo>
                    <a:pt x="1653" y="766"/>
                  </a:lnTo>
                  <a:lnTo>
                    <a:pt x="1655" y="766"/>
                  </a:lnTo>
                  <a:lnTo>
                    <a:pt x="1663" y="765"/>
                  </a:lnTo>
                  <a:lnTo>
                    <a:pt x="1668" y="763"/>
                  </a:lnTo>
                  <a:lnTo>
                    <a:pt x="1676" y="759"/>
                  </a:lnTo>
                  <a:lnTo>
                    <a:pt x="1680" y="759"/>
                  </a:lnTo>
                  <a:lnTo>
                    <a:pt x="1674" y="739"/>
                  </a:lnTo>
                  <a:lnTo>
                    <a:pt x="1680" y="759"/>
                  </a:lnTo>
                  <a:lnTo>
                    <a:pt x="1703" y="749"/>
                  </a:lnTo>
                  <a:lnTo>
                    <a:pt x="1723" y="741"/>
                  </a:lnTo>
                  <a:lnTo>
                    <a:pt x="1725" y="741"/>
                  </a:lnTo>
                  <a:lnTo>
                    <a:pt x="1729" y="737"/>
                  </a:lnTo>
                  <a:lnTo>
                    <a:pt x="1737" y="735"/>
                  </a:lnTo>
                  <a:lnTo>
                    <a:pt x="1754" y="728"/>
                  </a:lnTo>
                  <a:lnTo>
                    <a:pt x="1762" y="726"/>
                  </a:lnTo>
                  <a:lnTo>
                    <a:pt x="1766" y="722"/>
                  </a:lnTo>
                  <a:lnTo>
                    <a:pt x="1772" y="718"/>
                  </a:lnTo>
                  <a:lnTo>
                    <a:pt x="1777" y="712"/>
                  </a:lnTo>
                  <a:lnTo>
                    <a:pt x="1777" y="710"/>
                  </a:lnTo>
                  <a:lnTo>
                    <a:pt x="1779" y="702"/>
                  </a:lnTo>
                  <a:lnTo>
                    <a:pt x="1777" y="695"/>
                  </a:lnTo>
                  <a:lnTo>
                    <a:pt x="1773" y="689"/>
                  </a:lnTo>
                  <a:lnTo>
                    <a:pt x="1768" y="685"/>
                  </a:lnTo>
                  <a:lnTo>
                    <a:pt x="1762" y="683"/>
                  </a:lnTo>
                  <a:lnTo>
                    <a:pt x="1760" y="683"/>
                  </a:lnTo>
                  <a:lnTo>
                    <a:pt x="1752" y="683"/>
                  </a:lnTo>
                  <a:lnTo>
                    <a:pt x="1744" y="681"/>
                  </a:lnTo>
                  <a:lnTo>
                    <a:pt x="1729" y="685"/>
                  </a:lnTo>
                  <a:lnTo>
                    <a:pt x="1721" y="687"/>
                  </a:lnTo>
                  <a:lnTo>
                    <a:pt x="1702" y="693"/>
                  </a:lnTo>
                  <a:lnTo>
                    <a:pt x="1682" y="700"/>
                  </a:lnTo>
                  <a:lnTo>
                    <a:pt x="1661" y="708"/>
                  </a:lnTo>
                  <a:lnTo>
                    <a:pt x="1643" y="716"/>
                  </a:lnTo>
                  <a:lnTo>
                    <a:pt x="1630" y="722"/>
                  </a:lnTo>
                  <a:lnTo>
                    <a:pt x="1618" y="730"/>
                  </a:lnTo>
                  <a:lnTo>
                    <a:pt x="1610" y="733"/>
                  </a:lnTo>
                  <a:lnTo>
                    <a:pt x="1598" y="739"/>
                  </a:lnTo>
                  <a:lnTo>
                    <a:pt x="1595" y="741"/>
                  </a:lnTo>
                  <a:lnTo>
                    <a:pt x="1589" y="745"/>
                  </a:lnTo>
                  <a:lnTo>
                    <a:pt x="1585" y="749"/>
                  </a:lnTo>
                  <a:lnTo>
                    <a:pt x="1579" y="755"/>
                  </a:lnTo>
                  <a:lnTo>
                    <a:pt x="1579" y="757"/>
                  </a:lnTo>
                  <a:lnTo>
                    <a:pt x="1579" y="765"/>
                  </a:lnTo>
                  <a:lnTo>
                    <a:pt x="1579" y="772"/>
                  </a:lnTo>
                  <a:lnTo>
                    <a:pt x="1585" y="778"/>
                  </a:lnTo>
                  <a:lnTo>
                    <a:pt x="1591" y="782"/>
                  </a:lnTo>
                  <a:lnTo>
                    <a:pt x="1595" y="786"/>
                  </a:lnTo>
                  <a:lnTo>
                    <a:pt x="1608" y="786"/>
                  </a:lnTo>
                  <a:lnTo>
                    <a:pt x="1616" y="788"/>
                  </a:lnTo>
                  <a:lnTo>
                    <a:pt x="1624" y="786"/>
                  </a:lnTo>
                  <a:lnTo>
                    <a:pt x="1639" y="782"/>
                  </a:lnTo>
                  <a:lnTo>
                    <a:pt x="1653" y="778"/>
                  </a:lnTo>
                  <a:lnTo>
                    <a:pt x="1645" y="761"/>
                  </a:lnTo>
                  <a:lnTo>
                    <a:pt x="1645" y="780"/>
                  </a:lnTo>
                  <a:lnTo>
                    <a:pt x="1663" y="776"/>
                  </a:lnTo>
                  <a:lnTo>
                    <a:pt x="1668" y="774"/>
                  </a:lnTo>
                  <a:lnTo>
                    <a:pt x="1670" y="774"/>
                  </a:lnTo>
                  <a:lnTo>
                    <a:pt x="1672" y="772"/>
                  </a:lnTo>
                  <a:lnTo>
                    <a:pt x="1684" y="768"/>
                  </a:lnTo>
                  <a:lnTo>
                    <a:pt x="1698" y="761"/>
                  </a:lnTo>
                  <a:lnTo>
                    <a:pt x="1713" y="755"/>
                  </a:lnTo>
                  <a:lnTo>
                    <a:pt x="1725" y="747"/>
                  </a:lnTo>
                  <a:lnTo>
                    <a:pt x="1731" y="743"/>
                  </a:lnTo>
                  <a:lnTo>
                    <a:pt x="1735" y="741"/>
                  </a:lnTo>
                  <a:lnTo>
                    <a:pt x="1737" y="739"/>
                  </a:lnTo>
                  <a:lnTo>
                    <a:pt x="1740" y="733"/>
                  </a:lnTo>
                  <a:lnTo>
                    <a:pt x="1742" y="726"/>
                  </a:lnTo>
                  <a:lnTo>
                    <a:pt x="1740" y="718"/>
                  </a:lnTo>
                  <a:lnTo>
                    <a:pt x="1740" y="716"/>
                  </a:lnTo>
                  <a:lnTo>
                    <a:pt x="1735" y="710"/>
                  </a:lnTo>
                  <a:lnTo>
                    <a:pt x="1729" y="706"/>
                  </a:lnTo>
                  <a:lnTo>
                    <a:pt x="1721" y="704"/>
                  </a:lnTo>
                  <a:lnTo>
                    <a:pt x="1719" y="704"/>
                  </a:lnTo>
                  <a:lnTo>
                    <a:pt x="1711" y="706"/>
                  </a:lnTo>
                  <a:lnTo>
                    <a:pt x="1703" y="708"/>
                  </a:lnTo>
                  <a:lnTo>
                    <a:pt x="1698" y="710"/>
                  </a:lnTo>
                  <a:lnTo>
                    <a:pt x="1692" y="712"/>
                  </a:lnTo>
                  <a:lnTo>
                    <a:pt x="1643" y="741"/>
                  </a:lnTo>
                  <a:lnTo>
                    <a:pt x="1637" y="745"/>
                  </a:lnTo>
                  <a:lnTo>
                    <a:pt x="1614" y="761"/>
                  </a:lnTo>
                  <a:lnTo>
                    <a:pt x="1593" y="782"/>
                  </a:lnTo>
                  <a:lnTo>
                    <a:pt x="1589" y="786"/>
                  </a:lnTo>
                  <a:lnTo>
                    <a:pt x="1587" y="794"/>
                  </a:lnTo>
                  <a:lnTo>
                    <a:pt x="1589" y="801"/>
                  </a:lnTo>
                  <a:lnTo>
                    <a:pt x="1593" y="807"/>
                  </a:lnTo>
                  <a:lnTo>
                    <a:pt x="1598" y="811"/>
                  </a:lnTo>
                  <a:lnTo>
                    <a:pt x="1602" y="813"/>
                  </a:lnTo>
                  <a:lnTo>
                    <a:pt x="1608" y="815"/>
                  </a:lnTo>
                  <a:lnTo>
                    <a:pt x="1616" y="817"/>
                  </a:lnTo>
                  <a:lnTo>
                    <a:pt x="1632" y="819"/>
                  </a:lnTo>
                  <a:lnTo>
                    <a:pt x="1641" y="819"/>
                  </a:lnTo>
                  <a:lnTo>
                    <a:pt x="1647" y="819"/>
                  </a:lnTo>
                  <a:lnTo>
                    <a:pt x="1655" y="817"/>
                  </a:lnTo>
                  <a:lnTo>
                    <a:pt x="1661" y="813"/>
                  </a:lnTo>
                  <a:lnTo>
                    <a:pt x="1667" y="809"/>
                  </a:lnTo>
                  <a:lnTo>
                    <a:pt x="1670" y="803"/>
                  </a:lnTo>
                  <a:lnTo>
                    <a:pt x="1672" y="796"/>
                  </a:lnTo>
                  <a:lnTo>
                    <a:pt x="1674" y="790"/>
                  </a:lnTo>
                  <a:lnTo>
                    <a:pt x="1672" y="788"/>
                  </a:lnTo>
                  <a:lnTo>
                    <a:pt x="1670" y="780"/>
                  </a:lnTo>
                  <a:lnTo>
                    <a:pt x="1667" y="774"/>
                  </a:lnTo>
                  <a:lnTo>
                    <a:pt x="1661" y="770"/>
                  </a:lnTo>
                  <a:lnTo>
                    <a:pt x="1653" y="768"/>
                  </a:lnTo>
                  <a:lnTo>
                    <a:pt x="1647" y="770"/>
                  </a:lnTo>
                  <a:lnTo>
                    <a:pt x="1639" y="772"/>
                  </a:lnTo>
                  <a:lnTo>
                    <a:pt x="1632" y="774"/>
                  </a:lnTo>
                  <a:lnTo>
                    <a:pt x="1630" y="776"/>
                  </a:lnTo>
                  <a:lnTo>
                    <a:pt x="1626" y="776"/>
                  </a:lnTo>
                  <a:lnTo>
                    <a:pt x="1610" y="786"/>
                  </a:lnTo>
                  <a:lnTo>
                    <a:pt x="1593" y="794"/>
                  </a:lnTo>
                  <a:lnTo>
                    <a:pt x="1600" y="811"/>
                  </a:lnTo>
                  <a:lnTo>
                    <a:pt x="1593" y="794"/>
                  </a:lnTo>
                  <a:lnTo>
                    <a:pt x="1573" y="805"/>
                  </a:lnTo>
                  <a:lnTo>
                    <a:pt x="1552" y="815"/>
                  </a:lnTo>
                  <a:lnTo>
                    <a:pt x="1538" y="821"/>
                  </a:lnTo>
                  <a:lnTo>
                    <a:pt x="1532" y="825"/>
                  </a:lnTo>
                  <a:lnTo>
                    <a:pt x="1521" y="829"/>
                  </a:lnTo>
                  <a:lnTo>
                    <a:pt x="1519" y="831"/>
                  </a:lnTo>
                  <a:lnTo>
                    <a:pt x="1519" y="833"/>
                  </a:lnTo>
                  <a:lnTo>
                    <a:pt x="1515" y="838"/>
                  </a:lnTo>
                  <a:lnTo>
                    <a:pt x="1513" y="846"/>
                  </a:lnTo>
                  <a:lnTo>
                    <a:pt x="1515" y="852"/>
                  </a:lnTo>
                  <a:lnTo>
                    <a:pt x="1519" y="860"/>
                  </a:lnTo>
                  <a:lnTo>
                    <a:pt x="1525" y="864"/>
                  </a:lnTo>
                  <a:lnTo>
                    <a:pt x="1532" y="866"/>
                  </a:lnTo>
                  <a:lnTo>
                    <a:pt x="1540" y="864"/>
                  </a:lnTo>
                  <a:lnTo>
                    <a:pt x="1546" y="862"/>
                  </a:lnTo>
                  <a:lnTo>
                    <a:pt x="1554" y="858"/>
                  </a:lnTo>
                  <a:lnTo>
                    <a:pt x="1560" y="858"/>
                  </a:lnTo>
                  <a:lnTo>
                    <a:pt x="1562" y="856"/>
                  </a:lnTo>
                  <a:lnTo>
                    <a:pt x="1567" y="852"/>
                  </a:lnTo>
                  <a:lnTo>
                    <a:pt x="1577" y="844"/>
                  </a:lnTo>
                  <a:lnTo>
                    <a:pt x="1587" y="835"/>
                  </a:lnTo>
                  <a:lnTo>
                    <a:pt x="1597" y="829"/>
                  </a:lnTo>
                  <a:lnTo>
                    <a:pt x="1600" y="825"/>
                  </a:lnTo>
                  <a:lnTo>
                    <a:pt x="1598" y="827"/>
                  </a:lnTo>
                  <a:lnTo>
                    <a:pt x="1600" y="825"/>
                  </a:lnTo>
                  <a:lnTo>
                    <a:pt x="1604" y="819"/>
                  </a:lnTo>
                  <a:lnTo>
                    <a:pt x="1606" y="811"/>
                  </a:lnTo>
                  <a:lnTo>
                    <a:pt x="1606" y="809"/>
                  </a:lnTo>
                  <a:lnTo>
                    <a:pt x="1593" y="726"/>
                  </a:lnTo>
                  <a:lnTo>
                    <a:pt x="1556" y="731"/>
                  </a:lnTo>
                  <a:lnTo>
                    <a:pt x="1569" y="815"/>
                  </a:lnTo>
                  <a:lnTo>
                    <a:pt x="1573" y="798"/>
                  </a:lnTo>
                  <a:lnTo>
                    <a:pt x="1569" y="803"/>
                  </a:lnTo>
                  <a:lnTo>
                    <a:pt x="1567" y="811"/>
                  </a:lnTo>
                  <a:lnTo>
                    <a:pt x="1587" y="811"/>
                  </a:lnTo>
                  <a:lnTo>
                    <a:pt x="1575" y="796"/>
                  </a:lnTo>
                  <a:lnTo>
                    <a:pt x="1573" y="798"/>
                  </a:lnTo>
                  <a:lnTo>
                    <a:pt x="1569" y="801"/>
                  </a:lnTo>
                  <a:lnTo>
                    <a:pt x="1560" y="807"/>
                  </a:lnTo>
                  <a:lnTo>
                    <a:pt x="1550" y="817"/>
                  </a:lnTo>
                  <a:lnTo>
                    <a:pt x="1540" y="825"/>
                  </a:lnTo>
                  <a:lnTo>
                    <a:pt x="1554" y="838"/>
                  </a:lnTo>
                  <a:lnTo>
                    <a:pt x="1550" y="821"/>
                  </a:lnTo>
                  <a:lnTo>
                    <a:pt x="1538" y="823"/>
                  </a:lnTo>
                  <a:lnTo>
                    <a:pt x="1530" y="827"/>
                  </a:lnTo>
                  <a:lnTo>
                    <a:pt x="1525" y="829"/>
                  </a:lnTo>
                  <a:lnTo>
                    <a:pt x="1532" y="846"/>
                  </a:lnTo>
                  <a:lnTo>
                    <a:pt x="1532" y="827"/>
                  </a:lnTo>
                  <a:lnTo>
                    <a:pt x="1550" y="852"/>
                  </a:lnTo>
                  <a:lnTo>
                    <a:pt x="1552" y="846"/>
                  </a:lnTo>
                  <a:lnTo>
                    <a:pt x="1550" y="838"/>
                  </a:lnTo>
                  <a:lnTo>
                    <a:pt x="1546" y="831"/>
                  </a:lnTo>
                  <a:lnTo>
                    <a:pt x="1540" y="827"/>
                  </a:lnTo>
                  <a:lnTo>
                    <a:pt x="1532" y="846"/>
                  </a:lnTo>
                  <a:lnTo>
                    <a:pt x="1546" y="860"/>
                  </a:lnTo>
                  <a:lnTo>
                    <a:pt x="1546" y="858"/>
                  </a:lnTo>
                  <a:lnTo>
                    <a:pt x="1532" y="844"/>
                  </a:lnTo>
                  <a:lnTo>
                    <a:pt x="1544" y="860"/>
                  </a:lnTo>
                  <a:lnTo>
                    <a:pt x="1560" y="852"/>
                  </a:lnTo>
                  <a:lnTo>
                    <a:pt x="1546" y="838"/>
                  </a:lnTo>
                  <a:lnTo>
                    <a:pt x="1554" y="856"/>
                  </a:lnTo>
                  <a:lnTo>
                    <a:pt x="1569" y="850"/>
                  </a:lnTo>
                  <a:lnTo>
                    <a:pt x="1560" y="833"/>
                  </a:lnTo>
                  <a:lnTo>
                    <a:pt x="1567" y="850"/>
                  </a:lnTo>
                  <a:lnTo>
                    <a:pt x="1589" y="840"/>
                  </a:lnTo>
                  <a:lnTo>
                    <a:pt x="1608" y="829"/>
                  </a:lnTo>
                  <a:lnTo>
                    <a:pt x="1610" y="829"/>
                  </a:lnTo>
                  <a:lnTo>
                    <a:pt x="1626" y="821"/>
                  </a:lnTo>
                  <a:lnTo>
                    <a:pt x="1643" y="811"/>
                  </a:lnTo>
                  <a:lnTo>
                    <a:pt x="1633" y="794"/>
                  </a:lnTo>
                  <a:lnTo>
                    <a:pt x="1639" y="813"/>
                  </a:lnTo>
                  <a:lnTo>
                    <a:pt x="1647" y="809"/>
                  </a:lnTo>
                  <a:lnTo>
                    <a:pt x="1655" y="807"/>
                  </a:lnTo>
                  <a:lnTo>
                    <a:pt x="1647" y="790"/>
                  </a:lnTo>
                  <a:lnTo>
                    <a:pt x="1647" y="809"/>
                  </a:lnTo>
                  <a:lnTo>
                    <a:pt x="1653" y="807"/>
                  </a:lnTo>
                  <a:lnTo>
                    <a:pt x="1635" y="796"/>
                  </a:lnTo>
                  <a:lnTo>
                    <a:pt x="1639" y="801"/>
                  </a:lnTo>
                  <a:lnTo>
                    <a:pt x="1645" y="805"/>
                  </a:lnTo>
                  <a:lnTo>
                    <a:pt x="1653" y="788"/>
                  </a:lnTo>
                  <a:lnTo>
                    <a:pt x="1633" y="788"/>
                  </a:lnTo>
                  <a:lnTo>
                    <a:pt x="1635" y="790"/>
                  </a:lnTo>
                  <a:lnTo>
                    <a:pt x="1633" y="796"/>
                  </a:lnTo>
                  <a:lnTo>
                    <a:pt x="1639" y="782"/>
                  </a:lnTo>
                  <a:lnTo>
                    <a:pt x="1635" y="788"/>
                  </a:lnTo>
                  <a:lnTo>
                    <a:pt x="1633" y="796"/>
                  </a:lnTo>
                  <a:lnTo>
                    <a:pt x="1653" y="796"/>
                  </a:lnTo>
                  <a:lnTo>
                    <a:pt x="1645" y="778"/>
                  </a:lnTo>
                  <a:lnTo>
                    <a:pt x="1639" y="782"/>
                  </a:lnTo>
                  <a:lnTo>
                    <a:pt x="1647" y="800"/>
                  </a:lnTo>
                  <a:lnTo>
                    <a:pt x="1647" y="780"/>
                  </a:lnTo>
                  <a:lnTo>
                    <a:pt x="1641" y="780"/>
                  </a:lnTo>
                  <a:lnTo>
                    <a:pt x="1632" y="780"/>
                  </a:lnTo>
                  <a:lnTo>
                    <a:pt x="1616" y="778"/>
                  </a:lnTo>
                  <a:lnTo>
                    <a:pt x="1616" y="798"/>
                  </a:lnTo>
                  <a:lnTo>
                    <a:pt x="1624" y="780"/>
                  </a:lnTo>
                  <a:lnTo>
                    <a:pt x="1618" y="778"/>
                  </a:lnTo>
                  <a:lnTo>
                    <a:pt x="1616" y="776"/>
                  </a:lnTo>
                  <a:lnTo>
                    <a:pt x="1624" y="801"/>
                  </a:lnTo>
                  <a:lnTo>
                    <a:pt x="1626" y="794"/>
                  </a:lnTo>
                  <a:lnTo>
                    <a:pt x="1624" y="786"/>
                  </a:lnTo>
                  <a:lnTo>
                    <a:pt x="1620" y="780"/>
                  </a:lnTo>
                  <a:lnTo>
                    <a:pt x="1606" y="794"/>
                  </a:lnTo>
                  <a:lnTo>
                    <a:pt x="1620" y="807"/>
                  </a:lnTo>
                  <a:lnTo>
                    <a:pt x="1641" y="788"/>
                  </a:lnTo>
                  <a:lnTo>
                    <a:pt x="1665" y="772"/>
                  </a:lnTo>
                  <a:lnTo>
                    <a:pt x="1651" y="759"/>
                  </a:lnTo>
                  <a:lnTo>
                    <a:pt x="1659" y="776"/>
                  </a:lnTo>
                  <a:lnTo>
                    <a:pt x="1711" y="745"/>
                  </a:lnTo>
                  <a:lnTo>
                    <a:pt x="1702" y="728"/>
                  </a:lnTo>
                  <a:lnTo>
                    <a:pt x="1707" y="747"/>
                  </a:lnTo>
                  <a:lnTo>
                    <a:pt x="1719" y="743"/>
                  </a:lnTo>
                  <a:lnTo>
                    <a:pt x="1711" y="726"/>
                  </a:lnTo>
                  <a:lnTo>
                    <a:pt x="1711" y="745"/>
                  </a:lnTo>
                  <a:lnTo>
                    <a:pt x="1719" y="743"/>
                  </a:lnTo>
                  <a:lnTo>
                    <a:pt x="1721" y="743"/>
                  </a:lnTo>
                  <a:lnTo>
                    <a:pt x="1707" y="739"/>
                  </a:lnTo>
                  <a:lnTo>
                    <a:pt x="1713" y="743"/>
                  </a:lnTo>
                  <a:lnTo>
                    <a:pt x="1721" y="724"/>
                  </a:lnTo>
                  <a:lnTo>
                    <a:pt x="1703" y="731"/>
                  </a:lnTo>
                  <a:lnTo>
                    <a:pt x="1703" y="733"/>
                  </a:lnTo>
                  <a:lnTo>
                    <a:pt x="1703" y="718"/>
                  </a:lnTo>
                  <a:lnTo>
                    <a:pt x="1703" y="726"/>
                  </a:lnTo>
                  <a:lnTo>
                    <a:pt x="1723" y="726"/>
                  </a:lnTo>
                  <a:lnTo>
                    <a:pt x="1709" y="712"/>
                  </a:lnTo>
                  <a:lnTo>
                    <a:pt x="1707" y="714"/>
                  </a:lnTo>
                  <a:lnTo>
                    <a:pt x="1703" y="716"/>
                  </a:lnTo>
                  <a:lnTo>
                    <a:pt x="1717" y="730"/>
                  </a:lnTo>
                  <a:lnTo>
                    <a:pt x="1709" y="712"/>
                  </a:lnTo>
                  <a:lnTo>
                    <a:pt x="1698" y="720"/>
                  </a:lnTo>
                  <a:lnTo>
                    <a:pt x="1682" y="726"/>
                  </a:lnTo>
                  <a:lnTo>
                    <a:pt x="1668" y="733"/>
                  </a:lnTo>
                  <a:lnTo>
                    <a:pt x="1657" y="737"/>
                  </a:lnTo>
                  <a:lnTo>
                    <a:pt x="1655" y="739"/>
                  </a:lnTo>
                  <a:lnTo>
                    <a:pt x="1661" y="757"/>
                  </a:lnTo>
                  <a:lnTo>
                    <a:pt x="1659" y="737"/>
                  </a:lnTo>
                  <a:lnTo>
                    <a:pt x="1645" y="741"/>
                  </a:lnTo>
                  <a:lnTo>
                    <a:pt x="1637" y="743"/>
                  </a:lnTo>
                  <a:lnTo>
                    <a:pt x="1624" y="747"/>
                  </a:lnTo>
                  <a:lnTo>
                    <a:pt x="1608" y="751"/>
                  </a:lnTo>
                  <a:lnTo>
                    <a:pt x="1616" y="749"/>
                  </a:lnTo>
                  <a:lnTo>
                    <a:pt x="1616" y="768"/>
                  </a:lnTo>
                  <a:lnTo>
                    <a:pt x="1624" y="751"/>
                  </a:lnTo>
                  <a:lnTo>
                    <a:pt x="1606" y="749"/>
                  </a:lnTo>
                  <a:lnTo>
                    <a:pt x="1606" y="747"/>
                  </a:lnTo>
                  <a:lnTo>
                    <a:pt x="1618" y="765"/>
                  </a:lnTo>
                  <a:lnTo>
                    <a:pt x="1616" y="757"/>
                  </a:lnTo>
                  <a:lnTo>
                    <a:pt x="1612" y="751"/>
                  </a:lnTo>
                  <a:lnTo>
                    <a:pt x="1598" y="765"/>
                  </a:lnTo>
                  <a:lnTo>
                    <a:pt x="1616" y="772"/>
                  </a:lnTo>
                  <a:lnTo>
                    <a:pt x="1616" y="770"/>
                  </a:lnTo>
                  <a:lnTo>
                    <a:pt x="1598" y="763"/>
                  </a:lnTo>
                  <a:lnTo>
                    <a:pt x="1612" y="776"/>
                  </a:lnTo>
                  <a:lnTo>
                    <a:pt x="1616" y="772"/>
                  </a:lnTo>
                  <a:lnTo>
                    <a:pt x="1602" y="759"/>
                  </a:lnTo>
                  <a:lnTo>
                    <a:pt x="1610" y="776"/>
                  </a:lnTo>
                  <a:lnTo>
                    <a:pt x="1614" y="774"/>
                  </a:lnTo>
                  <a:lnTo>
                    <a:pt x="1626" y="768"/>
                  </a:lnTo>
                  <a:lnTo>
                    <a:pt x="1637" y="763"/>
                  </a:lnTo>
                  <a:lnTo>
                    <a:pt x="1645" y="757"/>
                  </a:lnTo>
                  <a:lnTo>
                    <a:pt x="1659" y="751"/>
                  </a:lnTo>
                  <a:lnTo>
                    <a:pt x="1676" y="743"/>
                  </a:lnTo>
                  <a:lnTo>
                    <a:pt x="1698" y="735"/>
                  </a:lnTo>
                  <a:lnTo>
                    <a:pt x="1717" y="728"/>
                  </a:lnTo>
                  <a:lnTo>
                    <a:pt x="1737" y="722"/>
                  </a:lnTo>
                  <a:lnTo>
                    <a:pt x="1729" y="704"/>
                  </a:lnTo>
                  <a:lnTo>
                    <a:pt x="1729" y="724"/>
                  </a:lnTo>
                  <a:lnTo>
                    <a:pt x="1744" y="720"/>
                  </a:lnTo>
                  <a:lnTo>
                    <a:pt x="1744" y="700"/>
                  </a:lnTo>
                  <a:lnTo>
                    <a:pt x="1737" y="718"/>
                  </a:lnTo>
                  <a:lnTo>
                    <a:pt x="1752" y="720"/>
                  </a:lnTo>
                  <a:lnTo>
                    <a:pt x="1756" y="700"/>
                  </a:lnTo>
                  <a:lnTo>
                    <a:pt x="1752" y="720"/>
                  </a:lnTo>
                  <a:lnTo>
                    <a:pt x="1740" y="702"/>
                  </a:lnTo>
                  <a:lnTo>
                    <a:pt x="1740" y="710"/>
                  </a:lnTo>
                  <a:lnTo>
                    <a:pt x="1746" y="716"/>
                  </a:lnTo>
                  <a:lnTo>
                    <a:pt x="1760" y="702"/>
                  </a:lnTo>
                  <a:lnTo>
                    <a:pt x="1740" y="695"/>
                  </a:lnTo>
                  <a:lnTo>
                    <a:pt x="1740" y="696"/>
                  </a:lnTo>
                  <a:lnTo>
                    <a:pt x="1744" y="691"/>
                  </a:lnTo>
                  <a:lnTo>
                    <a:pt x="1758" y="704"/>
                  </a:lnTo>
                  <a:lnTo>
                    <a:pt x="1750" y="687"/>
                  </a:lnTo>
                  <a:lnTo>
                    <a:pt x="1746" y="691"/>
                  </a:lnTo>
                  <a:lnTo>
                    <a:pt x="1738" y="693"/>
                  </a:lnTo>
                  <a:lnTo>
                    <a:pt x="1721" y="700"/>
                  </a:lnTo>
                  <a:lnTo>
                    <a:pt x="1713" y="702"/>
                  </a:lnTo>
                  <a:lnTo>
                    <a:pt x="1705" y="708"/>
                  </a:lnTo>
                  <a:lnTo>
                    <a:pt x="1715" y="724"/>
                  </a:lnTo>
                  <a:lnTo>
                    <a:pt x="1707" y="706"/>
                  </a:lnTo>
                  <a:lnTo>
                    <a:pt x="1688" y="714"/>
                  </a:lnTo>
                  <a:lnTo>
                    <a:pt x="1670" y="722"/>
                  </a:lnTo>
                  <a:lnTo>
                    <a:pt x="1668" y="722"/>
                  </a:lnTo>
                  <a:lnTo>
                    <a:pt x="1661" y="724"/>
                  </a:lnTo>
                  <a:lnTo>
                    <a:pt x="1653" y="728"/>
                  </a:lnTo>
                  <a:lnTo>
                    <a:pt x="1647" y="730"/>
                  </a:lnTo>
                  <a:lnTo>
                    <a:pt x="1655" y="747"/>
                  </a:lnTo>
                  <a:lnTo>
                    <a:pt x="1655" y="728"/>
                  </a:lnTo>
                  <a:lnTo>
                    <a:pt x="1653" y="728"/>
                  </a:lnTo>
                  <a:lnTo>
                    <a:pt x="1668" y="761"/>
                  </a:lnTo>
                  <a:lnTo>
                    <a:pt x="1672" y="753"/>
                  </a:lnTo>
                  <a:lnTo>
                    <a:pt x="1672" y="747"/>
                  </a:lnTo>
                  <a:lnTo>
                    <a:pt x="1672" y="739"/>
                  </a:lnTo>
                  <a:lnTo>
                    <a:pt x="1668" y="731"/>
                  </a:lnTo>
                  <a:lnTo>
                    <a:pt x="1661" y="728"/>
                  </a:lnTo>
                  <a:lnTo>
                    <a:pt x="1653" y="747"/>
                  </a:lnTo>
                  <a:lnTo>
                    <a:pt x="1661" y="765"/>
                  </a:lnTo>
                  <a:lnTo>
                    <a:pt x="1667" y="761"/>
                  </a:lnTo>
                  <a:lnTo>
                    <a:pt x="1668" y="761"/>
                  </a:lnTo>
                  <a:lnTo>
                    <a:pt x="1686" y="745"/>
                  </a:lnTo>
                  <a:lnTo>
                    <a:pt x="1672" y="731"/>
                  </a:lnTo>
                  <a:lnTo>
                    <a:pt x="1680" y="749"/>
                  </a:lnTo>
                  <a:lnTo>
                    <a:pt x="1700" y="739"/>
                  </a:lnTo>
                  <a:lnTo>
                    <a:pt x="1721" y="730"/>
                  </a:lnTo>
                  <a:lnTo>
                    <a:pt x="1744" y="718"/>
                  </a:lnTo>
                  <a:lnTo>
                    <a:pt x="1735" y="700"/>
                  </a:lnTo>
                  <a:lnTo>
                    <a:pt x="1742" y="718"/>
                  </a:lnTo>
                  <a:lnTo>
                    <a:pt x="1752" y="716"/>
                  </a:lnTo>
                  <a:lnTo>
                    <a:pt x="1744" y="698"/>
                  </a:lnTo>
                  <a:lnTo>
                    <a:pt x="1744" y="718"/>
                  </a:lnTo>
                  <a:lnTo>
                    <a:pt x="1754" y="716"/>
                  </a:lnTo>
                  <a:lnTo>
                    <a:pt x="1762" y="714"/>
                  </a:lnTo>
                  <a:lnTo>
                    <a:pt x="1770" y="712"/>
                  </a:lnTo>
                  <a:lnTo>
                    <a:pt x="1775" y="708"/>
                  </a:lnTo>
                  <a:lnTo>
                    <a:pt x="1775" y="706"/>
                  </a:lnTo>
                  <a:lnTo>
                    <a:pt x="1781" y="700"/>
                  </a:lnTo>
                  <a:lnTo>
                    <a:pt x="1781" y="693"/>
                  </a:lnTo>
                  <a:lnTo>
                    <a:pt x="1781" y="685"/>
                  </a:lnTo>
                  <a:lnTo>
                    <a:pt x="1775" y="679"/>
                  </a:lnTo>
                  <a:lnTo>
                    <a:pt x="1775" y="677"/>
                  </a:lnTo>
                  <a:lnTo>
                    <a:pt x="1762" y="691"/>
                  </a:lnTo>
                  <a:lnTo>
                    <a:pt x="1777" y="679"/>
                  </a:lnTo>
                  <a:lnTo>
                    <a:pt x="1768" y="673"/>
                  </a:lnTo>
                  <a:lnTo>
                    <a:pt x="1762" y="667"/>
                  </a:lnTo>
                  <a:lnTo>
                    <a:pt x="1754" y="667"/>
                  </a:lnTo>
                  <a:lnTo>
                    <a:pt x="1744" y="665"/>
                  </a:lnTo>
                  <a:lnTo>
                    <a:pt x="1733" y="665"/>
                  </a:lnTo>
                  <a:lnTo>
                    <a:pt x="1725" y="667"/>
                  </a:lnTo>
                  <a:lnTo>
                    <a:pt x="1719" y="665"/>
                  </a:lnTo>
                  <a:lnTo>
                    <a:pt x="1702" y="667"/>
                  </a:lnTo>
                  <a:lnTo>
                    <a:pt x="1680" y="671"/>
                  </a:lnTo>
                  <a:lnTo>
                    <a:pt x="1655" y="675"/>
                  </a:lnTo>
                  <a:lnTo>
                    <a:pt x="1628" y="679"/>
                  </a:lnTo>
                  <a:lnTo>
                    <a:pt x="1602" y="683"/>
                  </a:lnTo>
                  <a:lnTo>
                    <a:pt x="1577" y="685"/>
                  </a:lnTo>
                  <a:lnTo>
                    <a:pt x="1556" y="687"/>
                  </a:lnTo>
                  <a:lnTo>
                    <a:pt x="1542" y="687"/>
                  </a:lnTo>
                  <a:lnTo>
                    <a:pt x="1540" y="687"/>
                  </a:lnTo>
                  <a:lnTo>
                    <a:pt x="1538" y="687"/>
                  </a:lnTo>
                  <a:lnTo>
                    <a:pt x="1558" y="706"/>
                  </a:lnTo>
                  <a:lnTo>
                    <a:pt x="1556" y="698"/>
                  </a:lnTo>
                  <a:lnTo>
                    <a:pt x="1552" y="693"/>
                  </a:lnTo>
                  <a:lnTo>
                    <a:pt x="1546" y="689"/>
                  </a:lnTo>
                  <a:lnTo>
                    <a:pt x="1538" y="706"/>
                  </a:lnTo>
                  <a:lnTo>
                    <a:pt x="1556" y="714"/>
                  </a:lnTo>
                  <a:lnTo>
                    <a:pt x="1558" y="712"/>
                  </a:lnTo>
                  <a:lnTo>
                    <a:pt x="1538" y="704"/>
                  </a:lnTo>
                  <a:lnTo>
                    <a:pt x="1552" y="718"/>
                  </a:lnTo>
                  <a:lnTo>
                    <a:pt x="1558" y="714"/>
                  </a:lnTo>
                  <a:lnTo>
                    <a:pt x="1544" y="700"/>
                  </a:lnTo>
                  <a:lnTo>
                    <a:pt x="1552" y="718"/>
                  </a:lnTo>
                  <a:lnTo>
                    <a:pt x="1562" y="712"/>
                  </a:lnTo>
                  <a:lnTo>
                    <a:pt x="1571" y="706"/>
                  </a:lnTo>
                  <a:lnTo>
                    <a:pt x="1573" y="706"/>
                  </a:lnTo>
                  <a:lnTo>
                    <a:pt x="1583" y="695"/>
                  </a:lnTo>
                  <a:lnTo>
                    <a:pt x="1593" y="687"/>
                  </a:lnTo>
                  <a:lnTo>
                    <a:pt x="1606" y="671"/>
                  </a:lnTo>
                  <a:lnTo>
                    <a:pt x="1620" y="660"/>
                  </a:lnTo>
                  <a:lnTo>
                    <a:pt x="1630" y="652"/>
                  </a:lnTo>
                  <a:lnTo>
                    <a:pt x="1616" y="638"/>
                  </a:lnTo>
                  <a:lnTo>
                    <a:pt x="1624" y="656"/>
                  </a:lnTo>
                  <a:lnTo>
                    <a:pt x="1639" y="646"/>
                  </a:lnTo>
                  <a:lnTo>
                    <a:pt x="1641" y="644"/>
                  </a:lnTo>
                  <a:lnTo>
                    <a:pt x="1649" y="640"/>
                  </a:lnTo>
                  <a:lnTo>
                    <a:pt x="1635" y="626"/>
                  </a:lnTo>
                  <a:lnTo>
                    <a:pt x="1643" y="644"/>
                  </a:lnTo>
                  <a:lnTo>
                    <a:pt x="1651" y="640"/>
                  </a:lnTo>
                  <a:lnTo>
                    <a:pt x="1657" y="638"/>
                  </a:lnTo>
                  <a:lnTo>
                    <a:pt x="1663" y="634"/>
                  </a:lnTo>
                  <a:lnTo>
                    <a:pt x="1668" y="628"/>
                  </a:lnTo>
                  <a:lnTo>
                    <a:pt x="1668" y="626"/>
                  </a:lnTo>
                  <a:lnTo>
                    <a:pt x="1668" y="619"/>
                  </a:lnTo>
                  <a:lnTo>
                    <a:pt x="1667" y="611"/>
                  </a:lnTo>
                  <a:lnTo>
                    <a:pt x="1663" y="605"/>
                  </a:lnTo>
                  <a:lnTo>
                    <a:pt x="1657" y="601"/>
                  </a:lnTo>
                  <a:lnTo>
                    <a:pt x="1649" y="599"/>
                  </a:lnTo>
                  <a:lnTo>
                    <a:pt x="1647" y="599"/>
                  </a:lnTo>
                  <a:lnTo>
                    <a:pt x="1639" y="601"/>
                  </a:lnTo>
                  <a:lnTo>
                    <a:pt x="1632" y="603"/>
                  </a:lnTo>
                  <a:lnTo>
                    <a:pt x="1626" y="605"/>
                  </a:lnTo>
                  <a:lnTo>
                    <a:pt x="1614" y="613"/>
                  </a:lnTo>
                  <a:lnTo>
                    <a:pt x="1620" y="630"/>
                  </a:lnTo>
                  <a:lnTo>
                    <a:pt x="1614" y="613"/>
                  </a:lnTo>
                  <a:lnTo>
                    <a:pt x="1585" y="623"/>
                  </a:lnTo>
                  <a:lnTo>
                    <a:pt x="1560" y="630"/>
                  </a:lnTo>
                  <a:lnTo>
                    <a:pt x="1534" y="638"/>
                  </a:lnTo>
                  <a:lnTo>
                    <a:pt x="1521" y="642"/>
                  </a:lnTo>
                  <a:lnTo>
                    <a:pt x="1509" y="646"/>
                  </a:lnTo>
                  <a:lnTo>
                    <a:pt x="1513" y="663"/>
                  </a:lnTo>
                  <a:lnTo>
                    <a:pt x="1509" y="646"/>
                  </a:lnTo>
                  <a:lnTo>
                    <a:pt x="1474" y="654"/>
                  </a:lnTo>
                  <a:lnTo>
                    <a:pt x="1460" y="658"/>
                  </a:lnTo>
                  <a:lnTo>
                    <a:pt x="1468" y="675"/>
                  </a:lnTo>
                  <a:lnTo>
                    <a:pt x="1468" y="656"/>
                  </a:lnTo>
                  <a:lnTo>
                    <a:pt x="1457" y="656"/>
                  </a:lnTo>
                  <a:lnTo>
                    <a:pt x="1447" y="656"/>
                  </a:lnTo>
                  <a:lnTo>
                    <a:pt x="1455" y="658"/>
                  </a:lnTo>
                  <a:lnTo>
                    <a:pt x="1447" y="675"/>
                  </a:lnTo>
                  <a:lnTo>
                    <a:pt x="1460" y="661"/>
                  </a:lnTo>
                  <a:lnTo>
                    <a:pt x="1457" y="656"/>
                  </a:lnTo>
                  <a:lnTo>
                    <a:pt x="1462" y="661"/>
                  </a:lnTo>
                  <a:lnTo>
                    <a:pt x="1443" y="669"/>
                  </a:lnTo>
                  <a:lnTo>
                    <a:pt x="1462" y="669"/>
                  </a:lnTo>
                  <a:lnTo>
                    <a:pt x="1464" y="661"/>
                  </a:lnTo>
                  <a:lnTo>
                    <a:pt x="1445" y="661"/>
                  </a:lnTo>
                  <a:lnTo>
                    <a:pt x="1464" y="669"/>
                  </a:lnTo>
                  <a:lnTo>
                    <a:pt x="1470" y="656"/>
                  </a:lnTo>
                  <a:lnTo>
                    <a:pt x="1453" y="646"/>
                  </a:lnTo>
                  <a:lnTo>
                    <a:pt x="1464" y="661"/>
                  </a:lnTo>
                  <a:lnTo>
                    <a:pt x="1482" y="648"/>
                  </a:lnTo>
                  <a:lnTo>
                    <a:pt x="1493" y="640"/>
                  </a:lnTo>
                  <a:lnTo>
                    <a:pt x="1505" y="632"/>
                  </a:lnTo>
                  <a:lnTo>
                    <a:pt x="1513" y="626"/>
                  </a:lnTo>
                  <a:lnTo>
                    <a:pt x="1528" y="617"/>
                  </a:lnTo>
                  <a:lnTo>
                    <a:pt x="1515" y="603"/>
                  </a:lnTo>
                  <a:lnTo>
                    <a:pt x="1523" y="621"/>
                  </a:lnTo>
                  <a:lnTo>
                    <a:pt x="1534" y="611"/>
                  </a:lnTo>
                  <a:lnTo>
                    <a:pt x="1550" y="601"/>
                  </a:lnTo>
                  <a:lnTo>
                    <a:pt x="1560" y="595"/>
                  </a:lnTo>
                  <a:lnTo>
                    <a:pt x="1573" y="590"/>
                  </a:lnTo>
                  <a:lnTo>
                    <a:pt x="1587" y="580"/>
                  </a:lnTo>
                  <a:lnTo>
                    <a:pt x="1604" y="570"/>
                  </a:lnTo>
                  <a:lnTo>
                    <a:pt x="1624" y="558"/>
                  </a:lnTo>
                  <a:lnTo>
                    <a:pt x="1651" y="543"/>
                  </a:lnTo>
                  <a:lnTo>
                    <a:pt x="1653" y="541"/>
                  </a:lnTo>
                  <a:lnTo>
                    <a:pt x="1655" y="539"/>
                  </a:lnTo>
                  <a:lnTo>
                    <a:pt x="1663" y="535"/>
                  </a:lnTo>
                  <a:lnTo>
                    <a:pt x="1668" y="531"/>
                  </a:lnTo>
                  <a:lnTo>
                    <a:pt x="1670" y="531"/>
                  </a:lnTo>
                  <a:lnTo>
                    <a:pt x="1649" y="500"/>
                  </a:lnTo>
                  <a:lnTo>
                    <a:pt x="1643" y="506"/>
                  </a:lnTo>
                  <a:lnTo>
                    <a:pt x="1643" y="514"/>
                  </a:lnTo>
                  <a:lnTo>
                    <a:pt x="1643" y="521"/>
                  </a:lnTo>
                  <a:lnTo>
                    <a:pt x="1649" y="527"/>
                  </a:lnTo>
                  <a:lnTo>
                    <a:pt x="1655" y="531"/>
                  </a:lnTo>
                  <a:lnTo>
                    <a:pt x="1663" y="533"/>
                  </a:lnTo>
                  <a:lnTo>
                    <a:pt x="1663" y="514"/>
                  </a:lnTo>
                  <a:lnTo>
                    <a:pt x="1655" y="496"/>
                  </a:lnTo>
                  <a:lnTo>
                    <a:pt x="1651" y="498"/>
                  </a:lnTo>
                  <a:lnTo>
                    <a:pt x="1606" y="527"/>
                  </a:lnTo>
                  <a:lnTo>
                    <a:pt x="1571" y="553"/>
                  </a:lnTo>
                  <a:lnTo>
                    <a:pt x="1581" y="568"/>
                  </a:lnTo>
                  <a:lnTo>
                    <a:pt x="1575" y="551"/>
                  </a:lnTo>
                  <a:lnTo>
                    <a:pt x="1554" y="556"/>
                  </a:lnTo>
                  <a:lnTo>
                    <a:pt x="1536" y="564"/>
                  </a:lnTo>
                  <a:lnTo>
                    <a:pt x="1517" y="570"/>
                  </a:lnTo>
                  <a:lnTo>
                    <a:pt x="1525" y="588"/>
                  </a:lnTo>
                  <a:lnTo>
                    <a:pt x="1525" y="568"/>
                  </a:lnTo>
                  <a:lnTo>
                    <a:pt x="1505" y="572"/>
                  </a:lnTo>
                  <a:lnTo>
                    <a:pt x="1505" y="591"/>
                  </a:lnTo>
                  <a:lnTo>
                    <a:pt x="1505" y="572"/>
                  </a:lnTo>
                  <a:lnTo>
                    <a:pt x="1503" y="570"/>
                  </a:lnTo>
                  <a:lnTo>
                    <a:pt x="1523" y="590"/>
                  </a:lnTo>
                  <a:lnTo>
                    <a:pt x="1521" y="582"/>
                  </a:lnTo>
                  <a:lnTo>
                    <a:pt x="1517" y="576"/>
                  </a:lnTo>
                  <a:lnTo>
                    <a:pt x="1511" y="572"/>
                  </a:lnTo>
                  <a:lnTo>
                    <a:pt x="1503" y="590"/>
                  </a:lnTo>
                  <a:lnTo>
                    <a:pt x="1523" y="597"/>
                  </a:lnTo>
                  <a:lnTo>
                    <a:pt x="1525" y="593"/>
                  </a:lnTo>
                  <a:lnTo>
                    <a:pt x="1528" y="588"/>
                  </a:lnTo>
                  <a:lnTo>
                    <a:pt x="1528" y="586"/>
                  </a:lnTo>
                  <a:lnTo>
                    <a:pt x="1544" y="566"/>
                  </a:lnTo>
                  <a:lnTo>
                    <a:pt x="1525" y="558"/>
                  </a:lnTo>
                  <a:lnTo>
                    <a:pt x="1538" y="572"/>
                  </a:lnTo>
                  <a:lnTo>
                    <a:pt x="1554" y="555"/>
                  </a:lnTo>
                  <a:lnTo>
                    <a:pt x="1589" y="521"/>
                  </a:lnTo>
                  <a:lnTo>
                    <a:pt x="1622" y="492"/>
                  </a:lnTo>
                  <a:lnTo>
                    <a:pt x="1649" y="459"/>
                  </a:lnTo>
                  <a:lnTo>
                    <a:pt x="1653" y="453"/>
                  </a:lnTo>
                  <a:lnTo>
                    <a:pt x="1665" y="434"/>
                  </a:lnTo>
                  <a:lnTo>
                    <a:pt x="1674" y="413"/>
                  </a:lnTo>
                  <a:lnTo>
                    <a:pt x="1674" y="405"/>
                  </a:lnTo>
                  <a:lnTo>
                    <a:pt x="1672" y="397"/>
                  </a:lnTo>
                  <a:lnTo>
                    <a:pt x="1668" y="391"/>
                  </a:lnTo>
                  <a:lnTo>
                    <a:pt x="1663" y="387"/>
                  </a:lnTo>
                  <a:lnTo>
                    <a:pt x="1655" y="385"/>
                  </a:lnTo>
                  <a:lnTo>
                    <a:pt x="1647" y="387"/>
                  </a:lnTo>
                  <a:lnTo>
                    <a:pt x="1643" y="389"/>
                  </a:lnTo>
                  <a:lnTo>
                    <a:pt x="1624" y="407"/>
                  </a:lnTo>
                  <a:lnTo>
                    <a:pt x="1608" y="420"/>
                  </a:lnTo>
                  <a:lnTo>
                    <a:pt x="1581" y="453"/>
                  </a:lnTo>
                  <a:lnTo>
                    <a:pt x="1558" y="486"/>
                  </a:lnTo>
                  <a:lnTo>
                    <a:pt x="1530" y="525"/>
                  </a:lnTo>
                  <a:lnTo>
                    <a:pt x="1519" y="539"/>
                  </a:lnTo>
                  <a:lnTo>
                    <a:pt x="1538" y="547"/>
                  </a:lnTo>
                  <a:lnTo>
                    <a:pt x="1525" y="533"/>
                  </a:lnTo>
                  <a:lnTo>
                    <a:pt x="1517" y="541"/>
                  </a:lnTo>
                  <a:lnTo>
                    <a:pt x="1497" y="564"/>
                  </a:lnTo>
                  <a:lnTo>
                    <a:pt x="1492" y="572"/>
                  </a:lnTo>
                  <a:lnTo>
                    <a:pt x="1490" y="580"/>
                  </a:lnTo>
                  <a:lnTo>
                    <a:pt x="1488" y="584"/>
                  </a:lnTo>
                  <a:lnTo>
                    <a:pt x="1505" y="591"/>
                  </a:lnTo>
                  <a:lnTo>
                    <a:pt x="1492" y="578"/>
                  </a:lnTo>
                  <a:lnTo>
                    <a:pt x="1492" y="580"/>
                  </a:lnTo>
                  <a:lnTo>
                    <a:pt x="1523" y="586"/>
                  </a:lnTo>
                  <a:lnTo>
                    <a:pt x="1519" y="580"/>
                  </a:lnTo>
                  <a:lnTo>
                    <a:pt x="1513" y="574"/>
                  </a:lnTo>
                  <a:lnTo>
                    <a:pt x="1505" y="574"/>
                  </a:lnTo>
                  <a:lnTo>
                    <a:pt x="1497" y="574"/>
                  </a:lnTo>
                  <a:lnTo>
                    <a:pt x="1505" y="593"/>
                  </a:lnTo>
                  <a:lnTo>
                    <a:pt x="1525" y="593"/>
                  </a:lnTo>
                  <a:lnTo>
                    <a:pt x="1525" y="591"/>
                  </a:lnTo>
                  <a:lnTo>
                    <a:pt x="1527" y="582"/>
                  </a:lnTo>
                  <a:lnTo>
                    <a:pt x="1507" y="582"/>
                  </a:lnTo>
                  <a:lnTo>
                    <a:pt x="1525" y="590"/>
                  </a:lnTo>
                  <a:lnTo>
                    <a:pt x="1527" y="580"/>
                  </a:lnTo>
                  <a:lnTo>
                    <a:pt x="1536" y="560"/>
                  </a:lnTo>
                  <a:lnTo>
                    <a:pt x="1548" y="541"/>
                  </a:lnTo>
                  <a:lnTo>
                    <a:pt x="1558" y="523"/>
                  </a:lnTo>
                  <a:lnTo>
                    <a:pt x="1577" y="486"/>
                  </a:lnTo>
                  <a:lnTo>
                    <a:pt x="1591" y="459"/>
                  </a:lnTo>
                  <a:lnTo>
                    <a:pt x="1602" y="438"/>
                  </a:lnTo>
                  <a:lnTo>
                    <a:pt x="1612" y="422"/>
                  </a:lnTo>
                  <a:lnTo>
                    <a:pt x="1618" y="411"/>
                  </a:lnTo>
                  <a:lnTo>
                    <a:pt x="1622" y="403"/>
                  </a:lnTo>
                  <a:lnTo>
                    <a:pt x="1626" y="397"/>
                  </a:lnTo>
                  <a:lnTo>
                    <a:pt x="1626" y="395"/>
                  </a:lnTo>
                  <a:lnTo>
                    <a:pt x="1608" y="387"/>
                  </a:lnTo>
                  <a:lnTo>
                    <a:pt x="1622" y="401"/>
                  </a:lnTo>
                  <a:lnTo>
                    <a:pt x="1624" y="399"/>
                  </a:lnTo>
                  <a:lnTo>
                    <a:pt x="1628" y="393"/>
                  </a:lnTo>
                  <a:lnTo>
                    <a:pt x="1630" y="389"/>
                  </a:lnTo>
                  <a:lnTo>
                    <a:pt x="1632" y="385"/>
                  </a:lnTo>
                  <a:lnTo>
                    <a:pt x="1635" y="380"/>
                  </a:lnTo>
                  <a:lnTo>
                    <a:pt x="1639" y="370"/>
                  </a:lnTo>
                  <a:lnTo>
                    <a:pt x="1645" y="358"/>
                  </a:lnTo>
                  <a:lnTo>
                    <a:pt x="1649" y="352"/>
                  </a:lnTo>
                  <a:lnTo>
                    <a:pt x="1649" y="350"/>
                  </a:lnTo>
                  <a:lnTo>
                    <a:pt x="1612" y="343"/>
                  </a:lnTo>
                  <a:lnTo>
                    <a:pt x="1612" y="350"/>
                  </a:lnTo>
                  <a:lnTo>
                    <a:pt x="1618" y="356"/>
                  </a:lnTo>
                  <a:lnTo>
                    <a:pt x="1624" y="360"/>
                  </a:lnTo>
                  <a:lnTo>
                    <a:pt x="1632" y="362"/>
                  </a:lnTo>
                  <a:lnTo>
                    <a:pt x="1639" y="360"/>
                  </a:lnTo>
                  <a:lnTo>
                    <a:pt x="1645" y="356"/>
                  </a:lnTo>
                  <a:lnTo>
                    <a:pt x="1632" y="343"/>
                  </a:lnTo>
                  <a:lnTo>
                    <a:pt x="1612" y="335"/>
                  </a:lnTo>
                  <a:lnTo>
                    <a:pt x="1612" y="339"/>
                  </a:lnTo>
                  <a:lnTo>
                    <a:pt x="1606" y="348"/>
                  </a:lnTo>
                  <a:lnTo>
                    <a:pt x="1600" y="364"/>
                  </a:lnTo>
                  <a:lnTo>
                    <a:pt x="1591" y="383"/>
                  </a:lnTo>
                  <a:lnTo>
                    <a:pt x="1583" y="403"/>
                  </a:lnTo>
                  <a:lnTo>
                    <a:pt x="1575" y="420"/>
                  </a:lnTo>
                  <a:lnTo>
                    <a:pt x="1569" y="434"/>
                  </a:lnTo>
                  <a:lnTo>
                    <a:pt x="1587" y="442"/>
                  </a:lnTo>
                  <a:lnTo>
                    <a:pt x="1569" y="434"/>
                  </a:lnTo>
                  <a:lnTo>
                    <a:pt x="1552" y="469"/>
                  </a:lnTo>
                  <a:lnTo>
                    <a:pt x="1532" y="504"/>
                  </a:lnTo>
                  <a:lnTo>
                    <a:pt x="1511" y="535"/>
                  </a:lnTo>
                  <a:lnTo>
                    <a:pt x="1530" y="543"/>
                  </a:lnTo>
                  <a:lnTo>
                    <a:pt x="1517" y="529"/>
                  </a:lnTo>
                  <a:lnTo>
                    <a:pt x="1492" y="562"/>
                  </a:lnTo>
                  <a:lnTo>
                    <a:pt x="1482" y="572"/>
                  </a:lnTo>
                  <a:lnTo>
                    <a:pt x="1476" y="578"/>
                  </a:lnTo>
                  <a:lnTo>
                    <a:pt x="1470" y="584"/>
                  </a:lnTo>
                  <a:lnTo>
                    <a:pt x="1484" y="597"/>
                  </a:lnTo>
                  <a:lnTo>
                    <a:pt x="1476" y="580"/>
                  </a:lnTo>
                  <a:lnTo>
                    <a:pt x="1474" y="580"/>
                  </a:lnTo>
                  <a:lnTo>
                    <a:pt x="1482" y="578"/>
                  </a:lnTo>
                  <a:lnTo>
                    <a:pt x="1482" y="597"/>
                  </a:lnTo>
                  <a:lnTo>
                    <a:pt x="1490" y="580"/>
                  </a:lnTo>
                  <a:lnTo>
                    <a:pt x="1488" y="580"/>
                  </a:lnTo>
                  <a:lnTo>
                    <a:pt x="1493" y="584"/>
                  </a:lnTo>
                  <a:lnTo>
                    <a:pt x="1480" y="597"/>
                  </a:lnTo>
                  <a:lnTo>
                    <a:pt x="1497" y="590"/>
                  </a:lnTo>
                  <a:lnTo>
                    <a:pt x="1495" y="586"/>
                  </a:lnTo>
                  <a:lnTo>
                    <a:pt x="1493" y="580"/>
                  </a:lnTo>
                  <a:lnTo>
                    <a:pt x="1490" y="572"/>
                  </a:lnTo>
                  <a:lnTo>
                    <a:pt x="1490" y="588"/>
                  </a:lnTo>
                  <a:lnTo>
                    <a:pt x="1492" y="580"/>
                  </a:lnTo>
                  <a:lnTo>
                    <a:pt x="1490" y="572"/>
                  </a:lnTo>
                  <a:lnTo>
                    <a:pt x="1472" y="580"/>
                  </a:lnTo>
                  <a:lnTo>
                    <a:pt x="1490" y="588"/>
                  </a:lnTo>
                  <a:lnTo>
                    <a:pt x="1509" y="543"/>
                  </a:lnTo>
                  <a:lnTo>
                    <a:pt x="1528" y="496"/>
                  </a:lnTo>
                  <a:lnTo>
                    <a:pt x="1552" y="450"/>
                  </a:lnTo>
                  <a:lnTo>
                    <a:pt x="1532" y="442"/>
                  </a:lnTo>
                  <a:lnTo>
                    <a:pt x="1546" y="455"/>
                  </a:lnTo>
                  <a:lnTo>
                    <a:pt x="1575" y="411"/>
                  </a:lnTo>
                  <a:lnTo>
                    <a:pt x="1589" y="389"/>
                  </a:lnTo>
                  <a:lnTo>
                    <a:pt x="1571" y="381"/>
                  </a:lnTo>
                  <a:lnTo>
                    <a:pt x="1585" y="395"/>
                  </a:lnTo>
                  <a:lnTo>
                    <a:pt x="1591" y="389"/>
                  </a:lnTo>
                  <a:lnTo>
                    <a:pt x="1585" y="393"/>
                  </a:lnTo>
                  <a:lnTo>
                    <a:pt x="1577" y="376"/>
                  </a:lnTo>
                  <a:lnTo>
                    <a:pt x="1577" y="395"/>
                  </a:lnTo>
                  <a:lnTo>
                    <a:pt x="1591" y="391"/>
                  </a:lnTo>
                  <a:lnTo>
                    <a:pt x="1593" y="391"/>
                  </a:lnTo>
                  <a:lnTo>
                    <a:pt x="1597" y="391"/>
                  </a:lnTo>
                  <a:lnTo>
                    <a:pt x="1569" y="374"/>
                  </a:lnTo>
                  <a:lnTo>
                    <a:pt x="1571" y="381"/>
                  </a:lnTo>
                  <a:lnTo>
                    <a:pt x="1575" y="387"/>
                  </a:lnTo>
                  <a:lnTo>
                    <a:pt x="1581" y="391"/>
                  </a:lnTo>
                  <a:lnTo>
                    <a:pt x="1589" y="393"/>
                  </a:lnTo>
                  <a:lnTo>
                    <a:pt x="1589" y="374"/>
                  </a:lnTo>
                  <a:lnTo>
                    <a:pt x="1571" y="366"/>
                  </a:lnTo>
                  <a:lnTo>
                    <a:pt x="1569" y="372"/>
                  </a:lnTo>
                  <a:lnTo>
                    <a:pt x="1565" y="378"/>
                  </a:lnTo>
                  <a:lnTo>
                    <a:pt x="1563" y="389"/>
                  </a:lnTo>
                  <a:lnTo>
                    <a:pt x="1581" y="393"/>
                  </a:lnTo>
                  <a:lnTo>
                    <a:pt x="1563" y="385"/>
                  </a:lnTo>
                  <a:lnTo>
                    <a:pt x="1550" y="409"/>
                  </a:lnTo>
                  <a:lnTo>
                    <a:pt x="1536" y="430"/>
                  </a:lnTo>
                  <a:lnTo>
                    <a:pt x="1554" y="438"/>
                  </a:lnTo>
                  <a:lnTo>
                    <a:pt x="1540" y="424"/>
                  </a:lnTo>
                  <a:lnTo>
                    <a:pt x="1536" y="428"/>
                  </a:lnTo>
                  <a:lnTo>
                    <a:pt x="1532" y="434"/>
                  </a:lnTo>
                  <a:lnTo>
                    <a:pt x="1527" y="444"/>
                  </a:lnTo>
                  <a:lnTo>
                    <a:pt x="1517" y="457"/>
                  </a:lnTo>
                  <a:lnTo>
                    <a:pt x="1536" y="465"/>
                  </a:lnTo>
                  <a:lnTo>
                    <a:pt x="1523" y="451"/>
                  </a:lnTo>
                  <a:lnTo>
                    <a:pt x="1513" y="465"/>
                  </a:lnTo>
                  <a:lnTo>
                    <a:pt x="1501" y="479"/>
                  </a:lnTo>
                  <a:lnTo>
                    <a:pt x="1490" y="492"/>
                  </a:lnTo>
                  <a:lnTo>
                    <a:pt x="1480" y="502"/>
                  </a:lnTo>
                  <a:lnTo>
                    <a:pt x="1486" y="498"/>
                  </a:lnTo>
                  <a:lnTo>
                    <a:pt x="1493" y="516"/>
                  </a:lnTo>
                  <a:lnTo>
                    <a:pt x="1493" y="496"/>
                  </a:lnTo>
                  <a:lnTo>
                    <a:pt x="1482" y="502"/>
                  </a:lnTo>
                  <a:lnTo>
                    <a:pt x="1486" y="520"/>
                  </a:lnTo>
                  <a:lnTo>
                    <a:pt x="1484" y="502"/>
                  </a:lnTo>
                  <a:lnTo>
                    <a:pt x="1478" y="498"/>
                  </a:lnTo>
                  <a:lnTo>
                    <a:pt x="1486" y="500"/>
                  </a:lnTo>
                  <a:lnTo>
                    <a:pt x="1478" y="518"/>
                  </a:lnTo>
                  <a:lnTo>
                    <a:pt x="1492" y="504"/>
                  </a:lnTo>
                  <a:lnTo>
                    <a:pt x="1486" y="498"/>
                  </a:lnTo>
                  <a:lnTo>
                    <a:pt x="1472" y="512"/>
                  </a:lnTo>
                  <a:lnTo>
                    <a:pt x="1490" y="504"/>
                  </a:lnTo>
                  <a:lnTo>
                    <a:pt x="1486" y="498"/>
                  </a:lnTo>
                  <a:lnTo>
                    <a:pt x="1468" y="506"/>
                  </a:lnTo>
                  <a:lnTo>
                    <a:pt x="1488" y="506"/>
                  </a:lnTo>
                  <a:lnTo>
                    <a:pt x="1486" y="498"/>
                  </a:lnTo>
                  <a:lnTo>
                    <a:pt x="1486" y="496"/>
                  </a:lnTo>
                  <a:lnTo>
                    <a:pt x="1486" y="481"/>
                  </a:lnTo>
                  <a:lnTo>
                    <a:pt x="1466" y="481"/>
                  </a:lnTo>
                  <a:lnTo>
                    <a:pt x="1486" y="488"/>
                  </a:lnTo>
                  <a:lnTo>
                    <a:pt x="1490" y="473"/>
                  </a:lnTo>
                  <a:lnTo>
                    <a:pt x="1499" y="438"/>
                  </a:lnTo>
                  <a:lnTo>
                    <a:pt x="1480" y="432"/>
                  </a:lnTo>
                  <a:lnTo>
                    <a:pt x="1497" y="442"/>
                  </a:lnTo>
                  <a:lnTo>
                    <a:pt x="1521" y="399"/>
                  </a:lnTo>
                  <a:lnTo>
                    <a:pt x="1544" y="358"/>
                  </a:lnTo>
                  <a:lnTo>
                    <a:pt x="1556" y="343"/>
                  </a:lnTo>
                  <a:lnTo>
                    <a:pt x="1536" y="335"/>
                  </a:lnTo>
                  <a:lnTo>
                    <a:pt x="1550" y="348"/>
                  </a:lnTo>
                  <a:lnTo>
                    <a:pt x="1562" y="333"/>
                  </a:lnTo>
                  <a:lnTo>
                    <a:pt x="1571" y="317"/>
                  </a:lnTo>
                  <a:lnTo>
                    <a:pt x="1577" y="311"/>
                  </a:lnTo>
                  <a:lnTo>
                    <a:pt x="1585" y="298"/>
                  </a:lnTo>
                  <a:lnTo>
                    <a:pt x="1567" y="288"/>
                  </a:lnTo>
                  <a:lnTo>
                    <a:pt x="1585" y="298"/>
                  </a:lnTo>
                  <a:lnTo>
                    <a:pt x="1593" y="288"/>
                  </a:lnTo>
                  <a:lnTo>
                    <a:pt x="1573" y="280"/>
                  </a:lnTo>
                  <a:lnTo>
                    <a:pt x="1587" y="294"/>
                  </a:lnTo>
                  <a:lnTo>
                    <a:pt x="1595" y="284"/>
                  </a:lnTo>
                  <a:lnTo>
                    <a:pt x="1598" y="278"/>
                  </a:lnTo>
                  <a:lnTo>
                    <a:pt x="1602" y="271"/>
                  </a:lnTo>
                  <a:lnTo>
                    <a:pt x="1602" y="263"/>
                  </a:lnTo>
                  <a:lnTo>
                    <a:pt x="1602" y="259"/>
                  </a:lnTo>
                  <a:lnTo>
                    <a:pt x="1602" y="251"/>
                  </a:lnTo>
                  <a:lnTo>
                    <a:pt x="1597" y="245"/>
                  </a:lnTo>
                  <a:lnTo>
                    <a:pt x="1593" y="241"/>
                  </a:lnTo>
                  <a:lnTo>
                    <a:pt x="1591" y="240"/>
                  </a:lnTo>
                  <a:lnTo>
                    <a:pt x="1585" y="236"/>
                  </a:lnTo>
                  <a:lnTo>
                    <a:pt x="1577" y="234"/>
                  </a:lnTo>
                  <a:lnTo>
                    <a:pt x="1569" y="236"/>
                  </a:lnTo>
                  <a:lnTo>
                    <a:pt x="1567" y="238"/>
                  </a:lnTo>
                  <a:lnTo>
                    <a:pt x="1562" y="241"/>
                  </a:lnTo>
                  <a:lnTo>
                    <a:pt x="1558" y="243"/>
                  </a:lnTo>
                  <a:lnTo>
                    <a:pt x="1554" y="249"/>
                  </a:lnTo>
                  <a:lnTo>
                    <a:pt x="1550" y="255"/>
                  </a:lnTo>
                  <a:lnTo>
                    <a:pt x="1546" y="265"/>
                  </a:lnTo>
                  <a:lnTo>
                    <a:pt x="1544" y="273"/>
                  </a:lnTo>
                  <a:lnTo>
                    <a:pt x="1544" y="275"/>
                  </a:lnTo>
                  <a:lnTo>
                    <a:pt x="1525" y="306"/>
                  </a:lnTo>
                  <a:lnTo>
                    <a:pt x="1511" y="333"/>
                  </a:lnTo>
                  <a:lnTo>
                    <a:pt x="1503" y="345"/>
                  </a:lnTo>
                  <a:lnTo>
                    <a:pt x="1493" y="360"/>
                  </a:lnTo>
                  <a:lnTo>
                    <a:pt x="1480" y="378"/>
                  </a:lnTo>
                  <a:lnTo>
                    <a:pt x="1499" y="385"/>
                  </a:lnTo>
                  <a:lnTo>
                    <a:pt x="1486" y="372"/>
                  </a:lnTo>
                  <a:lnTo>
                    <a:pt x="1472" y="391"/>
                  </a:lnTo>
                  <a:lnTo>
                    <a:pt x="1457" y="411"/>
                  </a:lnTo>
                  <a:lnTo>
                    <a:pt x="1441" y="428"/>
                  </a:lnTo>
                  <a:lnTo>
                    <a:pt x="1429" y="440"/>
                  </a:lnTo>
                  <a:lnTo>
                    <a:pt x="1443" y="453"/>
                  </a:lnTo>
                  <a:lnTo>
                    <a:pt x="1435" y="436"/>
                  </a:lnTo>
                  <a:lnTo>
                    <a:pt x="1429" y="440"/>
                  </a:lnTo>
                  <a:lnTo>
                    <a:pt x="1437" y="457"/>
                  </a:lnTo>
                  <a:lnTo>
                    <a:pt x="1437" y="438"/>
                  </a:lnTo>
                  <a:lnTo>
                    <a:pt x="1429" y="442"/>
                  </a:lnTo>
                  <a:lnTo>
                    <a:pt x="1425" y="440"/>
                  </a:lnTo>
                  <a:lnTo>
                    <a:pt x="1439" y="446"/>
                  </a:lnTo>
                  <a:lnTo>
                    <a:pt x="1433" y="442"/>
                  </a:lnTo>
                  <a:lnTo>
                    <a:pt x="1425" y="459"/>
                  </a:lnTo>
                  <a:lnTo>
                    <a:pt x="1445" y="451"/>
                  </a:lnTo>
                  <a:lnTo>
                    <a:pt x="1443" y="448"/>
                  </a:lnTo>
                  <a:lnTo>
                    <a:pt x="1445" y="455"/>
                  </a:lnTo>
                  <a:lnTo>
                    <a:pt x="1425" y="455"/>
                  </a:lnTo>
                  <a:lnTo>
                    <a:pt x="1443" y="463"/>
                  </a:lnTo>
                  <a:lnTo>
                    <a:pt x="1445" y="457"/>
                  </a:lnTo>
                  <a:lnTo>
                    <a:pt x="1449" y="450"/>
                  </a:lnTo>
                  <a:lnTo>
                    <a:pt x="1431" y="442"/>
                  </a:lnTo>
                  <a:lnTo>
                    <a:pt x="1445" y="455"/>
                  </a:lnTo>
                  <a:lnTo>
                    <a:pt x="1457" y="438"/>
                  </a:lnTo>
                  <a:lnTo>
                    <a:pt x="1462" y="432"/>
                  </a:lnTo>
                  <a:lnTo>
                    <a:pt x="1466" y="424"/>
                  </a:lnTo>
                  <a:lnTo>
                    <a:pt x="1470" y="416"/>
                  </a:lnTo>
                  <a:lnTo>
                    <a:pt x="1453" y="409"/>
                  </a:lnTo>
                  <a:lnTo>
                    <a:pt x="1468" y="420"/>
                  </a:lnTo>
                  <a:lnTo>
                    <a:pt x="1472" y="415"/>
                  </a:lnTo>
                  <a:lnTo>
                    <a:pt x="1474" y="411"/>
                  </a:lnTo>
                  <a:lnTo>
                    <a:pt x="1482" y="397"/>
                  </a:lnTo>
                  <a:lnTo>
                    <a:pt x="1490" y="381"/>
                  </a:lnTo>
                  <a:lnTo>
                    <a:pt x="1501" y="362"/>
                  </a:lnTo>
                  <a:lnTo>
                    <a:pt x="1511" y="343"/>
                  </a:lnTo>
                  <a:lnTo>
                    <a:pt x="1521" y="323"/>
                  </a:lnTo>
                  <a:lnTo>
                    <a:pt x="1527" y="310"/>
                  </a:lnTo>
                  <a:lnTo>
                    <a:pt x="1530" y="306"/>
                  </a:lnTo>
                  <a:lnTo>
                    <a:pt x="1530" y="304"/>
                  </a:lnTo>
                  <a:lnTo>
                    <a:pt x="1530" y="302"/>
                  </a:lnTo>
                  <a:lnTo>
                    <a:pt x="1532" y="298"/>
                  </a:lnTo>
                  <a:lnTo>
                    <a:pt x="1534" y="290"/>
                  </a:lnTo>
                  <a:lnTo>
                    <a:pt x="1532" y="282"/>
                  </a:lnTo>
                  <a:lnTo>
                    <a:pt x="1528" y="276"/>
                  </a:lnTo>
                  <a:lnTo>
                    <a:pt x="1523" y="273"/>
                  </a:lnTo>
                  <a:lnTo>
                    <a:pt x="1515" y="271"/>
                  </a:lnTo>
                  <a:lnTo>
                    <a:pt x="1507" y="273"/>
                  </a:lnTo>
                  <a:lnTo>
                    <a:pt x="1501" y="276"/>
                  </a:lnTo>
                  <a:lnTo>
                    <a:pt x="1499" y="278"/>
                  </a:lnTo>
                  <a:lnTo>
                    <a:pt x="1493" y="284"/>
                  </a:lnTo>
                  <a:lnTo>
                    <a:pt x="1490" y="290"/>
                  </a:lnTo>
                  <a:lnTo>
                    <a:pt x="1486" y="298"/>
                  </a:lnTo>
                  <a:lnTo>
                    <a:pt x="1472" y="317"/>
                  </a:lnTo>
                  <a:lnTo>
                    <a:pt x="1466" y="327"/>
                  </a:lnTo>
                  <a:lnTo>
                    <a:pt x="1486" y="335"/>
                  </a:lnTo>
                  <a:lnTo>
                    <a:pt x="1472" y="321"/>
                  </a:lnTo>
                  <a:lnTo>
                    <a:pt x="1464" y="331"/>
                  </a:lnTo>
                  <a:lnTo>
                    <a:pt x="1464" y="333"/>
                  </a:lnTo>
                  <a:lnTo>
                    <a:pt x="1425" y="387"/>
                  </a:lnTo>
                  <a:lnTo>
                    <a:pt x="1385" y="448"/>
                  </a:lnTo>
                  <a:lnTo>
                    <a:pt x="1398" y="459"/>
                  </a:lnTo>
                  <a:lnTo>
                    <a:pt x="1385" y="448"/>
                  </a:lnTo>
                  <a:lnTo>
                    <a:pt x="1377" y="457"/>
                  </a:lnTo>
                  <a:lnTo>
                    <a:pt x="1371" y="463"/>
                  </a:lnTo>
                  <a:lnTo>
                    <a:pt x="1363" y="477"/>
                  </a:lnTo>
                  <a:lnTo>
                    <a:pt x="1381" y="485"/>
                  </a:lnTo>
                  <a:lnTo>
                    <a:pt x="1367" y="471"/>
                  </a:lnTo>
                  <a:lnTo>
                    <a:pt x="1357" y="481"/>
                  </a:lnTo>
                  <a:lnTo>
                    <a:pt x="1371" y="494"/>
                  </a:lnTo>
                  <a:lnTo>
                    <a:pt x="1363" y="477"/>
                  </a:lnTo>
                  <a:lnTo>
                    <a:pt x="1357" y="479"/>
                  </a:lnTo>
                  <a:lnTo>
                    <a:pt x="1365" y="496"/>
                  </a:lnTo>
                  <a:lnTo>
                    <a:pt x="1365" y="477"/>
                  </a:lnTo>
                  <a:lnTo>
                    <a:pt x="1357" y="479"/>
                  </a:lnTo>
                  <a:lnTo>
                    <a:pt x="1353" y="477"/>
                  </a:lnTo>
                  <a:lnTo>
                    <a:pt x="1367" y="483"/>
                  </a:lnTo>
                  <a:lnTo>
                    <a:pt x="1361" y="479"/>
                  </a:lnTo>
                  <a:lnTo>
                    <a:pt x="1353" y="496"/>
                  </a:lnTo>
                  <a:lnTo>
                    <a:pt x="1371" y="488"/>
                  </a:lnTo>
                  <a:lnTo>
                    <a:pt x="1371" y="486"/>
                  </a:lnTo>
                  <a:lnTo>
                    <a:pt x="1371" y="494"/>
                  </a:lnTo>
                  <a:lnTo>
                    <a:pt x="1352" y="494"/>
                  </a:lnTo>
                  <a:lnTo>
                    <a:pt x="1371" y="502"/>
                  </a:lnTo>
                  <a:lnTo>
                    <a:pt x="1371" y="496"/>
                  </a:lnTo>
                  <a:lnTo>
                    <a:pt x="1375" y="490"/>
                  </a:lnTo>
                  <a:lnTo>
                    <a:pt x="1383" y="479"/>
                  </a:lnTo>
                  <a:lnTo>
                    <a:pt x="1388" y="469"/>
                  </a:lnTo>
                  <a:lnTo>
                    <a:pt x="1388" y="467"/>
                  </a:lnTo>
                  <a:lnTo>
                    <a:pt x="1402" y="438"/>
                  </a:lnTo>
                  <a:lnTo>
                    <a:pt x="1414" y="415"/>
                  </a:lnTo>
                  <a:lnTo>
                    <a:pt x="1422" y="395"/>
                  </a:lnTo>
                  <a:lnTo>
                    <a:pt x="1427" y="380"/>
                  </a:lnTo>
                  <a:lnTo>
                    <a:pt x="1433" y="366"/>
                  </a:lnTo>
                  <a:lnTo>
                    <a:pt x="1437" y="356"/>
                  </a:lnTo>
                  <a:lnTo>
                    <a:pt x="1441" y="348"/>
                  </a:lnTo>
                  <a:lnTo>
                    <a:pt x="1443" y="343"/>
                  </a:lnTo>
                  <a:lnTo>
                    <a:pt x="1449" y="331"/>
                  </a:lnTo>
                  <a:lnTo>
                    <a:pt x="1457" y="319"/>
                  </a:lnTo>
                  <a:lnTo>
                    <a:pt x="1439" y="311"/>
                  </a:lnTo>
                  <a:lnTo>
                    <a:pt x="1453" y="325"/>
                  </a:lnTo>
                  <a:lnTo>
                    <a:pt x="1458" y="317"/>
                  </a:lnTo>
                  <a:lnTo>
                    <a:pt x="1464" y="308"/>
                  </a:lnTo>
                  <a:lnTo>
                    <a:pt x="1474" y="296"/>
                  </a:lnTo>
                  <a:lnTo>
                    <a:pt x="1488" y="278"/>
                  </a:lnTo>
                  <a:lnTo>
                    <a:pt x="1490" y="276"/>
                  </a:lnTo>
                  <a:lnTo>
                    <a:pt x="1476" y="263"/>
                  </a:lnTo>
                  <a:lnTo>
                    <a:pt x="1484" y="280"/>
                  </a:lnTo>
                  <a:lnTo>
                    <a:pt x="1488" y="278"/>
                  </a:lnTo>
                  <a:lnTo>
                    <a:pt x="1472" y="278"/>
                  </a:lnTo>
                  <a:lnTo>
                    <a:pt x="1480" y="280"/>
                  </a:lnTo>
                  <a:lnTo>
                    <a:pt x="1480" y="261"/>
                  </a:lnTo>
                  <a:lnTo>
                    <a:pt x="1466" y="275"/>
                  </a:lnTo>
                  <a:lnTo>
                    <a:pt x="1462" y="269"/>
                  </a:lnTo>
                  <a:lnTo>
                    <a:pt x="1480" y="261"/>
                  </a:lnTo>
                  <a:lnTo>
                    <a:pt x="1460" y="261"/>
                  </a:lnTo>
                  <a:lnTo>
                    <a:pt x="1460" y="265"/>
                  </a:lnTo>
                  <a:lnTo>
                    <a:pt x="1480" y="265"/>
                  </a:lnTo>
                  <a:lnTo>
                    <a:pt x="1460" y="257"/>
                  </a:lnTo>
                  <a:lnTo>
                    <a:pt x="1460" y="263"/>
                  </a:lnTo>
                  <a:lnTo>
                    <a:pt x="1457" y="271"/>
                  </a:lnTo>
                  <a:lnTo>
                    <a:pt x="1449" y="290"/>
                  </a:lnTo>
                  <a:lnTo>
                    <a:pt x="1439" y="313"/>
                  </a:lnTo>
                  <a:lnTo>
                    <a:pt x="1427" y="337"/>
                  </a:lnTo>
                  <a:lnTo>
                    <a:pt x="1418" y="358"/>
                  </a:lnTo>
                  <a:lnTo>
                    <a:pt x="1410" y="372"/>
                  </a:lnTo>
                  <a:lnTo>
                    <a:pt x="1400" y="387"/>
                  </a:lnTo>
                  <a:lnTo>
                    <a:pt x="1394" y="393"/>
                  </a:lnTo>
                  <a:lnTo>
                    <a:pt x="1383" y="415"/>
                  </a:lnTo>
                  <a:lnTo>
                    <a:pt x="1369" y="434"/>
                  </a:lnTo>
                  <a:lnTo>
                    <a:pt x="1388" y="442"/>
                  </a:lnTo>
                  <a:lnTo>
                    <a:pt x="1375" y="428"/>
                  </a:lnTo>
                  <a:lnTo>
                    <a:pt x="1359" y="446"/>
                  </a:lnTo>
                  <a:lnTo>
                    <a:pt x="1371" y="459"/>
                  </a:lnTo>
                  <a:lnTo>
                    <a:pt x="1361" y="444"/>
                  </a:lnTo>
                  <a:lnTo>
                    <a:pt x="1359" y="444"/>
                  </a:lnTo>
                  <a:lnTo>
                    <a:pt x="1381" y="448"/>
                  </a:lnTo>
                  <a:lnTo>
                    <a:pt x="1375" y="442"/>
                  </a:lnTo>
                  <a:lnTo>
                    <a:pt x="1367" y="442"/>
                  </a:lnTo>
                  <a:lnTo>
                    <a:pt x="1367" y="461"/>
                  </a:lnTo>
                  <a:lnTo>
                    <a:pt x="1387" y="453"/>
                  </a:lnTo>
                  <a:lnTo>
                    <a:pt x="1385" y="451"/>
                  </a:lnTo>
                  <a:lnTo>
                    <a:pt x="1367" y="459"/>
                  </a:lnTo>
                  <a:lnTo>
                    <a:pt x="1387" y="459"/>
                  </a:lnTo>
                  <a:lnTo>
                    <a:pt x="1387" y="453"/>
                  </a:lnTo>
                  <a:lnTo>
                    <a:pt x="1367" y="453"/>
                  </a:lnTo>
                  <a:lnTo>
                    <a:pt x="1387" y="461"/>
                  </a:lnTo>
                  <a:lnTo>
                    <a:pt x="1387" y="455"/>
                  </a:lnTo>
                  <a:lnTo>
                    <a:pt x="1392" y="442"/>
                  </a:lnTo>
                  <a:lnTo>
                    <a:pt x="1392" y="434"/>
                  </a:lnTo>
                  <a:lnTo>
                    <a:pt x="1396" y="424"/>
                  </a:lnTo>
                  <a:lnTo>
                    <a:pt x="1377" y="420"/>
                  </a:lnTo>
                  <a:lnTo>
                    <a:pt x="1394" y="428"/>
                  </a:lnTo>
                  <a:lnTo>
                    <a:pt x="1437" y="327"/>
                  </a:lnTo>
                  <a:lnTo>
                    <a:pt x="1457" y="276"/>
                  </a:lnTo>
                  <a:lnTo>
                    <a:pt x="1472" y="222"/>
                  </a:lnTo>
                  <a:lnTo>
                    <a:pt x="1472" y="216"/>
                  </a:lnTo>
                  <a:lnTo>
                    <a:pt x="1470" y="208"/>
                  </a:lnTo>
                  <a:lnTo>
                    <a:pt x="1466" y="203"/>
                  </a:lnTo>
                  <a:lnTo>
                    <a:pt x="1460" y="199"/>
                  </a:lnTo>
                  <a:lnTo>
                    <a:pt x="1453" y="197"/>
                  </a:lnTo>
                  <a:lnTo>
                    <a:pt x="1445" y="199"/>
                  </a:lnTo>
                  <a:lnTo>
                    <a:pt x="1439" y="203"/>
                  </a:lnTo>
                  <a:lnTo>
                    <a:pt x="1437" y="206"/>
                  </a:lnTo>
                  <a:lnTo>
                    <a:pt x="1420" y="236"/>
                  </a:lnTo>
                  <a:lnTo>
                    <a:pt x="1408" y="267"/>
                  </a:lnTo>
                  <a:lnTo>
                    <a:pt x="1396" y="298"/>
                  </a:lnTo>
                  <a:lnTo>
                    <a:pt x="1387" y="325"/>
                  </a:lnTo>
                  <a:lnTo>
                    <a:pt x="1404" y="333"/>
                  </a:lnTo>
                  <a:lnTo>
                    <a:pt x="1394" y="317"/>
                  </a:lnTo>
                  <a:lnTo>
                    <a:pt x="1377" y="329"/>
                  </a:lnTo>
                  <a:lnTo>
                    <a:pt x="1365" y="337"/>
                  </a:lnTo>
                  <a:lnTo>
                    <a:pt x="1357" y="343"/>
                  </a:lnTo>
                  <a:lnTo>
                    <a:pt x="1371" y="356"/>
                  </a:lnTo>
                  <a:lnTo>
                    <a:pt x="1363" y="339"/>
                  </a:lnTo>
                  <a:lnTo>
                    <a:pt x="1357" y="343"/>
                  </a:lnTo>
                  <a:lnTo>
                    <a:pt x="1353" y="345"/>
                  </a:lnTo>
                  <a:lnTo>
                    <a:pt x="1361" y="362"/>
                  </a:lnTo>
                  <a:lnTo>
                    <a:pt x="1361" y="343"/>
                  </a:lnTo>
                  <a:lnTo>
                    <a:pt x="1359" y="343"/>
                  </a:lnTo>
                  <a:lnTo>
                    <a:pt x="1377" y="354"/>
                  </a:lnTo>
                  <a:lnTo>
                    <a:pt x="1373" y="348"/>
                  </a:lnTo>
                  <a:lnTo>
                    <a:pt x="1367" y="345"/>
                  </a:lnTo>
                  <a:lnTo>
                    <a:pt x="1359" y="362"/>
                  </a:lnTo>
                  <a:lnTo>
                    <a:pt x="1379" y="362"/>
                  </a:lnTo>
                  <a:lnTo>
                    <a:pt x="1379" y="360"/>
                  </a:lnTo>
                  <a:lnTo>
                    <a:pt x="1359" y="360"/>
                  </a:lnTo>
                  <a:lnTo>
                    <a:pt x="1377" y="368"/>
                  </a:lnTo>
                  <a:lnTo>
                    <a:pt x="1379" y="364"/>
                  </a:lnTo>
                  <a:lnTo>
                    <a:pt x="1383" y="358"/>
                  </a:lnTo>
                  <a:lnTo>
                    <a:pt x="1387" y="350"/>
                  </a:lnTo>
                  <a:lnTo>
                    <a:pt x="1392" y="339"/>
                  </a:lnTo>
                  <a:lnTo>
                    <a:pt x="1398" y="327"/>
                  </a:lnTo>
                  <a:lnTo>
                    <a:pt x="1406" y="311"/>
                  </a:lnTo>
                  <a:lnTo>
                    <a:pt x="1414" y="294"/>
                  </a:lnTo>
                  <a:lnTo>
                    <a:pt x="1422" y="275"/>
                  </a:lnTo>
                  <a:lnTo>
                    <a:pt x="1431" y="253"/>
                  </a:lnTo>
                  <a:lnTo>
                    <a:pt x="1431" y="251"/>
                  </a:lnTo>
                  <a:lnTo>
                    <a:pt x="1443" y="220"/>
                  </a:lnTo>
                  <a:lnTo>
                    <a:pt x="1447" y="203"/>
                  </a:lnTo>
                  <a:lnTo>
                    <a:pt x="1449" y="195"/>
                  </a:lnTo>
                  <a:lnTo>
                    <a:pt x="1451" y="181"/>
                  </a:lnTo>
                  <a:lnTo>
                    <a:pt x="1431" y="179"/>
                  </a:lnTo>
                  <a:lnTo>
                    <a:pt x="1451" y="183"/>
                  </a:lnTo>
                  <a:lnTo>
                    <a:pt x="1453" y="170"/>
                  </a:lnTo>
                  <a:lnTo>
                    <a:pt x="1455" y="158"/>
                  </a:lnTo>
                  <a:lnTo>
                    <a:pt x="1453" y="150"/>
                  </a:lnTo>
                  <a:lnTo>
                    <a:pt x="1451" y="142"/>
                  </a:lnTo>
                  <a:lnTo>
                    <a:pt x="1447" y="136"/>
                  </a:lnTo>
                  <a:lnTo>
                    <a:pt x="1443" y="135"/>
                  </a:lnTo>
                  <a:lnTo>
                    <a:pt x="1437" y="129"/>
                  </a:lnTo>
                  <a:lnTo>
                    <a:pt x="1429" y="129"/>
                  </a:lnTo>
                  <a:lnTo>
                    <a:pt x="1425" y="127"/>
                  </a:lnTo>
                  <a:lnTo>
                    <a:pt x="1422" y="129"/>
                  </a:lnTo>
                  <a:lnTo>
                    <a:pt x="1414" y="129"/>
                  </a:lnTo>
                  <a:lnTo>
                    <a:pt x="1408" y="135"/>
                  </a:lnTo>
                  <a:lnTo>
                    <a:pt x="1406" y="136"/>
                  </a:lnTo>
                  <a:lnTo>
                    <a:pt x="1400" y="142"/>
                  </a:lnTo>
                  <a:lnTo>
                    <a:pt x="1400" y="150"/>
                  </a:lnTo>
                  <a:lnTo>
                    <a:pt x="1398" y="158"/>
                  </a:lnTo>
                  <a:lnTo>
                    <a:pt x="1400" y="170"/>
                  </a:lnTo>
                  <a:lnTo>
                    <a:pt x="1420" y="170"/>
                  </a:lnTo>
                  <a:lnTo>
                    <a:pt x="1400" y="162"/>
                  </a:lnTo>
                  <a:lnTo>
                    <a:pt x="1400" y="173"/>
                  </a:lnTo>
                  <a:lnTo>
                    <a:pt x="1418" y="179"/>
                  </a:lnTo>
                  <a:lnTo>
                    <a:pt x="1400" y="171"/>
                  </a:lnTo>
                  <a:lnTo>
                    <a:pt x="1398" y="175"/>
                  </a:lnTo>
                  <a:lnTo>
                    <a:pt x="1394" y="185"/>
                  </a:lnTo>
                  <a:lnTo>
                    <a:pt x="1388" y="199"/>
                  </a:lnTo>
                  <a:lnTo>
                    <a:pt x="1381" y="216"/>
                  </a:lnTo>
                  <a:lnTo>
                    <a:pt x="1363" y="255"/>
                  </a:lnTo>
                  <a:lnTo>
                    <a:pt x="1355" y="275"/>
                  </a:lnTo>
                  <a:lnTo>
                    <a:pt x="1348" y="292"/>
                  </a:lnTo>
                  <a:lnTo>
                    <a:pt x="1365" y="300"/>
                  </a:lnTo>
                  <a:lnTo>
                    <a:pt x="1350" y="292"/>
                  </a:lnTo>
                  <a:lnTo>
                    <a:pt x="1330" y="317"/>
                  </a:lnTo>
                  <a:lnTo>
                    <a:pt x="1350" y="325"/>
                  </a:lnTo>
                  <a:lnTo>
                    <a:pt x="1336" y="311"/>
                  </a:lnTo>
                  <a:lnTo>
                    <a:pt x="1317" y="337"/>
                  </a:lnTo>
                  <a:lnTo>
                    <a:pt x="1315" y="339"/>
                  </a:lnTo>
                  <a:lnTo>
                    <a:pt x="1307" y="346"/>
                  </a:lnTo>
                  <a:lnTo>
                    <a:pt x="1326" y="354"/>
                  </a:lnTo>
                  <a:lnTo>
                    <a:pt x="1313" y="341"/>
                  </a:lnTo>
                  <a:lnTo>
                    <a:pt x="1307" y="348"/>
                  </a:lnTo>
                  <a:lnTo>
                    <a:pt x="1301" y="352"/>
                  </a:lnTo>
                  <a:lnTo>
                    <a:pt x="1315" y="366"/>
                  </a:lnTo>
                  <a:lnTo>
                    <a:pt x="1307" y="348"/>
                  </a:lnTo>
                  <a:lnTo>
                    <a:pt x="1305" y="350"/>
                  </a:lnTo>
                  <a:lnTo>
                    <a:pt x="1326" y="354"/>
                  </a:lnTo>
                  <a:lnTo>
                    <a:pt x="1320" y="348"/>
                  </a:lnTo>
                  <a:lnTo>
                    <a:pt x="1313" y="348"/>
                  </a:lnTo>
                  <a:lnTo>
                    <a:pt x="1313" y="368"/>
                  </a:lnTo>
                  <a:lnTo>
                    <a:pt x="1330" y="360"/>
                  </a:lnTo>
                  <a:lnTo>
                    <a:pt x="1326" y="356"/>
                  </a:lnTo>
                  <a:lnTo>
                    <a:pt x="1326" y="348"/>
                  </a:lnTo>
                  <a:lnTo>
                    <a:pt x="1328" y="356"/>
                  </a:lnTo>
                  <a:lnTo>
                    <a:pt x="1309" y="356"/>
                  </a:lnTo>
                  <a:lnTo>
                    <a:pt x="1326" y="364"/>
                  </a:lnTo>
                  <a:lnTo>
                    <a:pt x="1328" y="354"/>
                  </a:lnTo>
                  <a:lnTo>
                    <a:pt x="1332" y="345"/>
                  </a:lnTo>
                  <a:lnTo>
                    <a:pt x="1334" y="337"/>
                  </a:lnTo>
                  <a:lnTo>
                    <a:pt x="1336" y="331"/>
                  </a:lnTo>
                  <a:lnTo>
                    <a:pt x="1317" y="327"/>
                  </a:lnTo>
                  <a:lnTo>
                    <a:pt x="1334" y="335"/>
                  </a:lnTo>
                  <a:lnTo>
                    <a:pt x="1346" y="308"/>
                  </a:lnTo>
                  <a:lnTo>
                    <a:pt x="1355" y="280"/>
                  </a:lnTo>
                  <a:lnTo>
                    <a:pt x="1357" y="280"/>
                  </a:lnTo>
                  <a:lnTo>
                    <a:pt x="1361" y="267"/>
                  </a:lnTo>
                  <a:lnTo>
                    <a:pt x="1367" y="253"/>
                  </a:lnTo>
                  <a:lnTo>
                    <a:pt x="1375" y="234"/>
                  </a:lnTo>
                  <a:lnTo>
                    <a:pt x="1381" y="220"/>
                  </a:lnTo>
                  <a:lnTo>
                    <a:pt x="1383" y="212"/>
                  </a:lnTo>
                  <a:lnTo>
                    <a:pt x="1385" y="210"/>
                  </a:lnTo>
                  <a:lnTo>
                    <a:pt x="1346" y="203"/>
                  </a:lnTo>
                  <a:lnTo>
                    <a:pt x="1348" y="210"/>
                  </a:lnTo>
                  <a:lnTo>
                    <a:pt x="1352" y="216"/>
                  </a:lnTo>
                  <a:lnTo>
                    <a:pt x="1357" y="222"/>
                  </a:lnTo>
                  <a:lnTo>
                    <a:pt x="1365" y="222"/>
                  </a:lnTo>
                  <a:lnTo>
                    <a:pt x="1373" y="222"/>
                  </a:lnTo>
                  <a:lnTo>
                    <a:pt x="1379" y="216"/>
                  </a:lnTo>
                  <a:lnTo>
                    <a:pt x="1365" y="203"/>
                  </a:lnTo>
                  <a:lnTo>
                    <a:pt x="1348" y="195"/>
                  </a:lnTo>
                  <a:lnTo>
                    <a:pt x="1346" y="199"/>
                  </a:lnTo>
                  <a:lnTo>
                    <a:pt x="1344" y="205"/>
                  </a:lnTo>
                  <a:lnTo>
                    <a:pt x="1342" y="212"/>
                  </a:lnTo>
                  <a:lnTo>
                    <a:pt x="1338" y="224"/>
                  </a:lnTo>
                  <a:lnTo>
                    <a:pt x="1332" y="236"/>
                  </a:lnTo>
                  <a:lnTo>
                    <a:pt x="1322" y="263"/>
                  </a:lnTo>
                  <a:lnTo>
                    <a:pt x="1317" y="276"/>
                  </a:lnTo>
                  <a:lnTo>
                    <a:pt x="1313" y="286"/>
                  </a:lnTo>
                  <a:lnTo>
                    <a:pt x="1309" y="296"/>
                  </a:lnTo>
                  <a:lnTo>
                    <a:pt x="1307" y="302"/>
                  </a:lnTo>
                  <a:lnTo>
                    <a:pt x="1324" y="310"/>
                  </a:lnTo>
                  <a:lnTo>
                    <a:pt x="1309" y="302"/>
                  </a:lnTo>
                  <a:lnTo>
                    <a:pt x="1301" y="317"/>
                  </a:lnTo>
                  <a:lnTo>
                    <a:pt x="1297" y="335"/>
                  </a:lnTo>
                  <a:lnTo>
                    <a:pt x="1293" y="343"/>
                  </a:lnTo>
                  <a:lnTo>
                    <a:pt x="1291" y="348"/>
                  </a:lnTo>
                  <a:lnTo>
                    <a:pt x="1309" y="356"/>
                  </a:lnTo>
                  <a:lnTo>
                    <a:pt x="1295" y="343"/>
                  </a:lnTo>
                  <a:lnTo>
                    <a:pt x="1291" y="346"/>
                  </a:lnTo>
                  <a:lnTo>
                    <a:pt x="1297" y="341"/>
                  </a:lnTo>
                  <a:lnTo>
                    <a:pt x="1305" y="360"/>
                  </a:lnTo>
                  <a:lnTo>
                    <a:pt x="1305" y="341"/>
                  </a:lnTo>
                  <a:lnTo>
                    <a:pt x="1299" y="341"/>
                  </a:lnTo>
                  <a:lnTo>
                    <a:pt x="1289" y="339"/>
                  </a:lnTo>
                  <a:lnTo>
                    <a:pt x="1297" y="341"/>
                  </a:lnTo>
                  <a:lnTo>
                    <a:pt x="1289" y="358"/>
                  </a:lnTo>
                  <a:lnTo>
                    <a:pt x="1303" y="345"/>
                  </a:lnTo>
                  <a:lnTo>
                    <a:pt x="1299" y="341"/>
                  </a:lnTo>
                  <a:lnTo>
                    <a:pt x="1285" y="354"/>
                  </a:lnTo>
                  <a:lnTo>
                    <a:pt x="1303" y="346"/>
                  </a:lnTo>
                  <a:lnTo>
                    <a:pt x="1299" y="331"/>
                  </a:lnTo>
                  <a:lnTo>
                    <a:pt x="1282" y="339"/>
                  </a:lnTo>
                  <a:lnTo>
                    <a:pt x="1301" y="339"/>
                  </a:lnTo>
                  <a:lnTo>
                    <a:pt x="1299" y="321"/>
                  </a:lnTo>
                  <a:lnTo>
                    <a:pt x="1297" y="313"/>
                  </a:lnTo>
                  <a:lnTo>
                    <a:pt x="1293" y="298"/>
                  </a:lnTo>
                  <a:lnTo>
                    <a:pt x="1295" y="306"/>
                  </a:lnTo>
                  <a:lnTo>
                    <a:pt x="1293" y="298"/>
                  </a:lnTo>
                  <a:lnTo>
                    <a:pt x="1276" y="306"/>
                  </a:lnTo>
                  <a:lnTo>
                    <a:pt x="1295" y="313"/>
                  </a:lnTo>
                  <a:lnTo>
                    <a:pt x="1305" y="284"/>
                  </a:lnTo>
                  <a:lnTo>
                    <a:pt x="1313" y="259"/>
                  </a:lnTo>
                  <a:lnTo>
                    <a:pt x="1320" y="238"/>
                  </a:lnTo>
                  <a:lnTo>
                    <a:pt x="1326" y="216"/>
                  </a:lnTo>
                  <a:lnTo>
                    <a:pt x="1332" y="195"/>
                  </a:lnTo>
                  <a:lnTo>
                    <a:pt x="1332" y="187"/>
                  </a:lnTo>
                  <a:lnTo>
                    <a:pt x="1338" y="162"/>
                  </a:lnTo>
                  <a:lnTo>
                    <a:pt x="1340" y="135"/>
                  </a:lnTo>
                  <a:lnTo>
                    <a:pt x="1344" y="103"/>
                  </a:lnTo>
                  <a:lnTo>
                    <a:pt x="1344" y="101"/>
                  </a:lnTo>
                  <a:lnTo>
                    <a:pt x="1344" y="100"/>
                  </a:lnTo>
                  <a:lnTo>
                    <a:pt x="1342" y="92"/>
                  </a:lnTo>
                  <a:lnTo>
                    <a:pt x="1338" y="86"/>
                  </a:lnTo>
                  <a:lnTo>
                    <a:pt x="1332" y="80"/>
                  </a:lnTo>
                  <a:lnTo>
                    <a:pt x="1324" y="80"/>
                  </a:lnTo>
                  <a:lnTo>
                    <a:pt x="1317" y="80"/>
                  </a:lnTo>
                  <a:lnTo>
                    <a:pt x="1311" y="86"/>
                  </a:lnTo>
                  <a:lnTo>
                    <a:pt x="1309" y="86"/>
                  </a:lnTo>
                  <a:lnTo>
                    <a:pt x="1305" y="92"/>
                  </a:lnTo>
                  <a:lnTo>
                    <a:pt x="1303" y="96"/>
                  </a:lnTo>
                  <a:lnTo>
                    <a:pt x="1301" y="103"/>
                  </a:lnTo>
                  <a:lnTo>
                    <a:pt x="1295" y="119"/>
                  </a:lnTo>
                  <a:lnTo>
                    <a:pt x="1293" y="127"/>
                  </a:lnTo>
                  <a:lnTo>
                    <a:pt x="1293" y="135"/>
                  </a:lnTo>
                  <a:lnTo>
                    <a:pt x="1311" y="140"/>
                  </a:lnTo>
                  <a:lnTo>
                    <a:pt x="1293" y="135"/>
                  </a:lnTo>
                  <a:lnTo>
                    <a:pt x="1282" y="168"/>
                  </a:lnTo>
                  <a:lnTo>
                    <a:pt x="1272" y="205"/>
                  </a:lnTo>
                  <a:lnTo>
                    <a:pt x="1262" y="240"/>
                  </a:lnTo>
                  <a:lnTo>
                    <a:pt x="1252" y="276"/>
                  </a:lnTo>
                  <a:lnTo>
                    <a:pt x="1270" y="282"/>
                  </a:lnTo>
                  <a:lnTo>
                    <a:pt x="1252" y="276"/>
                  </a:lnTo>
                  <a:lnTo>
                    <a:pt x="1250" y="280"/>
                  </a:lnTo>
                  <a:lnTo>
                    <a:pt x="1248" y="288"/>
                  </a:lnTo>
                  <a:lnTo>
                    <a:pt x="1247" y="298"/>
                  </a:lnTo>
                  <a:lnTo>
                    <a:pt x="1245" y="313"/>
                  </a:lnTo>
                  <a:lnTo>
                    <a:pt x="1264" y="313"/>
                  </a:lnTo>
                  <a:lnTo>
                    <a:pt x="1245" y="306"/>
                  </a:lnTo>
                  <a:lnTo>
                    <a:pt x="1243" y="313"/>
                  </a:lnTo>
                  <a:lnTo>
                    <a:pt x="1241" y="317"/>
                  </a:lnTo>
                  <a:lnTo>
                    <a:pt x="1245" y="311"/>
                  </a:lnTo>
                  <a:lnTo>
                    <a:pt x="1260" y="325"/>
                  </a:lnTo>
                  <a:lnTo>
                    <a:pt x="1252" y="308"/>
                  </a:lnTo>
                  <a:lnTo>
                    <a:pt x="1248" y="311"/>
                  </a:lnTo>
                  <a:lnTo>
                    <a:pt x="1256" y="310"/>
                  </a:lnTo>
                  <a:lnTo>
                    <a:pt x="1256" y="329"/>
                  </a:lnTo>
                  <a:lnTo>
                    <a:pt x="1264" y="311"/>
                  </a:lnTo>
                  <a:lnTo>
                    <a:pt x="1260" y="310"/>
                  </a:lnTo>
                  <a:lnTo>
                    <a:pt x="1258" y="310"/>
                  </a:lnTo>
                  <a:lnTo>
                    <a:pt x="1250" y="306"/>
                  </a:lnTo>
                  <a:lnTo>
                    <a:pt x="1256" y="310"/>
                  </a:lnTo>
                  <a:lnTo>
                    <a:pt x="1243" y="323"/>
                  </a:lnTo>
                  <a:lnTo>
                    <a:pt x="1262" y="315"/>
                  </a:lnTo>
                  <a:lnTo>
                    <a:pt x="1258" y="308"/>
                  </a:lnTo>
                  <a:lnTo>
                    <a:pt x="1256" y="302"/>
                  </a:lnTo>
                  <a:lnTo>
                    <a:pt x="1237" y="310"/>
                  </a:lnTo>
                  <a:lnTo>
                    <a:pt x="1256" y="310"/>
                  </a:lnTo>
                  <a:lnTo>
                    <a:pt x="1256" y="300"/>
                  </a:lnTo>
                  <a:lnTo>
                    <a:pt x="1256" y="282"/>
                  </a:lnTo>
                  <a:lnTo>
                    <a:pt x="1256" y="275"/>
                  </a:lnTo>
                  <a:lnTo>
                    <a:pt x="1256" y="263"/>
                  </a:lnTo>
                  <a:lnTo>
                    <a:pt x="1237" y="267"/>
                  </a:lnTo>
                  <a:lnTo>
                    <a:pt x="1256" y="271"/>
                  </a:lnTo>
                  <a:lnTo>
                    <a:pt x="1264" y="228"/>
                  </a:lnTo>
                  <a:lnTo>
                    <a:pt x="1270" y="193"/>
                  </a:lnTo>
                  <a:lnTo>
                    <a:pt x="1272" y="173"/>
                  </a:lnTo>
                  <a:lnTo>
                    <a:pt x="1274" y="160"/>
                  </a:lnTo>
                  <a:lnTo>
                    <a:pt x="1276" y="138"/>
                  </a:lnTo>
                  <a:lnTo>
                    <a:pt x="1278" y="123"/>
                  </a:lnTo>
                  <a:lnTo>
                    <a:pt x="1280" y="113"/>
                  </a:lnTo>
                  <a:lnTo>
                    <a:pt x="1280" y="107"/>
                  </a:lnTo>
                  <a:lnTo>
                    <a:pt x="1278" y="101"/>
                  </a:lnTo>
                  <a:lnTo>
                    <a:pt x="1274" y="94"/>
                  </a:lnTo>
                  <a:lnTo>
                    <a:pt x="1268" y="90"/>
                  </a:lnTo>
                  <a:lnTo>
                    <a:pt x="1260" y="88"/>
                  </a:lnTo>
                  <a:lnTo>
                    <a:pt x="1258" y="88"/>
                  </a:lnTo>
                  <a:lnTo>
                    <a:pt x="1250" y="90"/>
                  </a:lnTo>
                  <a:lnTo>
                    <a:pt x="1245" y="94"/>
                  </a:lnTo>
                  <a:lnTo>
                    <a:pt x="1241" y="100"/>
                  </a:lnTo>
                  <a:lnTo>
                    <a:pt x="1239" y="103"/>
                  </a:lnTo>
                  <a:lnTo>
                    <a:pt x="1237" y="111"/>
                  </a:lnTo>
                  <a:lnTo>
                    <a:pt x="1235" y="119"/>
                  </a:lnTo>
                  <a:lnTo>
                    <a:pt x="1233" y="129"/>
                  </a:lnTo>
                  <a:lnTo>
                    <a:pt x="1233" y="136"/>
                  </a:lnTo>
                  <a:lnTo>
                    <a:pt x="1229" y="160"/>
                  </a:lnTo>
                  <a:lnTo>
                    <a:pt x="1227" y="170"/>
                  </a:lnTo>
                  <a:lnTo>
                    <a:pt x="1225" y="179"/>
                  </a:lnTo>
                  <a:lnTo>
                    <a:pt x="1223" y="185"/>
                  </a:lnTo>
                  <a:lnTo>
                    <a:pt x="1225" y="187"/>
                  </a:lnTo>
                  <a:lnTo>
                    <a:pt x="1243" y="189"/>
                  </a:lnTo>
                  <a:lnTo>
                    <a:pt x="1225" y="185"/>
                  </a:lnTo>
                  <a:lnTo>
                    <a:pt x="1221" y="197"/>
                  </a:lnTo>
                  <a:lnTo>
                    <a:pt x="1217" y="214"/>
                  </a:lnTo>
                  <a:lnTo>
                    <a:pt x="1212" y="236"/>
                  </a:lnTo>
                  <a:lnTo>
                    <a:pt x="1208" y="257"/>
                  </a:lnTo>
                  <a:lnTo>
                    <a:pt x="1202" y="278"/>
                  </a:lnTo>
                  <a:lnTo>
                    <a:pt x="1196" y="300"/>
                  </a:lnTo>
                  <a:lnTo>
                    <a:pt x="1190" y="319"/>
                  </a:lnTo>
                  <a:lnTo>
                    <a:pt x="1184" y="335"/>
                  </a:lnTo>
                  <a:lnTo>
                    <a:pt x="1184" y="337"/>
                  </a:lnTo>
                  <a:lnTo>
                    <a:pt x="1180" y="341"/>
                  </a:lnTo>
                  <a:lnTo>
                    <a:pt x="1178" y="346"/>
                  </a:lnTo>
                  <a:lnTo>
                    <a:pt x="1171" y="360"/>
                  </a:lnTo>
                  <a:lnTo>
                    <a:pt x="1169" y="366"/>
                  </a:lnTo>
                  <a:lnTo>
                    <a:pt x="1186" y="374"/>
                  </a:lnTo>
                  <a:lnTo>
                    <a:pt x="1173" y="360"/>
                  </a:lnTo>
                  <a:lnTo>
                    <a:pt x="1171" y="364"/>
                  </a:lnTo>
                  <a:lnTo>
                    <a:pt x="1184" y="378"/>
                  </a:lnTo>
                  <a:lnTo>
                    <a:pt x="1177" y="360"/>
                  </a:lnTo>
                  <a:lnTo>
                    <a:pt x="1175" y="362"/>
                  </a:lnTo>
                  <a:lnTo>
                    <a:pt x="1200" y="372"/>
                  </a:lnTo>
                  <a:lnTo>
                    <a:pt x="1196" y="364"/>
                  </a:lnTo>
                  <a:lnTo>
                    <a:pt x="1190" y="360"/>
                  </a:lnTo>
                  <a:lnTo>
                    <a:pt x="1182" y="360"/>
                  </a:lnTo>
                  <a:lnTo>
                    <a:pt x="1182" y="380"/>
                  </a:lnTo>
                  <a:lnTo>
                    <a:pt x="1202" y="380"/>
                  </a:lnTo>
                  <a:lnTo>
                    <a:pt x="1182" y="376"/>
                  </a:lnTo>
                  <a:lnTo>
                    <a:pt x="1202" y="380"/>
                  </a:lnTo>
                  <a:lnTo>
                    <a:pt x="1212" y="339"/>
                  </a:lnTo>
                  <a:lnTo>
                    <a:pt x="1217" y="315"/>
                  </a:lnTo>
                  <a:lnTo>
                    <a:pt x="1217" y="308"/>
                  </a:lnTo>
                  <a:lnTo>
                    <a:pt x="1221" y="284"/>
                  </a:lnTo>
                  <a:lnTo>
                    <a:pt x="1202" y="282"/>
                  </a:lnTo>
                  <a:lnTo>
                    <a:pt x="1221" y="286"/>
                  </a:lnTo>
                  <a:lnTo>
                    <a:pt x="1225" y="255"/>
                  </a:lnTo>
                  <a:lnTo>
                    <a:pt x="1225" y="228"/>
                  </a:lnTo>
                  <a:lnTo>
                    <a:pt x="1227" y="201"/>
                  </a:lnTo>
                  <a:lnTo>
                    <a:pt x="1229" y="175"/>
                  </a:lnTo>
                  <a:lnTo>
                    <a:pt x="1229" y="173"/>
                  </a:lnTo>
                  <a:lnTo>
                    <a:pt x="1227" y="166"/>
                  </a:lnTo>
                  <a:lnTo>
                    <a:pt x="1223" y="160"/>
                  </a:lnTo>
                  <a:lnTo>
                    <a:pt x="1217" y="156"/>
                  </a:lnTo>
                  <a:lnTo>
                    <a:pt x="1210" y="154"/>
                  </a:lnTo>
                  <a:lnTo>
                    <a:pt x="1202" y="156"/>
                  </a:lnTo>
                  <a:lnTo>
                    <a:pt x="1196" y="160"/>
                  </a:lnTo>
                  <a:lnTo>
                    <a:pt x="1192" y="166"/>
                  </a:lnTo>
                  <a:lnTo>
                    <a:pt x="1192" y="168"/>
                  </a:lnTo>
                  <a:lnTo>
                    <a:pt x="1184" y="193"/>
                  </a:lnTo>
                  <a:lnTo>
                    <a:pt x="1178" y="218"/>
                  </a:lnTo>
                  <a:lnTo>
                    <a:pt x="1177" y="226"/>
                  </a:lnTo>
                  <a:lnTo>
                    <a:pt x="1167" y="278"/>
                  </a:lnTo>
                  <a:lnTo>
                    <a:pt x="1186" y="278"/>
                  </a:lnTo>
                  <a:lnTo>
                    <a:pt x="1169" y="271"/>
                  </a:lnTo>
                  <a:lnTo>
                    <a:pt x="1157" y="323"/>
                  </a:lnTo>
                  <a:lnTo>
                    <a:pt x="1147" y="348"/>
                  </a:lnTo>
                  <a:lnTo>
                    <a:pt x="1138" y="374"/>
                  </a:lnTo>
                  <a:lnTo>
                    <a:pt x="1128" y="389"/>
                  </a:lnTo>
                  <a:lnTo>
                    <a:pt x="1122" y="405"/>
                  </a:lnTo>
                  <a:lnTo>
                    <a:pt x="1114" y="415"/>
                  </a:lnTo>
                  <a:lnTo>
                    <a:pt x="1132" y="422"/>
                  </a:lnTo>
                  <a:lnTo>
                    <a:pt x="1118" y="409"/>
                  </a:lnTo>
                  <a:lnTo>
                    <a:pt x="1112" y="416"/>
                  </a:lnTo>
                  <a:lnTo>
                    <a:pt x="1126" y="430"/>
                  </a:lnTo>
                  <a:lnTo>
                    <a:pt x="1118" y="413"/>
                  </a:lnTo>
                  <a:lnTo>
                    <a:pt x="1110" y="415"/>
                  </a:lnTo>
                  <a:lnTo>
                    <a:pt x="1118" y="413"/>
                  </a:lnTo>
                  <a:lnTo>
                    <a:pt x="1118" y="432"/>
                  </a:lnTo>
                  <a:lnTo>
                    <a:pt x="1126" y="415"/>
                  </a:lnTo>
                  <a:lnTo>
                    <a:pt x="1120" y="411"/>
                  </a:lnTo>
                  <a:lnTo>
                    <a:pt x="1126" y="415"/>
                  </a:lnTo>
                  <a:lnTo>
                    <a:pt x="1112" y="428"/>
                  </a:lnTo>
                  <a:lnTo>
                    <a:pt x="1130" y="420"/>
                  </a:lnTo>
                  <a:lnTo>
                    <a:pt x="1128" y="416"/>
                  </a:lnTo>
                  <a:lnTo>
                    <a:pt x="1124" y="411"/>
                  </a:lnTo>
                  <a:lnTo>
                    <a:pt x="1122" y="401"/>
                  </a:lnTo>
                  <a:lnTo>
                    <a:pt x="1120" y="395"/>
                  </a:lnTo>
                  <a:lnTo>
                    <a:pt x="1120" y="399"/>
                  </a:lnTo>
                  <a:lnTo>
                    <a:pt x="1101" y="399"/>
                  </a:lnTo>
                  <a:lnTo>
                    <a:pt x="1120" y="403"/>
                  </a:lnTo>
                  <a:lnTo>
                    <a:pt x="1126" y="380"/>
                  </a:lnTo>
                  <a:lnTo>
                    <a:pt x="1134" y="346"/>
                  </a:lnTo>
                  <a:lnTo>
                    <a:pt x="1114" y="343"/>
                  </a:lnTo>
                  <a:lnTo>
                    <a:pt x="1134" y="348"/>
                  </a:lnTo>
                  <a:lnTo>
                    <a:pt x="1143" y="315"/>
                  </a:lnTo>
                  <a:lnTo>
                    <a:pt x="1155" y="278"/>
                  </a:lnTo>
                  <a:lnTo>
                    <a:pt x="1163" y="241"/>
                  </a:lnTo>
                  <a:lnTo>
                    <a:pt x="1165" y="234"/>
                  </a:lnTo>
                  <a:lnTo>
                    <a:pt x="1167" y="214"/>
                  </a:lnTo>
                  <a:lnTo>
                    <a:pt x="1169" y="195"/>
                  </a:lnTo>
                  <a:lnTo>
                    <a:pt x="1169" y="193"/>
                  </a:lnTo>
                  <a:lnTo>
                    <a:pt x="1167" y="185"/>
                  </a:lnTo>
                  <a:lnTo>
                    <a:pt x="1163" y="179"/>
                  </a:lnTo>
                  <a:lnTo>
                    <a:pt x="1157" y="173"/>
                  </a:lnTo>
                  <a:lnTo>
                    <a:pt x="1149" y="173"/>
                  </a:lnTo>
                  <a:lnTo>
                    <a:pt x="1142" y="173"/>
                  </a:lnTo>
                  <a:lnTo>
                    <a:pt x="1136" y="179"/>
                  </a:lnTo>
                  <a:lnTo>
                    <a:pt x="1134" y="179"/>
                  </a:lnTo>
                  <a:lnTo>
                    <a:pt x="1130" y="185"/>
                  </a:lnTo>
                  <a:lnTo>
                    <a:pt x="1128" y="189"/>
                  </a:lnTo>
                  <a:lnTo>
                    <a:pt x="1126" y="197"/>
                  </a:lnTo>
                  <a:lnTo>
                    <a:pt x="1120" y="212"/>
                  </a:lnTo>
                  <a:lnTo>
                    <a:pt x="1118" y="220"/>
                  </a:lnTo>
                  <a:lnTo>
                    <a:pt x="1118" y="228"/>
                  </a:lnTo>
                  <a:lnTo>
                    <a:pt x="1136" y="234"/>
                  </a:lnTo>
                  <a:lnTo>
                    <a:pt x="1118" y="228"/>
                  </a:lnTo>
                  <a:lnTo>
                    <a:pt x="1107" y="259"/>
                  </a:lnTo>
                  <a:lnTo>
                    <a:pt x="1097" y="294"/>
                  </a:lnTo>
                  <a:lnTo>
                    <a:pt x="1089" y="315"/>
                  </a:lnTo>
                  <a:lnTo>
                    <a:pt x="1081" y="335"/>
                  </a:lnTo>
                  <a:lnTo>
                    <a:pt x="1077" y="350"/>
                  </a:lnTo>
                  <a:lnTo>
                    <a:pt x="1072" y="364"/>
                  </a:lnTo>
                  <a:lnTo>
                    <a:pt x="1066" y="378"/>
                  </a:lnTo>
                  <a:lnTo>
                    <a:pt x="1058" y="391"/>
                  </a:lnTo>
                  <a:lnTo>
                    <a:pt x="1048" y="409"/>
                  </a:lnTo>
                  <a:lnTo>
                    <a:pt x="1038" y="428"/>
                  </a:lnTo>
                  <a:lnTo>
                    <a:pt x="1054" y="438"/>
                  </a:lnTo>
                  <a:lnTo>
                    <a:pt x="1038" y="426"/>
                  </a:lnTo>
                  <a:lnTo>
                    <a:pt x="1037" y="432"/>
                  </a:lnTo>
                  <a:lnTo>
                    <a:pt x="1033" y="438"/>
                  </a:lnTo>
                  <a:lnTo>
                    <a:pt x="1029" y="446"/>
                  </a:lnTo>
                  <a:lnTo>
                    <a:pt x="1023" y="453"/>
                  </a:lnTo>
                  <a:lnTo>
                    <a:pt x="1029" y="448"/>
                  </a:lnTo>
                  <a:lnTo>
                    <a:pt x="1042" y="461"/>
                  </a:lnTo>
                  <a:lnTo>
                    <a:pt x="1035" y="444"/>
                  </a:lnTo>
                  <a:lnTo>
                    <a:pt x="1029" y="448"/>
                  </a:lnTo>
                  <a:lnTo>
                    <a:pt x="1035" y="465"/>
                  </a:lnTo>
                  <a:lnTo>
                    <a:pt x="1031" y="448"/>
                  </a:lnTo>
                  <a:lnTo>
                    <a:pt x="1029" y="444"/>
                  </a:lnTo>
                  <a:lnTo>
                    <a:pt x="1042" y="450"/>
                  </a:lnTo>
                  <a:lnTo>
                    <a:pt x="1037" y="446"/>
                  </a:lnTo>
                  <a:lnTo>
                    <a:pt x="1029" y="463"/>
                  </a:lnTo>
                  <a:lnTo>
                    <a:pt x="1048" y="455"/>
                  </a:lnTo>
                  <a:lnTo>
                    <a:pt x="1046" y="450"/>
                  </a:lnTo>
                  <a:lnTo>
                    <a:pt x="1027" y="457"/>
                  </a:lnTo>
                  <a:lnTo>
                    <a:pt x="1046" y="457"/>
                  </a:lnTo>
                  <a:lnTo>
                    <a:pt x="1046" y="450"/>
                  </a:lnTo>
                  <a:lnTo>
                    <a:pt x="1046" y="442"/>
                  </a:lnTo>
                  <a:lnTo>
                    <a:pt x="1048" y="413"/>
                  </a:lnTo>
                  <a:lnTo>
                    <a:pt x="1054" y="385"/>
                  </a:lnTo>
                  <a:lnTo>
                    <a:pt x="1035" y="381"/>
                  </a:lnTo>
                  <a:lnTo>
                    <a:pt x="1054" y="387"/>
                  </a:lnTo>
                  <a:lnTo>
                    <a:pt x="1054" y="385"/>
                  </a:lnTo>
                  <a:lnTo>
                    <a:pt x="1056" y="380"/>
                  </a:lnTo>
                  <a:lnTo>
                    <a:pt x="1058" y="372"/>
                  </a:lnTo>
                  <a:lnTo>
                    <a:pt x="1064" y="352"/>
                  </a:lnTo>
                  <a:lnTo>
                    <a:pt x="1070" y="331"/>
                  </a:lnTo>
                  <a:lnTo>
                    <a:pt x="1075" y="304"/>
                  </a:lnTo>
                  <a:lnTo>
                    <a:pt x="1083" y="278"/>
                  </a:lnTo>
                  <a:lnTo>
                    <a:pt x="1089" y="253"/>
                  </a:lnTo>
                  <a:lnTo>
                    <a:pt x="1089" y="245"/>
                  </a:lnTo>
                  <a:lnTo>
                    <a:pt x="1093" y="226"/>
                  </a:lnTo>
                  <a:lnTo>
                    <a:pt x="1073" y="222"/>
                  </a:lnTo>
                  <a:lnTo>
                    <a:pt x="1093" y="228"/>
                  </a:lnTo>
                  <a:lnTo>
                    <a:pt x="1093" y="218"/>
                  </a:lnTo>
                  <a:lnTo>
                    <a:pt x="1095" y="210"/>
                  </a:lnTo>
                  <a:lnTo>
                    <a:pt x="1093" y="199"/>
                  </a:lnTo>
                  <a:lnTo>
                    <a:pt x="1091" y="191"/>
                  </a:lnTo>
                  <a:lnTo>
                    <a:pt x="1089" y="177"/>
                  </a:lnTo>
                  <a:lnTo>
                    <a:pt x="1070" y="185"/>
                  </a:lnTo>
                  <a:lnTo>
                    <a:pt x="1089" y="185"/>
                  </a:lnTo>
                  <a:lnTo>
                    <a:pt x="1087" y="171"/>
                  </a:lnTo>
                  <a:lnTo>
                    <a:pt x="1085" y="166"/>
                  </a:lnTo>
                  <a:lnTo>
                    <a:pt x="1081" y="160"/>
                  </a:lnTo>
                  <a:lnTo>
                    <a:pt x="1075" y="156"/>
                  </a:lnTo>
                  <a:lnTo>
                    <a:pt x="1068" y="154"/>
                  </a:lnTo>
                  <a:lnTo>
                    <a:pt x="1060" y="156"/>
                  </a:lnTo>
                  <a:lnTo>
                    <a:pt x="1054" y="160"/>
                  </a:lnTo>
                  <a:lnTo>
                    <a:pt x="1050" y="166"/>
                  </a:lnTo>
                  <a:lnTo>
                    <a:pt x="1050" y="170"/>
                  </a:lnTo>
                  <a:lnTo>
                    <a:pt x="1048" y="168"/>
                  </a:lnTo>
                  <a:lnTo>
                    <a:pt x="1048" y="171"/>
                  </a:lnTo>
                  <a:lnTo>
                    <a:pt x="1046" y="177"/>
                  </a:lnTo>
                  <a:lnTo>
                    <a:pt x="1044" y="185"/>
                  </a:lnTo>
                  <a:lnTo>
                    <a:pt x="1038" y="203"/>
                  </a:lnTo>
                  <a:lnTo>
                    <a:pt x="1037" y="224"/>
                  </a:lnTo>
                  <a:lnTo>
                    <a:pt x="1054" y="228"/>
                  </a:lnTo>
                  <a:lnTo>
                    <a:pt x="1037" y="224"/>
                  </a:lnTo>
                  <a:lnTo>
                    <a:pt x="1015" y="300"/>
                  </a:lnTo>
                  <a:lnTo>
                    <a:pt x="996" y="381"/>
                  </a:lnTo>
                  <a:lnTo>
                    <a:pt x="996" y="383"/>
                  </a:lnTo>
                  <a:lnTo>
                    <a:pt x="994" y="383"/>
                  </a:lnTo>
                  <a:lnTo>
                    <a:pt x="992" y="389"/>
                  </a:lnTo>
                  <a:lnTo>
                    <a:pt x="988" y="405"/>
                  </a:lnTo>
                  <a:lnTo>
                    <a:pt x="982" y="424"/>
                  </a:lnTo>
                  <a:lnTo>
                    <a:pt x="976" y="440"/>
                  </a:lnTo>
                  <a:lnTo>
                    <a:pt x="972" y="448"/>
                  </a:lnTo>
                  <a:lnTo>
                    <a:pt x="992" y="455"/>
                  </a:lnTo>
                  <a:lnTo>
                    <a:pt x="978" y="442"/>
                  </a:lnTo>
                  <a:lnTo>
                    <a:pt x="974" y="448"/>
                  </a:lnTo>
                  <a:lnTo>
                    <a:pt x="970" y="450"/>
                  </a:lnTo>
                  <a:lnTo>
                    <a:pt x="976" y="446"/>
                  </a:lnTo>
                  <a:lnTo>
                    <a:pt x="984" y="463"/>
                  </a:lnTo>
                  <a:lnTo>
                    <a:pt x="984" y="444"/>
                  </a:lnTo>
                  <a:lnTo>
                    <a:pt x="980" y="446"/>
                  </a:lnTo>
                  <a:lnTo>
                    <a:pt x="980" y="465"/>
                  </a:lnTo>
                  <a:lnTo>
                    <a:pt x="988" y="448"/>
                  </a:lnTo>
                  <a:lnTo>
                    <a:pt x="984" y="444"/>
                  </a:lnTo>
                  <a:lnTo>
                    <a:pt x="990" y="448"/>
                  </a:lnTo>
                  <a:lnTo>
                    <a:pt x="976" y="461"/>
                  </a:lnTo>
                  <a:lnTo>
                    <a:pt x="996" y="453"/>
                  </a:lnTo>
                  <a:lnTo>
                    <a:pt x="992" y="448"/>
                  </a:lnTo>
                  <a:lnTo>
                    <a:pt x="988" y="438"/>
                  </a:lnTo>
                  <a:lnTo>
                    <a:pt x="986" y="428"/>
                  </a:lnTo>
                  <a:lnTo>
                    <a:pt x="967" y="432"/>
                  </a:lnTo>
                  <a:lnTo>
                    <a:pt x="986" y="436"/>
                  </a:lnTo>
                  <a:lnTo>
                    <a:pt x="994" y="381"/>
                  </a:lnTo>
                  <a:lnTo>
                    <a:pt x="1002" y="333"/>
                  </a:lnTo>
                  <a:lnTo>
                    <a:pt x="982" y="333"/>
                  </a:lnTo>
                  <a:lnTo>
                    <a:pt x="1002" y="341"/>
                  </a:lnTo>
                  <a:lnTo>
                    <a:pt x="1011" y="290"/>
                  </a:lnTo>
                  <a:lnTo>
                    <a:pt x="1027" y="240"/>
                  </a:lnTo>
                  <a:lnTo>
                    <a:pt x="990" y="238"/>
                  </a:lnTo>
                  <a:lnTo>
                    <a:pt x="994" y="245"/>
                  </a:lnTo>
                  <a:lnTo>
                    <a:pt x="1002" y="249"/>
                  </a:lnTo>
                  <a:lnTo>
                    <a:pt x="1007" y="251"/>
                  </a:lnTo>
                  <a:lnTo>
                    <a:pt x="1015" y="249"/>
                  </a:lnTo>
                  <a:lnTo>
                    <a:pt x="1023" y="245"/>
                  </a:lnTo>
                  <a:lnTo>
                    <a:pt x="1007" y="232"/>
                  </a:lnTo>
                  <a:lnTo>
                    <a:pt x="988" y="232"/>
                  </a:lnTo>
                  <a:lnTo>
                    <a:pt x="1007" y="232"/>
                  </a:lnTo>
                  <a:lnTo>
                    <a:pt x="990" y="224"/>
                  </a:lnTo>
                  <a:lnTo>
                    <a:pt x="988" y="228"/>
                  </a:lnTo>
                  <a:lnTo>
                    <a:pt x="988" y="236"/>
                  </a:lnTo>
                  <a:lnTo>
                    <a:pt x="984" y="251"/>
                  </a:lnTo>
                  <a:lnTo>
                    <a:pt x="982" y="259"/>
                  </a:lnTo>
                  <a:lnTo>
                    <a:pt x="982" y="267"/>
                  </a:lnTo>
                  <a:lnTo>
                    <a:pt x="982" y="271"/>
                  </a:lnTo>
                  <a:lnTo>
                    <a:pt x="978" y="292"/>
                  </a:lnTo>
                  <a:lnTo>
                    <a:pt x="976" y="308"/>
                  </a:lnTo>
                  <a:lnTo>
                    <a:pt x="974" y="321"/>
                  </a:lnTo>
                  <a:lnTo>
                    <a:pt x="972" y="331"/>
                  </a:lnTo>
                  <a:lnTo>
                    <a:pt x="972" y="341"/>
                  </a:lnTo>
                  <a:lnTo>
                    <a:pt x="972" y="346"/>
                  </a:lnTo>
                  <a:lnTo>
                    <a:pt x="970" y="358"/>
                  </a:lnTo>
                  <a:lnTo>
                    <a:pt x="968" y="366"/>
                  </a:lnTo>
                  <a:lnTo>
                    <a:pt x="988" y="366"/>
                  </a:lnTo>
                  <a:lnTo>
                    <a:pt x="970" y="358"/>
                  </a:lnTo>
                  <a:lnTo>
                    <a:pt x="967" y="368"/>
                  </a:lnTo>
                  <a:lnTo>
                    <a:pt x="965" y="376"/>
                  </a:lnTo>
                  <a:lnTo>
                    <a:pt x="963" y="383"/>
                  </a:lnTo>
                  <a:lnTo>
                    <a:pt x="959" y="393"/>
                  </a:lnTo>
                  <a:lnTo>
                    <a:pt x="955" y="409"/>
                  </a:lnTo>
                  <a:lnTo>
                    <a:pt x="972" y="415"/>
                  </a:lnTo>
                  <a:lnTo>
                    <a:pt x="957" y="407"/>
                  </a:lnTo>
                  <a:lnTo>
                    <a:pt x="947" y="420"/>
                  </a:lnTo>
                  <a:lnTo>
                    <a:pt x="941" y="436"/>
                  </a:lnTo>
                  <a:lnTo>
                    <a:pt x="933" y="450"/>
                  </a:lnTo>
                  <a:lnTo>
                    <a:pt x="939" y="442"/>
                  </a:lnTo>
                  <a:lnTo>
                    <a:pt x="953" y="457"/>
                  </a:lnTo>
                  <a:lnTo>
                    <a:pt x="945" y="440"/>
                  </a:lnTo>
                  <a:lnTo>
                    <a:pt x="933" y="448"/>
                  </a:lnTo>
                  <a:lnTo>
                    <a:pt x="939" y="465"/>
                  </a:lnTo>
                  <a:lnTo>
                    <a:pt x="935" y="448"/>
                  </a:lnTo>
                  <a:lnTo>
                    <a:pt x="928" y="448"/>
                  </a:lnTo>
                  <a:lnTo>
                    <a:pt x="943" y="448"/>
                  </a:lnTo>
                  <a:lnTo>
                    <a:pt x="935" y="446"/>
                  </a:lnTo>
                  <a:lnTo>
                    <a:pt x="935" y="465"/>
                  </a:lnTo>
                  <a:lnTo>
                    <a:pt x="949" y="451"/>
                  </a:lnTo>
                  <a:lnTo>
                    <a:pt x="945" y="450"/>
                  </a:lnTo>
                  <a:lnTo>
                    <a:pt x="932" y="463"/>
                  </a:lnTo>
                  <a:lnTo>
                    <a:pt x="951" y="455"/>
                  </a:lnTo>
                  <a:lnTo>
                    <a:pt x="949" y="450"/>
                  </a:lnTo>
                  <a:lnTo>
                    <a:pt x="932" y="457"/>
                  </a:lnTo>
                  <a:lnTo>
                    <a:pt x="951" y="457"/>
                  </a:lnTo>
                  <a:lnTo>
                    <a:pt x="951" y="451"/>
                  </a:lnTo>
                  <a:lnTo>
                    <a:pt x="951" y="438"/>
                  </a:lnTo>
                  <a:lnTo>
                    <a:pt x="953" y="426"/>
                  </a:lnTo>
                  <a:lnTo>
                    <a:pt x="955" y="397"/>
                  </a:lnTo>
                  <a:lnTo>
                    <a:pt x="959" y="368"/>
                  </a:lnTo>
                  <a:lnTo>
                    <a:pt x="939" y="366"/>
                  </a:lnTo>
                  <a:lnTo>
                    <a:pt x="959" y="370"/>
                  </a:lnTo>
                  <a:lnTo>
                    <a:pt x="959" y="372"/>
                  </a:lnTo>
                  <a:lnTo>
                    <a:pt x="959" y="370"/>
                  </a:lnTo>
                  <a:lnTo>
                    <a:pt x="961" y="364"/>
                  </a:lnTo>
                  <a:lnTo>
                    <a:pt x="963" y="356"/>
                  </a:lnTo>
                  <a:lnTo>
                    <a:pt x="967" y="339"/>
                  </a:lnTo>
                  <a:lnTo>
                    <a:pt x="972" y="315"/>
                  </a:lnTo>
                  <a:lnTo>
                    <a:pt x="978" y="290"/>
                  </a:lnTo>
                  <a:lnTo>
                    <a:pt x="986" y="265"/>
                  </a:lnTo>
                  <a:lnTo>
                    <a:pt x="992" y="241"/>
                  </a:lnTo>
                  <a:lnTo>
                    <a:pt x="1000" y="218"/>
                  </a:lnTo>
                  <a:lnTo>
                    <a:pt x="1000" y="212"/>
                  </a:lnTo>
                  <a:lnTo>
                    <a:pt x="1002" y="205"/>
                  </a:lnTo>
                  <a:lnTo>
                    <a:pt x="1007" y="187"/>
                  </a:lnTo>
                  <a:lnTo>
                    <a:pt x="1009" y="179"/>
                  </a:lnTo>
                  <a:lnTo>
                    <a:pt x="1011" y="173"/>
                  </a:lnTo>
                  <a:lnTo>
                    <a:pt x="992" y="166"/>
                  </a:lnTo>
                  <a:lnTo>
                    <a:pt x="1005" y="179"/>
                  </a:lnTo>
                  <a:lnTo>
                    <a:pt x="1007" y="177"/>
                  </a:lnTo>
                  <a:lnTo>
                    <a:pt x="976" y="171"/>
                  </a:lnTo>
                  <a:lnTo>
                    <a:pt x="980" y="177"/>
                  </a:lnTo>
                  <a:lnTo>
                    <a:pt x="986" y="183"/>
                  </a:lnTo>
                  <a:lnTo>
                    <a:pt x="994" y="183"/>
                  </a:lnTo>
                  <a:lnTo>
                    <a:pt x="1002" y="183"/>
                  </a:lnTo>
                  <a:lnTo>
                    <a:pt x="994" y="164"/>
                  </a:lnTo>
                  <a:lnTo>
                    <a:pt x="974" y="164"/>
                  </a:lnTo>
                  <a:lnTo>
                    <a:pt x="974" y="168"/>
                  </a:lnTo>
                  <a:lnTo>
                    <a:pt x="974" y="173"/>
                  </a:lnTo>
                  <a:lnTo>
                    <a:pt x="994" y="173"/>
                  </a:lnTo>
                  <a:lnTo>
                    <a:pt x="974" y="166"/>
                  </a:lnTo>
                  <a:lnTo>
                    <a:pt x="972" y="173"/>
                  </a:lnTo>
                  <a:lnTo>
                    <a:pt x="967" y="195"/>
                  </a:lnTo>
                  <a:lnTo>
                    <a:pt x="959" y="218"/>
                  </a:lnTo>
                  <a:lnTo>
                    <a:pt x="949" y="243"/>
                  </a:lnTo>
                  <a:lnTo>
                    <a:pt x="937" y="269"/>
                  </a:lnTo>
                  <a:lnTo>
                    <a:pt x="930" y="288"/>
                  </a:lnTo>
                  <a:lnTo>
                    <a:pt x="926" y="296"/>
                  </a:lnTo>
                  <a:lnTo>
                    <a:pt x="924" y="302"/>
                  </a:lnTo>
                  <a:lnTo>
                    <a:pt x="922" y="306"/>
                  </a:lnTo>
                  <a:lnTo>
                    <a:pt x="922" y="308"/>
                  </a:lnTo>
                  <a:lnTo>
                    <a:pt x="920" y="311"/>
                  </a:lnTo>
                  <a:lnTo>
                    <a:pt x="916" y="319"/>
                  </a:lnTo>
                  <a:lnTo>
                    <a:pt x="912" y="327"/>
                  </a:lnTo>
                  <a:lnTo>
                    <a:pt x="930" y="335"/>
                  </a:lnTo>
                  <a:lnTo>
                    <a:pt x="916" y="321"/>
                  </a:lnTo>
                  <a:lnTo>
                    <a:pt x="910" y="331"/>
                  </a:lnTo>
                  <a:lnTo>
                    <a:pt x="908" y="335"/>
                  </a:lnTo>
                  <a:lnTo>
                    <a:pt x="895" y="360"/>
                  </a:lnTo>
                  <a:lnTo>
                    <a:pt x="883" y="385"/>
                  </a:lnTo>
                  <a:lnTo>
                    <a:pt x="912" y="380"/>
                  </a:lnTo>
                  <a:lnTo>
                    <a:pt x="906" y="376"/>
                  </a:lnTo>
                  <a:lnTo>
                    <a:pt x="898" y="374"/>
                  </a:lnTo>
                  <a:lnTo>
                    <a:pt x="891" y="376"/>
                  </a:lnTo>
                  <a:lnTo>
                    <a:pt x="885" y="380"/>
                  </a:lnTo>
                  <a:lnTo>
                    <a:pt x="898" y="393"/>
                  </a:lnTo>
                  <a:lnTo>
                    <a:pt x="916" y="383"/>
                  </a:lnTo>
                  <a:lnTo>
                    <a:pt x="910" y="374"/>
                  </a:lnTo>
                  <a:lnTo>
                    <a:pt x="904" y="366"/>
                  </a:lnTo>
                  <a:lnTo>
                    <a:pt x="898" y="352"/>
                  </a:lnTo>
                  <a:lnTo>
                    <a:pt x="897" y="343"/>
                  </a:lnTo>
                  <a:lnTo>
                    <a:pt x="897" y="350"/>
                  </a:lnTo>
                  <a:lnTo>
                    <a:pt x="877" y="350"/>
                  </a:lnTo>
                  <a:lnTo>
                    <a:pt x="897" y="358"/>
                  </a:lnTo>
                  <a:lnTo>
                    <a:pt x="898" y="348"/>
                  </a:lnTo>
                  <a:lnTo>
                    <a:pt x="900" y="343"/>
                  </a:lnTo>
                  <a:lnTo>
                    <a:pt x="904" y="335"/>
                  </a:lnTo>
                  <a:lnTo>
                    <a:pt x="908" y="323"/>
                  </a:lnTo>
                  <a:lnTo>
                    <a:pt x="914" y="311"/>
                  </a:lnTo>
                  <a:lnTo>
                    <a:pt x="920" y="296"/>
                  </a:lnTo>
                  <a:lnTo>
                    <a:pt x="926" y="276"/>
                  </a:lnTo>
                  <a:lnTo>
                    <a:pt x="932" y="253"/>
                  </a:lnTo>
                  <a:lnTo>
                    <a:pt x="939" y="222"/>
                  </a:lnTo>
                  <a:lnTo>
                    <a:pt x="939" y="216"/>
                  </a:lnTo>
                  <a:lnTo>
                    <a:pt x="937" y="208"/>
                  </a:lnTo>
                  <a:lnTo>
                    <a:pt x="933" y="203"/>
                  </a:lnTo>
                  <a:lnTo>
                    <a:pt x="928" y="199"/>
                  </a:lnTo>
                  <a:lnTo>
                    <a:pt x="920" y="197"/>
                  </a:lnTo>
                  <a:lnTo>
                    <a:pt x="912" y="199"/>
                  </a:lnTo>
                  <a:lnTo>
                    <a:pt x="906" y="203"/>
                  </a:lnTo>
                  <a:lnTo>
                    <a:pt x="902" y="208"/>
                  </a:lnTo>
                  <a:lnTo>
                    <a:pt x="889" y="238"/>
                  </a:lnTo>
                  <a:lnTo>
                    <a:pt x="881" y="267"/>
                  </a:lnTo>
                  <a:lnTo>
                    <a:pt x="875" y="298"/>
                  </a:lnTo>
                  <a:lnTo>
                    <a:pt x="873" y="306"/>
                  </a:lnTo>
                  <a:lnTo>
                    <a:pt x="869" y="335"/>
                  </a:lnTo>
                  <a:lnTo>
                    <a:pt x="863" y="364"/>
                  </a:lnTo>
                  <a:lnTo>
                    <a:pt x="883" y="364"/>
                  </a:lnTo>
                  <a:lnTo>
                    <a:pt x="863" y="356"/>
                  </a:lnTo>
                  <a:lnTo>
                    <a:pt x="858" y="387"/>
                  </a:lnTo>
                  <a:lnTo>
                    <a:pt x="848" y="416"/>
                  </a:lnTo>
                  <a:lnTo>
                    <a:pt x="836" y="446"/>
                  </a:lnTo>
                  <a:lnTo>
                    <a:pt x="827" y="459"/>
                  </a:lnTo>
                  <a:lnTo>
                    <a:pt x="821" y="475"/>
                  </a:lnTo>
                  <a:lnTo>
                    <a:pt x="813" y="488"/>
                  </a:lnTo>
                  <a:lnTo>
                    <a:pt x="832" y="496"/>
                  </a:lnTo>
                  <a:lnTo>
                    <a:pt x="819" y="483"/>
                  </a:lnTo>
                  <a:lnTo>
                    <a:pt x="813" y="486"/>
                  </a:lnTo>
                  <a:lnTo>
                    <a:pt x="819" y="483"/>
                  </a:lnTo>
                  <a:lnTo>
                    <a:pt x="827" y="500"/>
                  </a:lnTo>
                  <a:lnTo>
                    <a:pt x="827" y="481"/>
                  </a:lnTo>
                  <a:lnTo>
                    <a:pt x="817" y="485"/>
                  </a:lnTo>
                  <a:lnTo>
                    <a:pt x="815" y="485"/>
                  </a:lnTo>
                  <a:lnTo>
                    <a:pt x="805" y="485"/>
                  </a:lnTo>
                  <a:lnTo>
                    <a:pt x="813" y="483"/>
                  </a:lnTo>
                  <a:lnTo>
                    <a:pt x="813" y="502"/>
                  </a:lnTo>
                  <a:lnTo>
                    <a:pt x="821" y="485"/>
                  </a:lnTo>
                  <a:lnTo>
                    <a:pt x="817" y="483"/>
                  </a:lnTo>
                  <a:lnTo>
                    <a:pt x="823" y="486"/>
                  </a:lnTo>
                  <a:lnTo>
                    <a:pt x="809" y="500"/>
                  </a:lnTo>
                  <a:lnTo>
                    <a:pt x="828" y="492"/>
                  </a:lnTo>
                  <a:lnTo>
                    <a:pt x="823" y="483"/>
                  </a:lnTo>
                  <a:lnTo>
                    <a:pt x="821" y="469"/>
                  </a:lnTo>
                  <a:lnTo>
                    <a:pt x="813" y="455"/>
                  </a:lnTo>
                  <a:lnTo>
                    <a:pt x="817" y="465"/>
                  </a:lnTo>
                  <a:lnTo>
                    <a:pt x="815" y="457"/>
                  </a:lnTo>
                  <a:lnTo>
                    <a:pt x="797" y="465"/>
                  </a:lnTo>
                  <a:lnTo>
                    <a:pt x="817" y="471"/>
                  </a:lnTo>
                  <a:lnTo>
                    <a:pt x="819" y="463"/>
                  </a:lnTo>
                  <a:lnTo>
                    <a:pt x="821" y="453"/>
                  </a:lnTo>
                  <a:lnTo>
                    <a:pt x="825" y="442"/>
                  </a:lnTo>
                  <a:lnTo>
                    <a:pt x="830" y="415"/>
                  </a:lnTo>
                  <a:lnTo>
                    <a:pt x="834" y="401"/>
                  </a:lnTo>
                  <a:lnTo>
                    <a:pt x="838" y="387"/>
                  </a:lnTo>
                  <a:lnTo>
                    <a:pt x="858" y="306"/>
                  </a:lnTo>
                  <a:lnTo>
                    <a:pt x="877" y="218"/>
                  </a:lnTo>
                  <a:lnTo>
                    <a:pt x="858" y="212"/>
                  </a:lnTo>
                  <a:lnTo>
                    <a:pt x="877" y="218"/>
                  </a:lnTo>
                  <a:lnTo>
                    <a:pt x="877" y="214"/>
                  </a:lnTo>
                  <a:lnTo>
                    <a:pt x="879" y="208"/>
                  </a:lnTo>
                  <a:lnTo>
                    <a:pt x="883" y="195"/>
                  </a:lnTo>
                  <a:lnTo>
                    <a:pt x="885" y="189"/>
                  </a:lnTo>
                  <a:lnTo>
                    <a:pt x="885" y="185"/>
                  </a:lnTo>
                  <a:lnTo>
                    <a:pt x="887" y="177"/>
                  </a:lnTo>
                  <a:lnTo>
                    <a:pt x="885" y="170"/>
                  </a:lnTo>
                  <a:lnTo>
                    <a:pt x="881" y="164"/>
                  </a:lnTo>
                  <a:lnTo>
                    <a:pt x="875" y="160"/>
                  </a:lnTo>
                  <a:lnTo>
                    <a:pt x="867" y="158"/>
                  </a:lnTo>
                  <a:lnTo>
                    <a:pt x="860" y="160"/>
                  </a:lnTo>
                  <a:lnTo>
                    <a:pt x="854" y="164"/>
                  </a:lnTo>
                  <a:lnTo>
                    <a:pt x="848" y="170"/>
                  </a:lnTo>
                  <a:lnTo>
                    <a:pt x="848" y="171"/>
                  </a:lnTo>
                  <a:lnTo>
                    <a:pt x="865" y="179"/>
                  </a:lnTo>
                  <a:lnTo>
                    <a:pt x="850" y="170"/>
                  </a:lnTo>
                  <a:lnTo>
                    <a:pt x="836" y="191"/>
                  </a:lnTo>
                  <a:lnTo>
                    <a:pt x="827" y="212"/>
                  </a:lnTo>
                  <a:lnTo>
                    <a:pt x="811" y="257"/>
                  </a:lnTo>
                  <a:lnTo>
                    <a:pt x="799" y="304"/>
                  </a:lnTo>
                  <a:lnTo>
                    <a:pt x="788" y="348"/>
                  </a:lnTo>
                  <a:lnTo>
                    <a:pt x="805" y="354"/>
                  </a:lnTo>
                  <a:lnTo>
                    <a:pt x="790" y="345"/>
                  </a:lnTo>
                  <a:lnTo>
                    <a:pt x="784" y="352"/>
                  </a:lnTo>
                  <a:lnTo>
                    <a:pt x="776" y="362"/>
                  </a:lnTo>
                  <a:lnTo>
                    <a:pt x="770" y="368"/>
                  </a:lnTo>
                  <a:lnTo>
                    <a:pt x="764" y="374"/>
                  </a:lnTo>
                  <a:lnTo>
                    <a:pt x="778" y="387"/>
                  </a:lnTo>
                  <a:lnTo>
                    <a:pt x="770" y="370"/>
                  </a:lnTo>
                  <a:lnTo>
                    <a:pt x="764" y="374"/>
                  </a:lnTo>
                  <a:lnTo>
                    <a:pt x="772" y="372"/>
                  </a:lnTo>
                  <a:lnTo>
                    <a:pt x="772" y="391"/>
                  </a:lnTo>
                  <a:lnTo>
                    <a:pt x="780" y="374"/>
                  </a:lnTo>
                  <a:lnTo>
                    <a:pt x="776" y="372"/>
                  </a:lnTo>
                  <a:lnTo>
                    <a:pt x="786" y="381"/>
                  </a:lnTo>
                  <a:lnTo>
                    <a:pt x="782" y="376"/>
                  </a:lnTo>
                  <a:lnTo>
                    <a:pt x="768" y="389"/>
                  </a:lnTo>
                  <a:lnTo>
                    <a:pt x="788" y="389"/>
                  </a:lnTo>
                  <a:lnTo>
                    <a:pt x="786" y="380"/>
                  </a:lnTo>
                  <a:lnTo>
                    <a:pt x="788" y="368"/>
                  </a:lnTo>
                  <a:lnTo>
                    <a:pt x="768" y="368"/>
                  </a:lnTo>
                  <a:lnTo>
                    <a:pt x="786" y="376"/>
                  </a:lnTo>
                  <a:lnTo>
                    <a:pt x="790" y="358"/>
                  </a:lnTo>
                  <a:lnTo>
                    <a:pt x="795" y="339"/>
                  </a:lnTo>
                  <a:lnTo>
                    <a:pt x="801" y="315"/>
                  </a:lnTo>
                  <a:lnTo>
                    <a:pt x="809" y="294"/>
                  </a:lnTo>
                  <a:lnTo>
                    <a:pt x="825" y="247"/>
                  </a:lnTo>
                  <a:lnTo>
                    <a:pt x="832" y="228"/>
                  </a:lnTo>
                  <a:lnTo>
                    <a:pt x="840" y="210"/>
                  </a:lnTo>
                  <a:lnTo>
                    <a:pt x="846" y="197"/>
                  </a:lnTo>
                  <a:lnTo>
                    <a:pt x="850" y="189"/>
                  </a:lnTo>
                  <a:lnTo>
                    <a:pt x="850" y="187"/>
                  </a:lnTo>
                  <a:lnTo>
                    <a:pt x="852" y="185"/>
                  </a:lnTo>
                  <a:lnTo>
                    <a:pt x="817" y="183"/>
                  </a:lnTo>
                  <a:lnTo>
                    <a:pt x="821" y="191"/>
                  </a:lnTo>
                  <a:lnTo>
                    <a:pt x="827" y="195"/>
                  </a:lnTo>
                  <a:lnTo>
                    <a:pt x="834" y="197"/>
                  </a:lnTo>
                  <a:lnTo>
                    <a:pt x="842" y="195"/>
                  </a:lnTo>
                  <a:lnTo>
                    <a:pt x="848" y="191"/>
                  </a:lnTo>
                  <a:lnTo>
                    <a:pt x="834" y="177"/>
                  </a:lnTo>
                  <a:lnTo>
                    <a:pt x="815" y="177"/>
                  </a:lnTo>
                  <a:lnTo>
                    <a:pt x="834" y="177"/>
                  </a:lnTo>
                  <a:lnTo>
                    <a:pt x="815" y="170"/>
                  </a:lnTo>
                  <a:lnTo>
                    <a:pt x="815" y="173"/>
                  </a:lnTo>
                  <a:lnTo>
                    <a:pt x="813" y="181"/>
                  </a:lnTo>
                  <a:lnTo>
                    <a:pt x="809" y="197"/>
                  </a:lnTo>
                  <a:lnTo>
                    <a:pt x="807" y="203"/>
                  </a:lnTo>
                  <a:lnTo>
                    <a:pt x="807" y="210"/>
                  </a:lnTo>
                  <a:lnTo>
                    <a:pt x="807" y="214"/>
                  </a:lnTo>
                  <a:lnTo>
                    <a:pt x="792" y="292"/>
                  </a:lnTo>
                  <a:lnTo>
                    <a:pt x="780" y="362"/>
                  </a:lnTo>
                  <a:lnTo>
                    <a:pt x="797" y="366"/>
                  </a:lnTo>
                  <a:lnTo>
                    <a:pt x="782" y="356"/>
                  </a:lnTo>
                  <a:lnTo>
                    <a:pt x="776" y="364"/>
                  </a:lnTo>
                  <a:lnTo>
                    <a:pt x="772" y="370"/>
                  </a:lnTo>
                  <a:lnTo>
                    <a:pt x="790" y="378"/>
                  </a:lnTo>
                  <a:lnTo>
                    <a:pt x="776" y="364"/>
                  </a:lnTo>
                  <a:lnTo>
                    <a:pt x="772" y="368"/>
                  </a:lnTo>
                  <a:lnTo>
                    <a:pt x="786" y="381"/>
                  </a:lnTo>
                  <a:lnTo>
                    <a:pt x="778" y="364"/>
                  </a:lnTo>
                  <a:lnTo>
                    <a:pt x="778" y="366"/>
                  </a:lnTo>
                  <a:lnTo>
                    <a:pt x="799" y="370"/>
                  </a:lnTo>
                  <a:lnTo>
                    <a:pt x="792" y="364"/>
                  </a:lnTo>
                  <a:lnTo>
                    <a:pt x="786" y="364"/>
                  </a:lnTo>
                  <a:lnTo>
                    <a:pt x="786" y="383"/>
                  </a:lnTo>
                  <a:lnTo>
                    <a:pt x="803" y="376"/>
                  </a:lnTo>
                  <a:lnTo>
                    <a:pt x="801" y="364"/>
                  </a:lnTo>
                  <a:lnTo>
                    <a:pt x="803" y="372"/>
                  </a:lnTo>
                  <a:lnTo>
                    <a:pt x="784" y="372"/>
                  </a:lnTo>
                  <a:lnTo>
                    <a:pt x="801" y="380"/>
                  </a:lnTo>
                  <a:lnTo>
                    <a:pt x="803" y="370"/>
                  </a:lnTo>
                  <a:lnTo>
                    <a:pt x="811" y="348"/>
                  </a:lnTo>
                  <a:lnTo>
                    <a:pt x="811" y="343"/>
                  </a:lnTo>
                  <a:lnTo>
                    <a:pt x="811" y="346"/>
                  </a:lnTo>
                  <a:lnTo>
                    <a:pt x="815" y="325"/>
                  </a:lnTo>
                  <a:lnTo>
                    <a:pt x="795" y="325"/>
                  </a:lnTo>
                  <a:lnTo>
                    <a:pt x="813" y="333"/>
                  </a:lnTo>
                  <a:lnTo>
                    <a:pt x="817" y="319"/>
                  </a:lnTo>
                  <a:lnTo>
                    <a:pt x="817" y="311"/>
                  </a:lnTo>
                  <a:lnTo>
                    <a:pt x="819" y="300"/>
                  </a:lnTo>
                  <a:lnTo>
                    <a:pt x="799" y="300"/>
                  </a:lnTo>
                  <a:lnTo>
                    <a:pt x="819" y="308"/>
                  </a:lnTo>
                  <a:lnTo>
                    <a:pt x="821" y="300"/>
                  </a:lnTo>
                  <a:lnTo>
                    <a:pt x="821" y="292"/>
                  </a:lnTo>
                  <a:lnTo>
                    <a:pt x="823" y="284"/>
                  </a:lnTo>
                  <a:lnTo>
                    <a:pt x="823" y="280"/>
                  </a:lnTo>
                  <a:lnTo>
                    <a:pt x="825" y="273"/>
                  </a:lnTo>
                  <a:lnTo>
                    <a:pt x="825" y="263"/>
                  </a:lnTo>
                  <a:lnTo>
                    <a:pt x="827" y="255"/>
                  </a:lnTo>
                  <a:lnTo>
                    <a:pt x="827" y="247"/>
                  </a:lnTo>
                  <a:lnTo>
                    <a:pt x="827" y="236"/>
                  </a:lnTo>
                  <a:lnTo>
                    <a:pt x="828" y="222"/>
                  </a:lnTo>
                  <a:lnTo>
                    <a:pt x="828" y="205"/>
                  </a:lnTo>
                  <a:lnTo>
                    <a:pt x="830" y="185"/>
                  </a:lnTo>
                  <a:lnTo>
                    <a:pt x="830" y="183"/>
                  </a:lnTo>
                  <a:lnTo>
                    <a:pt x="828" y="175"/>
                  </a:lnTo>
                  <a:lnTo>
                    <a:pt x="825" y="170"/>
                  </a:lnTo>
                  <a:lnTo>
                    <a:pt x="819" y="166"/>
                  </a:lnTo>
                  <a:lnTo>
                    <a:pt x="811" y="164"/>
                  </a:lnTo>
                  <a:lnTo>
                    <a:pt x="803" y="166"/>
                  </a:lnTo>
                  <a:lnTo>
                    <a:pt x="797" y="170"/>
                  </a:lnTo>
                  <a:lnTo>
                    <a:pt x="793" y="175"/>
                  </a:lnTo>
                  <a:lnTo>
                    <a:pt x="784" y="197"/>
                  </a:lnTo>
                  <a:lnTo>
                    <a:pt x="778" y="218"/>
                  </a:lnTo>
                  <a:lnTo>
                    <a:pt x="776" y="226"/>
                  </a:lnTo>
                  <a:lnTo>
                    <a:pt x="768" y="271"/>
                  </a:lnTo>
                  <a:lnTo>
                    <a:pt x="762" y="315"/>
                  </a:lnTo>
                  <a:lnTo>
                    <a:pt x="760" y="358"/>
                  </a:lnTo>
                  <a:lnTo>
                    <a:pt x="778" y="360"/>
                  </a:lnTo>
                  <a:lnTo>
                    <a:pt x="760" y="354"/>
                  </a:lnTo>
                  <a:lnTo>
                    <a:pt x="755" y="370"/>
                  </a:lnTo>
                  <a:lnTo>
                    <a:pt x="751" y="378"/>
                  </a:lnTo>
                  <a:lnTo>
                    <a:pt x="770" y="385"/>
                  </a:lnTo>
                  <a:lnTo>
                    <a:pt x="757" y="372"/>
                  </a:lnTo>
                  <a:lnTo>
                    <a:pt x="751" y="380"/>
                  </a:lnTo>
                  <a:lnTo>
                    <a:pt x="743" y="385"/>
                  </a:lnTo>
                  <a:lnTo>
                    <a:pt x="757" y="399"/>
                  </a:lnTo>
                  <a:lnTo>
                    <a:pt x="749" y="381"/>
                  </a:lnTo>
                  <a:lnTo>
                    <a:pt x="739" y="387"/>
                  </a:lnTo>
                  <a:lnTo>
                    <a:pt x="729" y="389"/>
                  </a:lnTo>
                  <a:lnTo>
                    <a:pt x="737" y="387"/>
                  </a:lnTo>
                  <a:lnTo>
                    <a:pt x="737" y="407"/>
                  </a:lnTo>
                  <a:lnTo>
                    <a:pt x="745" y="389"/>
                  </a:lnTo>
                  <a:lnTo>
                    <a:pt x="739" y="389"/>
                  </a:lnTo>
                  <a:lnTo>
                    <a:pt x="729" y="405"/>
                  </a:lnTo>
                  <a:lnTo>
                    <a:pt x="743" y="391"/>
                  </a:lnTo>
                  <a:lnTo>
                    <a:pt x="737" y="381"/>
                  </a:lnTo>
                  <a:lnTo>
                    <a:pt x="741" y="387"/>
                  </a:lnTo>
                  <a:lnTo>
                    <a:pt x="723" y="395"/>
                  </a:lnTo>
                  <a:lnTo>
                    <a:pt x="743" y="395"/>
                  </a:lnTo>
                  <a:lnTo>
                    <a:pt x="743" y="383"/>
                  </a:lnTo>
                  <a:lnTo>
                    <a:pt x="743" y="372"/>
                  </a:lnTo>
                  <a:lnTo>
                    <a:pt x="743" y="358"/>
                  </a:lnTo>
                  <a:lnTo>
                    <a:pt x="723" y="360"/>
                  </a:lnTo>
                  <a:lnTo>
                    <a:pt x="743" y="362"/>
                  </a:lnTo>
                  <a:lnTo>
                    <a:pt x="747" y="331"/>
                  </a:lnTo>
                  <a:lnTo>
                    <a:pt x="749" y="302"/>
                  </a:lnTo>
                  <a:lnTo>
                    <a:pt x="729" y="300"/>
                  </a:lnTo>
                  <a:lnTo>
                    <a:pt x="749" y="304"/>
                  </a:lnTo>
                  <a:lnTo>
                    <a:pt x="753" y="275"/>
                  </a:lnTo>
                  <a:lnTo>
                    <a:pt x="733" y="275"/>
                  </a:lnTo>
                  <a:lnTo>
                    <a:pt x="753" y="282"/>
                  </a:lnTo>
                  <a:lnTo>
                    <a:pt x="757" y="257"/>
                  </a:lnTo>
                  <a:lnTo>
                    <a:pt x="760" y="247"/>
                  </a:lnTo>
                  <a:lnTo>
                    <a:pt x="760" y="240"/>
                  </a:lnTo>
                  <a:lnTo>
                    <a:pt x="762" y="230"/>
                  </a:lnTo>
                  <a:lnTo>
                    <a:pt x="762" y="224"/>
                  </a:lnTo>
                  <a:lnTo>
                    <a:pt x="764" y="218"/>
                  </a:lnTo>
                  <a:lnTo>
                    <a:pt x="764" y="216"/>
                  </a:lnTo>
                  <a:lnTo>
                    <a:pt x="762" y="208"/>
                  </a:lnTo>
                  <a:lnTo>
                    <a:pt x="758" y="203"/>
                  </a:lnTo>
                  <a:lnTo>
                    <a:pt x="753" y="199"/>
                  </a:lnTo>
                  <a:lnTo>
                    <a:pt x="745" y="197"/>
                  </a:lnTo>
                  <a:lnTo>
                    <a:pt x="737" y="199"/>
                  </a:lnTo>
                  <a:lnTo>
                    <a:pt x="731" y="203"/>
                  </a:lnTo>
                  <a:lnTo>
                    <a:pt x="729" y="205"/>
                  </a:lnTo>
                  <a:lnTo>
                    <a:pt x="725" y="210"/>
                  </a:lnTo>
                  <a:lnTo>
                    <a:pt x="722" y="216"/>
                  </a:lnTo>
                  <a:lnTo>
                    <a:pt x="720" y="224"/>
                  </a:lnTo>
                  <a:lnTo>
                    <a:pt x="714" y="238"/>
                  </a:lnTo>
                  <a:lnTo>
                    <a:pt x="708" y="255"/>
                  </a:lnTo>
                  <a:lnTo>
                    <a:pt x="700" y="278"/>
                  </a:lnTo>
                  <a:lnTo>
                    <a:pt x="692" y="310"/>
                  </a:lnTo>
                  <a:lnTo>
                    <a:pt x="687" y="331"/>
                  </a:lnTo>
                  <a:lnTo>
                    <a:pt x="685" y="339"/>
                  </a:lnTo>
                  <a:lnTo>
                    <a:pt x="681" y="362"/>
                  </a:lnTo>
                  <a:lnTo>
                    <a:pt x="677" y="385"/>
                  </a:lnTo>
                  <a:lnTo>
                    <a:pt x="696" y="385"/>
                  </a:lnTo>
                  <a:lnTo>
                    <a:pt x="679" y="378"/>
                  </a:lnTo>
                  <a:lnTo>
                    <a:pt x="673" y="401"/>
                  </a:lnTo>
                  <a:lnTo>
                    <a:pt x="690" y="409"/>
                  </a:lnTo>
                  <a:lnTo>
                    <a:pt x="673" y="401"/>
                  </a:lnTo>
                  <a:lnTo>
                    <a:pt x="667" y="411"/>
                  </a:lnTo>
                  <a:lnTo>
                    <a:pt x="661" y="422"/>
                  </a:lnTo>
                  <a:lnTo>
                    <a:pt x="659" y="428"/>
                  </a:lnTo>
                  <a:lnTo>
                    <a:pt x="677" y="436"/>
                  </a:lnTo>
                  <a:lnTo>
                    <a:pt x="663" y="422"/>
                  </a:lnTo>
                  <a:lnTo>
                    <a:pt x="661" y="424"/>
                  </a:lnTo>
                  <a:lnTo>
                    <a:pt x="675" y="438"/>
                  </a:lnTo>
                  <a:lnTo>
                    <a:pt x="667" y="420"/>
                  </a:lnTo>
                  <a:lnTo>
                    <a:pt x="663" y="422"/>
                  </a:lnTo>
                  <a:lnTo>
                    <a:pt x="679" y="422"/>
                  </a:lnTo>
                  <a:lnTo>
                    <a:pt x="671" y="420"/>
                  </a:lnTo>
                  <a:lnTo>
                    <a:pt x="671" y="440"/>
                  </a:lnTo>
                  <a:lnTo>
                    <a:pt x="685" y="426"/>
                  </a:lnTo>
                  <a:lnTo>
                    <a:pt x="669" y="438"/>
                  </a:lnTo>
                  <a:lnTo>
                    <a:pt x="687" y="428"/>
                  </a:lnTo>
                  <a:lnTo>
                    <a:pt x="683" y="422"/>
                  </a:lnTo>
                  <a:lnTo>
                    <a:pt x="681" y="413"/>
                  </a:lnTo>
                  <a:lnTo>
                    <a:pt x="663" y="420"/>
                  </a:lnTo>
                  <a:lnTo>
                    <a:pt x="683" y="420"/>
                  </a:lnTo>
                  <a:lnTo>
                    <a:pt x="681" y="403"/>
                  </a:lnTo>
                  <a:lnTo>
                    <a:pt x="683" y="383"/>
                  </a:lnTo>
                  <a:lnTo>
                    <a:pt x="683" y="364"/>
                  </a:lnTo>
                  <a:lnTo>
                    <a:pt x="663" y="366"/>
                  </a:lnTo>
                  <a:lnTo>
                    <a:pt x="683" y="370"/>
                  </a:lnTo>
                  <a:lnTo>
                    <a:pt x="688" y="343"/>
                  </a:lnTo>
                  <a:lnTo>
                    <a:pt x="669" y="343"/>
                  </a:lnTo>
                  <a:lnTo>
                    <a:pt x="687" y="350"/>
                  </a:lnTo>
                  <a:lnTo>
                    <a:pt x="694" y="325"/>
                  </a:lnTo>
                  <a:lnTo>
                    <a:pt x="710" y="275"/>
                  </a:lnTo>
                  <a:lnTo>
                    <a:pt x="723" y="224"/>
                  </a:lnTo>
                  <a:lnTo>
                    <a:pt x="723" y="216"/>
                  </a:lnTo>
                  <a:lnTo>
                    <a:pt x="727" y="193"/>
                  </a:lnTo>
                  <a:lnTo>
                    <a:pt x="729" y="168"/>
                  </a:lnTo>
                  <a:lnTo>
                    <a:pt x="729" y="164"/>
                  </a:lnTo>
                  <a:lnTo>
                    <a:pt x="727" y="158"/>
                  </a:lnTo>
                  <a:lnTo>
                    <a:pt x="723" y="150"/>
                  </a:lnTo>
                  <a:lnTo>
                    <a:pt x="718" y="146"/>
                  </a:lnTo>
                  <a:lnTo>
                    <a:pt x="710" y="144"/>
                  </a:lnTo>
                  <a:lnTo>
                    <a:pt x="702" y="146"/>
                  </a:lnTo>
                  <a:lnTo>
                    <a:pt x="696" y="150"/>
                  </a:lnTo>
                  <a:lnTo>
                    <a:pt x="690" y="156"/>
                  </a:lnTo>
                  <a:lnTo>
                    <a:pt x="690" y="158"/>
                  </a:lnTo>
                  <a:lnTo>
                    <a:pt x="688" y="164"/>
                  </a:lnTo>
                  <a:lnTo>
                    <a:pt x="687" y="171"/>
                  </a:lnTo>
                  <a:lnTo>
                    <a:pt x="683" y="189"/>
                  </a:lnTo>
                  <a:lnTo>
                    <a:pt x="681" y="197"/>
                  </a:lnTo>
                  <a:lnTo>
                    <a:pt x="679" y="206"/>
                  </a:lnTo>
                  <a:lnTo>
                    <a:pt x="667" y="232"/>
                  </a:lnTo>
                  <a:lnTo>
                    <a:pt x="663" y="245"/>
                  </a:lnTo>
                  <a:lnTo>
                    <a:pt x="659" y="263"/>
                  </a:lnTo>
                  <a:lnTo>
                    <a:pt x="677" y="267"/>
                  </a:lnTo>
                  <a:lnTo>
                    <a:pt x="659" y="263"/>
                  </a:lnTo>
                  <a:lnTo>
                    <a:pt x="653" y="284"/>
                  </a:lnTo>
                  <a:lnTo>
                    <a:pt x="652" y="292"/>
                  </a:lnTo>
                  <a:lnTo>
                    <a:pt x="648" y="313"/>
                  </a:lnTo>
                  <a:lnTo>
                    <a:pt x="646" y="327"/>
                  </a:lnTo>
                  <a:lnTo>
                    <a:pt x="646" y="337"/>
                  </a:lnTo>
                  <a:lnTo>
                    <a:pt x="665" y="337"/>
                  </a:lnTo>
                  <a:lnTo>
                    <a:pt x="646" y="329"/>
                  </a:lnTo>
                  <a:lnTo>
                    <a:pt x="646" y="331"/>
                  </a:lnTo>
                  <a:lnTo>
                    <a:pt x="677" y="325"/>
                  </a:lnTo>
                  <a:lnTo>
                    <a:pt x="671" y="321"/>
                  </a:lnTo>
                  <a:lnTo>
                    <a:pt x="663" y="319"/>
                  </a:lnTo>
                  <a:lnTo>
                    <a:pt x="655" y="321"/>
                  </a:lnTo>
                  <a:lnTo>
                    <a:pt x="650" y="325"/>
                  </a:lnTo>
                  <a:lnTo>
                    <a:pt x="663" y="339"/>
                  </a:lnTo>
                  <a:lnTo>
                    <a:pt x="683" y="331"/>
                  </a:lnTo>
                  <a:lnTo>
                    <a:pt x="679" y="327"/>
                  </a:lnTo>
                  <a:lnTo>
                    <a:pt x="675" y="317"/>
                  </a:lnTo>
                  <a:lnTo>
                    <a:pt x="673" y="308"/>
                  </a:lnTo>
                  <a:lnTo>
                    <a:pt x="669" y="300"/>
                  </a:lnTo>
                  <a:lnTo>
                    <a:pt x="669" y="306"/>
                  </a:lnTo>
                  <a:lnTo>
                    <a:pt x="650" y="306"/>
                  </a:lnTo>
                  <a:lnTo>
                    <a:pt x="669" y="310"/>
                  </a:lnTo>
                  <a:lnTo>
                    <a:pt x="671" y="296"/>
                  </a:lnTo>
                  <a:lnTo>
                    <a:pt x="673" y="288"/>
                  </a:lnTo>
                  <a:lnTo>
                    <a:pt x="677" y="269"/>
                  </a:lnTo>
                  <a:lnTo>
                    <a:pt x="681" y="243"/>
                  </a:lnTo>
                  <a:lnTo>
                    <a:pt x="661" y="243"/>
                  </a:lnTo>
                  <a:lnTo>
                    <a:pt x="679" y="251"/>
                  </a:lnTo>
                  <a:lnTo>
                    <a:pt x="685" y="228"/>
                  </a:lnTo>
                  <a:lnTo>
                    <a:pt x="692" y="203"/>
                  </a:lnTo>
                  <a:lnTo>
                    <a:pt x="700" y="181"/>
                  </a:lnTo>
                  <a:lnTo>
                    <a:pt x="710" y="162"/>
                  </a:lnTo>
                  <a:lnTo>
                    <a:pt x="692" y="154"/>
                  </a:lnTo>
                  <a:lnTo>
                    <a:pt x="706" y="168"/>
                  </a:lnTo>
                  <a:lnTo>
                    <a:pt x="716" y="156"/>
                  </a:lnTo>
                  <a:lnTo>
                    <a:pt x="720" y="152"/>
                  </a:lnTo>
                  <a:lnTo>
                    <a:pt x="688" y="146"/>
                  </a:lnTo>
                  <a:lnTo>
                    <a:pt x="692" y="152"/>
                  </a:lnTo>
                  <a:lnTo>
                    <a:pt x="698" y="158"/>
                  </a:lnTo>
                  <a:lnTo>
                    <a:pt x="706" y="158"/>
                  </a:lnTo>
                  <a:lnTo>
                    <a:pt x="714" y="158"/>
                  </a:lnTo>
                  <a:lnTo>
                    <a:pt x="706" y="138"/>
                  </a:lnTo>
                  <a:lnTo>
                    <a:pt x="687" y="138"/>
                  </a:lnTo>
                  <a:lnTo>
                    <a:pt x="687" y="140"/>
                  </a:lnTo>
                  <a:lnTo>
                    <a:pt x="706" y="140"/>
                  </a:lnTo>
                  <a:lnTo>
                    <a:pt x="688" y="133"/>
                  </a:lnTo>
                  <a:lnTo>
                    <a:pt x="687" y="136"/>
                  </a:lnTo>
                  <a:lnTo>
                    <a:pt x="685" y="142"/>
                  </a:lnTo>
                  <a:lnTo>
                    <a:pt x="677" y="154"/>
                  </a:lnTo>
                  <a:lnTo>
                    <a:pt x="673" y="168"/>
                  </a:lnTo>
                  <a:lnTo>
                    <a:pt x="690" y="173"/>
                  </a:lnTo>
                  <a:lnTo>
                    <a:pt x="673" y="168"/>
                  </a:lnTo>
                  <a:lnTo>
                    <a:pt x="661" y="199"/>
                  </a:lnTo>
                  <a:lnTo>
                    <a:pt x="652" y="236"/>
                  </a:lnTo>
                  <a:lnTo>
                    <a:pt x="669" y="240"/>
                  </a:lnTo>
                  <a:lnTo>
                    <a:pt x="652" y="234"/>
                  </a:lnTo>
                  <a:lnTo>
                    <a:pt x="648" y="245"/>
                  </a:lnTo>
                  <a:lnTo>
                    <a:pt x="644" y="257"/>
                  </a:lnTo>
                  <a:lnTo>
                    <a:pt x="642" y="265"/>
                  </a:lnTo>
                  <a:lnTo>
                    <a:pt x="640" y="271"/>
                  </a:lnTo>
                  <a:lnTo>
                    <a:pt x="638" y="280"/>
                  </a:lnTo>
                  <a:lnTo>
                    <a:pt x="638" y="288"/>
                  </a:lnTo>
                  <a:lnTo>
                    <a:pt x="636" y="292"/>
                  </a:lnTo>
                  <a:lnTo>
                    <a:pt x="655" y="292"/>
                  </a:lnTo>
                  <a:lnTo>
                    <a:pt x="638" y="284"/>
                  </a:lnTo>
                  <a:lnTo>
                    <a:pt x="636" y="288"/>
                  </a:lnTo>
                  <a:lnTo>
                    <a:pt x="634" y="296"/>
                  </a:lnTo>
                  <a:lnTo>
                    <a:pt x="630" y="302"/>
                  </a:lnTo>
                  <a:lnTo>
                    <a:pt x="628" y="310"/>
                  </a:lnTo>
                  <a:lnTo>
                    <a:pt x="622" y="319"/>
                  </a:lnTo>
                  <a:lnTo>
                    <a:pt x="618" y="331"/>
                  </a:lnTo>
                  <a:lnTo>
                    <a:pt x="628" y="321"/>
                  </a:lnTo>
                  <a:lnTo>
                    <a:pt x="622" y="325"/>
                  </a:lnTo>
                  <a:lnTo>
                    <a:pt x="636" y="339"/>
                  </a:lnTo>
                  <a:lnTo>
                    <a:pt x="630" y="321"/>
                  </a:lnTo>
                  <a:lnTo>
                    <a:pt x="620" y="327"/>
                  </a:lnTo>
                  <a:lnTo>
                    <a:pt x="615" y="331"/>
                  </a:lnTo>
                  <a:lnTo>
                    <a:pt x="609" y="337"/>
                  </a:lnTo>
                  <a:lnTo>
                    <a:pt x="601" y="343"/>
                  </a:lnTo>
                  <a:lnTo>
                    <a:pt x="607" y="339"/>
                  </a:lnTo>
                  <a:lnTo>
                    <a:pt x="615" y="356"/>
                  </a:lnTo>
                  <a:lnTo>
                    <a:pt x="615" y="337"/>
                  </a:lnTo>
                  <a:lnTo>
                    <a:pt x="613" y="337"/>
                  </a:lnTo>
                  <a:lnTo>
                    <a:pt x="620" y="339"/>
                  </a:lnTo>
                  <a:lnTo>
                    <a:pt x="613" y="356"/>
                  </a:lnTo>
                  <a:lnTo>
                    <a:pt x="626" y="343"/>
                  </a:lnTo>
                  <a:lnTo>
                    <a:pt x="622" y="341"/>
                  </a:lnTo>
                  <a:lnTo>
                    <a:pt x="609" y="354"/>
                  </a:lnTo>
                  <a:lnTo>
                    <a:pt x="624" y="343"/>
                  </a:lnTo>
                  <a:lnTo>
                    <a:pt x="617" y="329"/>
                  </a:lnTo>
                  <a:lnTo>
                    <a:pt x="620" y="335"/>
                  </a:lnTo>
                  <a:lnTo>
                    <a:pt x="603" y="343"/>
                  </a:lnTo>
                  <a:lnTo>
                    <a:pt x="622" y="343"/>
                  </a:lnTo>
                  <a:lnTo>
                    <a:pt x="620" y="331"/>
                  </a:lnTo>
                  <a:lnTo>
                    <a:pt x="620" y="317"/>
                  </a:lnTo>
                  <a:lnTo>
                    <a:pt x="622" y="310"/>
                  </a:lnTo>
                  <a:lnTo>
                    <a:pt x="622" y="306"/>
                  </a:lnTo>
                  <a:lnTo>
                    <a:pt x="624" y="282"/>
                  </a:lnTo>
                  <a:lnTo>
                    <a:pt x="626" y="261"/>
                  </a:lnTo>
                  <a:lnTo>
                    <a:pt x="636" y="220"/>
                  </a:lnTo>
                  <a:lnTo>
                    <a:pt x="617" y="216"/>
                  </a:lnTo>
                  <a:lnTo>
                    <a:pt x="636" y="222"/>
                  </a:lnTo>
                  <a:lnTo>
                    <a:pt x="648" y="183"/>
                  </a:lnTo>
                  <a:lnTo>
                    <a:pt x="661" y="140"/>
                  </a:lnTo>
                  <a:lnTo>
                    <a:pt x="642" y="135"/>
                  </a:lnTo>
                  <a:lnTo>
                    <a:pt x="659" y="142"/>
                  </a:lnTo>
                  <a:lnTo>
                    <a:pt x="663" y="133"/>
                  </a:lnTo>
                  <a:lnTo>
                    <a:pt x="667" y="123"/>
                  </a:lnTo>
                  <a:lnTo>
                    <a:pt x="669" y="117"/>
                  </a:lnTo>
                  <a:lnTo>
                    <a:pt x="669" y="115"/>
                  </a:lnTo>
                  <a:lnTo>
                    <a:pt x="671" y="107"/>
                  </a:lnTo>
                  <a:lnTo>
                    <a:pt x="671" y="105"/>
                  </a:lnTo>
                  <a:lnTo>
                    <a:pt x="669" y="98"/>
                  </a:lnTo>
                  <a:lnTo>
                    <a:pt x="665" y="92"/>
                  </a:lnTo>
                  <a:lnTo>
                    <a:pt x="657" y="88"/>
                  </a:lnTo>
                  <a:lnTo>
                    <a:pt x="652" y="86"/>
                  </a:lnTo>
                  <a:lnTo>
                    <a:pt x="644" y="88"/>
                  </a:lnTo>
                  <a:lnTo>
                    <a:pt x="636" y="92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50" y="107"/>
                  </a:lnTo>
                  <a:lnTo>
                    <a:pt x="634" y="98"/>
                  </a:lnTo>
                  <a:lnTo>
                    <a:pt x="618" y="123"/>
                  </a:lnTo>
                  <a:lnTo>
                    <a:pt x="609" y="144"/>
                  </a:lnTo>
                  <a:lnTo>
                    <a:pt x="593" y="193"/>
                  </a:lnTo>
                  <a:lnTo>
                    <a:pt x="574" y="241"/>
                  </a:lnTo>
                  <a:lnTo>
                    <a:pt x="564" y="265"/>
                  </a:lnTo>
                  <a:lnTo>
                    <a:pt x="582" y="273"/>
                  </a:lnTo>
                  <a:lnTo>
                    <a:pt x="568" y="259"/>
                  </a:lnTo>
                  <a:lnTo>
                    <a:pt x="552" y="284"/>
                  </a:lnTo>
                  <a:lnTo>
                    <a:pt x="548" y="294"/>
                  </a:lnTo>
                  <a:lnTo>
                    <a:pt x="543" y="300"/>
                  </a:lnTo>
                  <a:lnTo>
                    <a:pt x="537" y="313"/>
                  </a:lnTo>
                  <a:lnTo>
                    <a:pt x="533" y="319"/>
                  </a:lnTo>
                  <a:lnTo>
                    <a:pt x="550" y="327"/>
                  </a:lnTo>
                  <a:lnTo>
                    <a:pt x="537" y="313"/>
                  </a:lnTo>
                  <a:lnTo>
                    <a:pt x="533" y="317"/>
                  </a:lnTo>
                  <a:lnTo>
                    <a:pt x="547" y="331"/>
                  </a:lnTo>
                  <a:lnTo>
                    <a:pt x="539" y="313"/>
                  </a:lnTo>
                  <a:lnTo>
                    <a:pt x="533" y="315"/>
                  </a:lnTo>
                  <a:lnTo>
                    <a:pt x="541" y="313"/>
                  </a:lnTo>
                  <a:lnTo>
                    <a:pt x="541" y="333"/>
                  </a:lnTo>
                  <a:lnTo>
                    <a:pt x="548" y="315"/>
                  </a:lnTo>
                  <a:lnTo>
                    <a:pt x="541" y="315"/>
                  </a:lnTo>
                  <a:lnTo>
                    <a:pt x="535" y="333"/>
                  </a:lnTo>
                  <a:lnTo>
                    <a:pt x="543" y="315"/>
                  </a:lnTo>
                  <a:lnTo>
                    <a:pt x="537" y="311"/>
                  </a:lnTo>
                  <a:lnTo>
                    <a:pt x="543" y="315"/>
                  </a:lnTo>
                  <a:lnTo>
                    <a:pt x="529" y="329"/>
                  </a:lnTo>
                  <a:lnTo>
                    <a:pt x="548" y="321"/>
                  </a:lnTo>
                  <a:lnTo>
                    <a:pt x="547" y="317"/>
                  </a:lnTo>
                  <a:lnTo>
                    <a:pt x="527" y="325"/>
                  </a:lnTo>
                  <a:lnTo>
                    <a:pt x="547" y="325"/>
                  </a:lnTo>
                  <a:lnTo>
                    <a:pt x="547" y="317"/>
                  </a:lnTo>
                  <a:lnTo>
                    <a:pt x="527" y="317"/>
                  </a:lnTo>
                  <a:lnTo>
                    <a:pt x="547" y="325"/>
                  </a:lnTo>
                  <a:lnTo>
                    <a:pt x="548" y="319"/>
                  </a:lnTo>
                  <a:lnTo>
                    <a:pt x="554" y="304"/>
                  </a:lnTo>
                  <a:lnTo>
                    <a:pt x="558" y="298"/>
                  </a:lnTo>
                  <a:lnTo>
                    <a:pt x="558" y="290"/>
                  </a:lnTo>
                  <a:lnTo>
                    <a:pt x="560" y="284"/>
                  </a:lnTo>
                  <a:lnTo>
                    <a:pt x="541" y="282"/>
                  </a:lnTo>
                  <a:lnTo>
                    <a:pt x="560" y="290"/>
                  </a:lnTo>
                  <a:lnTo>
                    <a:pt x="566" y="273"/>
                  </a:lnTo>
                  <a:lnTo>
                    <a:pt x="570" y="257"/>
                  </a:lnTo>
                  <a:lnTo>
                    <a:pt x="576" y="245"/>
                  </a:lnTo>
                  <a:lnTo>
                    <a:pt x="580" y="234"/>
                  </a:lnTo>
                  <a:lnTo>
                    <a:pt x="582" y="226"/>
                  </a:lnTo>
                  <a:lnTo>
                    <a:pt x="583" y="220"/>
                  </a:lnTo>
                  <a:lnTo>
                    <a:pt x="585" y="216"/>
                  </a:lnTo>
                  <a:lnTo>
                    <a:pt x="585" y="214"/>
                  </a:lnTo>
                  <a:lnTo>
                    <a:pt x="587" y="206"/>
                  </a:lnTo>
                  <a:lnTo>
                    <a:pt x="585" y="199"/>
                  </a:lnTo>
                  <a:lnTo>
                    <a:pt x="582" y="193"/>
                  </a:lnTo>
                  <a:lnTo>
                    <a:pt x="576" y="189"/>
                  </a:lnTo>
                  <a:lnTo>
                    <a:pt x="568" y="187"/>
                  </a:lnTo>
                  <a:lnTo>
                    <a:pt x="560" y="189"/>
                  </a:lnTo>
                  <a:lnTo>
                    <a:pt x="554" y="193"/>
                  </a:lnTo>
                  <a:lnTo>
                    <a:pt x="548" y="199"/>
                  </a:lnTo>
                  <a:lnTo>
                    <a:pt x="548" y="203"/>
                  </a:lnTo>
                  <a:lnTo>
                    <a:pt x="547" y="206"/>
                  </a:lnTo>
                  <a:lnTo>
                    <a:pt x="543" y="214"/>
                  </a:lnTo>
                  <a:lnTo>
                    <a:pt x="539" y="224"/>
                  </a:lnTo>
                  <a:lnTo>
                    <a:pt x="535" y="236"/>
                  </a:lnTo>
                  <a:lnTo>
                    <a:pt x="529" y="249"/>
                  </a:lnTo>
                  <a:lnTo>
                    <a:pt x="523" y="265"/>
                  </a:lnTo>
                  <a:lnTo>
                    <a:pt x="521" y="269"/>
                  </a:lnTo>
                  <a:lnTo>
                    <a:pt x="517" y="275"/>
                  </a:lnTo>
                  <a:lnTo>
                    <a:pt x="513" y="284"/>
                  </a:lnTo>
                  <a:lnTo>
                    <a:pt x="512" y="290"/>
                  </a:lnTo>
                  <a:lnTo>
                    <a:pt x="527" y="300"/>
                  </a:lnTo>
                  <a:lnTo>
                    <a:pt x="513" y="286"/>
                  </a:lnTo>
                  <a:lnTo>
                    <a:pt x="508" y="294"/>
                  </a:lnTo>
                  <a:lnTo>
                    <a:pt x="500" y="304"/>
                  </a:lnTo>
                  <a:lnTo>
                    <a:pt x="496" y="308"/>
                  </a:lnTo>
                  <a:lnTo>
                    <a:pt x="494" y="310"/>
                  </a:lnTo>
                  <a:lnTo>
                    <a:pt x="500" y="306"/>
                  </a:lnTo>
                  <a:lnTo>
                    <a:pt x="508" y="323"/>
                  </a:lnTo>
                  <a:lnTo>
                    <a:pt x="508" y="304"/>
                  </a:lnTo>
                  <a:lnTo>
                    <a:pt x="504" y="304"/>
                  </a:lnTo>
                  <a:lnTo>
                    <a:pt x="517" y="310"/>
                  </a:lnTo>
                  <a:lnTo>
                    <a:pt x="512" y="306"/>
                  </a:lnTo>
                  <a:lnTo>
                    <a:pt x="504" y="323"/>
                  </a:lnTo>
                  <a:lnTo>
                    <a:pt x="523" y="315"/>
                  </a:lnTo>
                  <a:lnTo>
                    <a:pt x="519" y="311"/>
                  </a:lnTo>
                  <a:lnTo>
                    <a:pt x="517" y="311"/>
                  </a:lnTo>
                  <a:lnTo>
                    <a:pt x="513" y="302"/>
                  </a:lnTo>
                  <a:lnTo>
                    <a:pt x="517" y="308"/>
                  </a:lnTo>
                  <a:lnTo>
                    <a:pt x="500" y="315"/>
                  </a:lnTo>
                  <a:lnTo>
                    <a:pt x="519" y="315"/>
                  </a:lnTo>
                  <a:lnTo>
                    <a:pt x="519" y="311"/>
                  </a:lnTo>
                  <a:lnTo>
                    <a:pt x="500" y="311"/>
                  </a:lnTo>
                  <a:lnTo>
                    <a:pt x="517" y="319"/>
                  </a:lnTo>
                  <a:lnTo>
                    <a:pt x="521" y="308"/>
                  </a:lnTo>
                  <a:lnTo>
                    <a:pt x="527" y="296"/>
                  </a:lnTo>
                  <a:lnTo>
                    <a:pt x="533" y="282"/>
                  </a:lnTo>
                  <a:lnTo>
                    <a:pt x="513" y="276"/>
                  </a:lnTo>
                  <a:lnTo>
                    <a:pt x="531" y="284"/>
                  </a:lnTo>
                  <a:lnTo>
                    <a:pt x="543" y="257"/>
                  </a:lnTo>
                  <a:lnTo>
                    <a:pt x="552" y="230"/>
                  </a:lnTo>
                  <a:lnTo>
                    <a:pt x="554" y="228"/>
                  </a:lnTo>
                  <a:lnTo>
                    <a:pt x="554" y="224"/>
                  </a:lnTo>
                  <a:lnTo>
                    <a:pt x="556" y="218"/>
                  </a:lnTo>
                  <a:lnTo>
                    <a:pt x="558" y="214"/>
                  </a:lnTo>
                  <a:lnTo>
                    <a:pt x="541" y="206"/>
                  </a:lnTo>
                  <a:lnTo>
                    <a:pt x="554" y="220"/>
                  </a:lnTo>
                  <a:lnTo>
                    <a:pt x="554" y="218"/>
                  </a:lnTo>
                  <a:lnTo>
                    <a:pt x="523" y="212"/>
                  </a:lnTo>
                  <a:lnTo>
                    <a:pt x="527" y="218"/>
                  </a:lnTo>
                  <a:lnTo>
                    <a:pt x="533" y="224"/>
                  </a:lnTo>
                  <a:lnTo>
                    <a:pt x="541" y="224"/>
                  </a:lnTo>
                  <a:lnTo>
                    <a:pt x="548" y="224"/>
                  </a:lnTo>
                  <a:lnTo>
                    <a:pt x="541" y="205"/>
                  </a:lnTo>
                  <a:lnTo>
                    <a:pt x="521" y="205"/>
                  </a:lnTo>
                  <a:lnTo>
                    <a:pt x="521" y="206"/>
                  </a:lnTo>
                  <a:lnTo>
                    <a:pt x="519" y="228"/>
                  </a:lnTo>
                  <a:lnTo>
                    <a:pt x="539" y="228"/>
                  </a:lnTo>
                  <a:lnTo>
                    <a:pt x="519" y="220"/>
                  </a:lnTo>
                  <a:lnTo>
                    <a:pt x="515" y="245"/>
                  </a:lnTo>
                  <a:lnTo>
                    <a:pt x="506" y="271"/>
                  </a:lnTo>
                  <a:lnTo>
                    <a:pt x="496" y="296"/>
                  </a:lnTo>
                  <a:lnTo>
                    <a:pt x="486" y="321"/>
                  </a:lnTo>
                  <a:lnTo>
                    <a:pt x="475" y="346"/>
                  </a:lnTo>
                  <a:lnTo>
                    <a:pt x="465" y="368"/>
                  </a:lnTo>
                  <a:lnTo>
                    <a:pt x="457" y="385"/>
                  </a:lnTo>
                  <a:lnTo>
                    <a:pt x="453" y="391"/>
                  </a:lnTo>
                  <a:lnTo>
                    <a:pt x="451" y="399"/>
                  </a:lnTo>
                  <a:lnTo>
                    <a:pt x="447" y="415"/>
                  </a:lnTo>
                  <a:lnTo>
                    <a:pt x="445" y="420"/>
                  </a:lnTo>
                  <a:lnTo>
                    <a:pt x="442" y="424"/>
                  </a:lnTo>
                  <a:lnTo>
                    <a:pt x="447" y="418"/>
                  </a:lnTo>
                  <a:lnTo>
                    <a:pt x="461" y="432"/>
                  </a:lnTo>
                  <a:lnTo>
                    <a:pt x="453" y="415"/>
                  </a:lnTo>
                  <a:lnTo>
                    <a:pt x="449" y="416"/>
                  </a:lnTo>
                  <a:lnTo>
                    <a:pt x="465" y="416"/>
                  </a:lnTo>
                  <a:lnTo>
                    <a:pt x="457" y="415"/>
                  </a:lnTo>
                  <a:lnTo>
                    <a:pt x="457" y="434"/>
                  </a:lnTo>
                  <a:lnTo>
                    <a:pt x="471" y="420"/>
                  </a:lnTo>
                  <a:lnTo>
                    <a:pt x="467" y="418"/>
                  </a:lnTo>
                  <a:lnTo>
                    <a:pt x="461" y="413"/>
                  </a:lnTo>
                  <a:lnTo>
                    <a:pt x="447" y="426"/>
                  </a:lnTo>
                  <a:lnTo>
                    <a:pt x="467" y="418"/>
                  </a:lnTo>
                  <a:lnTo>
                    <a:pt x="463" y="411"/>
                  </a:lnTo>
                  <a:lnTo>
                    <a:pt x="445" y="418"/>
                  </a:lnTo>
                  <a:lnTo>
                    <a:pt x="465" y="418"/>
                  </a:lnTo>
                  <a:lnTo>
                    <a:pt x="465" y="403"/>
                  </a:lnTo>
                  <a:lnTo>
                    <a:pt x="467" y="387"/>
                  </a:lnTo>
                  <a:lnTo>
                    <a:pt x="467" y="370"/>
                  </a:lnTo>
                  <a:lnTo>
                    <a:pt x="447" y="372"/>
                  </a:lnTo>
                  <a:lnTo>
                    <a:pt x="467" y="376"/>
                  </a:lnTo>
                  <a:lnTo>
                    <a:pt x="469" y="366"/>
                  </a:lnTo>
                  <a:lnTo>
                    <a:pt x="475" y="346"/>
                  </a:lnTo>
                  <a:lnTo>
                    <a:pt x="478" y="325"/>
                  </a:lnTo>
                  <a:lnTo>
                    <a:pt x="484" y="300"/>
                  </a:lnTo>
                  <a:lnTo>
                    <a:pt x="490" y="276"/>
                  </a:lnTo>
                  <a:lnTo>
                    <a:pt x="490" y="269"/>
                  </a:lnTo>
                  <a:lnTo>
                    <a:pt x="494" y="245"/>
                  </a:lnTo>
                  <a:lnTo>
                    <a:pt x="496" y="226"/>
                  </a:lnTo>
                  <a:lnTo>
                    <a:pt x="494" y="218"/>
                  </a:lnTo>
                  <a:lnTo>
                    <a:pt x="494" y="208"/>
                  </a:lnTo>
                  <a:lnTo>
                    <a:pt x="494" y="206"/>
                  </a:lnTo>
                  <a:lnTo>
                    <a:pt x="492" y="203"/>
                  </a:lnTo>
                  <a:lnTo>
                    <a:pt x="486" y="197"/>
                  </a:lnTo>
                  <a:lnTo>
                    <a:pt x="480" y="193"/>
                  </a:lnTo>
                  <a:lnTo>
                    <a:pt x="473" y="191"/>
                  </a:lnTo>
                  <a:lnTo>
                    <a:pt x="465" y="193"/>
                  </a:lnTo>
                  <a:lnTo>
                    <a:pt x="463" y="193"/>
                  </a:lnTo>
                  <a:lnTo>
                    <a:pt x="457" y="197"/>
                  </a:lnTo>
                  <a:lnTo>
                    <a:pt x="453" y="201"/>
                  </a:lnTo>
                  <a:lnTo>
                    <a:pt x="449" y="206"/>
                  </a:lnTo>
                  <a:lnTo>
                    <a:pt x="445" y="212"/>
                  </a:lnTo>
                  <a:lnTo>
                    <a:pt x="440" y="226"/>
                  </a:lnTo>
                  <a:lnTo>
                    <a:pt x="438" y="232"/>
                  </a:lnTo>
                  <a:lnTo>
                    <a:pt x="436" y="238"/>
                  </a:lnTo>
                  <a:lnTo>
                    <a:pt x="432" y="251"/>
                  </a:lnTo>
                  <a:lnTo>
                    <a:pt x="430" y="269"/>
                  </a:lnTo>
                  <a:lnTo>
                    <a:pt x="447" y="273"/>
                  </a:lnTo>
                  <a:lnTo>
                    <a:pt x="432" y="263"/>
                  </a:lnTo>
                  <a:lnTo>
                    <a:pt x="426" y="269"/>
                  </a:lnTo>
                  <a:lnTo>
                    <a:pt x="422" y="275"/>
                  </a:lnTo>
                  <a:lnTo>
                    <a:pt x="442" y="282"/>
                  </a:lnTo>
                  <a:lnTo>
                    <a:pt x="428" y="269"/>
                  </a:lnTo>
                  <a:lnTo>
                    <a:pt x="416" y="284"/>
                  </a:lnTo>
                  <a:lnTo>
                    <a:pt x="410" y="292"/>
                  </a:lnTo>
                  <a:lnTo>
                    <a:pt x="405" y="298"/>
                  </a:lnTo>
                  <a:lnTo>
                    <a:pt x="418" y="311"/>
                  </a:lnTo>
                  <a:lnTo>
                    <a:pt x="410" y="294"/>
                  </a:lnTo>
                  <a:lnTo>
                    <a:pt x="405" y="298"/>
                  </a:lnTo>
                  <a:lnTo>
                    <a:pt x="412" y="296"/>
                  </a:lnTo>
                  <a:lnTo>
                    <a:pt x="412" y="315"/>
                  </a:lnTo>
                  <a:lnTo>
                    <a:pt x="420" y="298"/>
                  </a:lnTo>
                  <a:lnTo>
                    <a:pt x="412" y="298"/>
                  </a:lnTo>
                  <a:lnTo>
                    <a:pt x="410" y="298"/>
                  </a:lnTo>
                  <a:lnTo>
                    <a:pt x="399" y="292"/>
                  </a:lnTo>
                  <a:lnTo>
                    <a:pt x="412" y="298"/>
                  </a:lnTo>
                  <a:lnTo>
                    <a:pt x="407" y="294"/>
                  </a:lnTo>
                  <a:lnTo>
                    <a:pt x="399" y="311"/>
                  </a:lnTo>
                  <a:lnTo>
                    <a:pt x="418" y="304"/>
                  </a:lnTo>
                  <a:lnTo>
                    <a:pt x="414" y="294"/>
                  </a:lnTo>
                  <a:lnTo>
                    <a:pt x="397" y="302"/>
                  </a:lnTo>
                  <a:lnTo>
                    <a:pt x="416" y="302"/>
                  </a:lnTo>
                  <a:lnTo>
                    <a:pt x="414" y="292"/>
                  </a:lnTo>
                  <a:lnTo>
                    <a:pt x="412" y="284"/>
                  </a:lnTo>
                  <a:lnTo>
                    <a:pt x="412" y="276"/>
                  </a:lnTo>
                  <a:lnTo>
                    <a:pt x="412" y="282"/>
                  </a:lnTo>
                  <a:lnTo>
                    <a:pt x="393" y="282"/>
                  </a:lnTo>
                  <a:lnTo>
                    <a:pt x="412" y="290"/>
                  </a:lnTo>
                  <a:lnTo>
                    <a:pt x="414" y="278"/>
                  </a:lnTo>
                  <a:lnTo>
                    <a:pt x="418" y="263"/>
                  </a:lnTo>
                  <a:lnTo>
                    <a:pt x="422" y="247"/>
                  </a:lnTo>
                  <a:lnTo>
                    <a:pt x="426" y="232"/>
                  </a:lnTo>
                  <a:lnTo>
                    <a:pt x="428" y="226"/>
                  </a:lnTo>
                  <a:lnTo>
                    <a:pt x="430" y="222"/>
                  </a:lnTo>
                  <a:lnTo>
                    <a:pt x="410" y="214"/>
                  </a:lnTo>
                  <a:lnTo>
                    <a:pt x="424" y="228"/>
                  </a:lnTo>
                  <a:lnTo>
                    <a:pt x="426" y="226"/>
                  </a:lnTo>
                  <a:lnTo>
                    <a:pt x="420" y="230"/>
                  </a:lnTo>
                  <a:lnTo>
                    <a:pt x="412" y="212"/>
                  </a:lnTo>
                  <a:lnTo>
                    <a:pt x="412" y="232"/>
                  </a:lnTo>
                  <a:lnTo>
                    <a:pt x="416" y="232"/>
                  </a:lnTo>
                  <a:lnTo>
                    <a:pt x="408" y="232"/>
                  </a:lnTo>
                  <a:lnTo>
                    <a:pt x="416" y="212"/>
                  </a:lnTo>
                  <a:lnTo>
                    <a:pt x="403" y="226"/>
                  </a:lnTo>
                  <a:lnTo>
                    <a:pt x="405" y="230"/>
                  </a:lnTo>
                  <a:lnTo>
                    <a:pt x="418" y="216"/>
                  </a:lnTo>
                  <a:lnTo>
                    <a:pt x="399" y="224"/>
                  </a:lnTo>
                  <a:lnTo>
                    <a:pt x="403" y="230"/>
                  </a:lnTo>
                  <a:lnTo>
                    <a:pt x="405" y="240"/>
                  </a:lnTo>
                  <a:lnTo>
                    <a:pt x="424" y="232"/>
                  </a:lnTo>
                  <a:lnTo>
                    <a:pt x="405" y="232"/>
                  </a:lnTo>
                  <a:lnTo>
                    <a:pt x="408" y="249"/>
                  </a:lnTo>
                  <a:lnTo>
                    <a:pt x="426" y="245"/>
                  </a:lnTo>
                  <a:lnTo>
                    <a:pt x="407" y="243"/>
                  </a:lnTo>
                  <a:lnTo>
                    <a:pt x="401" y="306"/>
                  </a:lnTo>
                  <a:lnTo>
                    <a:pt x="395" y="335"/>
                  </a:lnTo>
                  <a:lnTo>
                    <a:pt x="414" y="335"/>
                  </a:lnTo>
                  <a:lnTo>
                    <a:pt x="395" y="327"/>
                  </a:lnTo>
                  <a:lnTo>
                    <a:pt x="389" y="360"/>
                  </a:lnTo>
                  <a:lnTo>
                    <a:pt x="424" y="358"/>
                  </a:lnTo>
                  <a:lnTo>
                    <a:pt x="420" y="352"/>
                  </a:lnTo>
                  <a:lnTo>
                    <a:pt x="414" y="348"/>
                  </a:lnTo>
                  <a:lnTo>
                    <a:pt x="407" y="346"/>
                  </a:lnTo>
                  <a:lnTo>
                    <a:pt x="399" y="348"/>
                  </a:lnTo>
                  <a:lnTo>
                    <a:pt x="393" y="352"/>
                  </a:lnTo>
                  <a:lnTo>
                    <a:pt x="389" y="358"/>
                  </a:lnTo>
                  <a:lnTo>
                    <a:pt x="407" y="366"/>
                  </a:lnTo>
                  <a:lnTo>
                    <a:pt x="426" y="362"/>
                  </a:lnTo>
                  <a:lnTo>
                    <a:pt x="410" y="282"/>
                  </a:lnTo>
                  <a:lnTo>
                    <a:pt x="393" y="290"/>
                  </a:lnTo>
                  <a:lnTo>
                    <a:pt x="412" y="290"/>
                  </a:lnTo>
                  <a:lnTo>
                    <a:pt x="407" y="251"/>
                  </a:lnTo>
                  <a:lnTo>
                    <a:pt x="403" y="212"/>
                  </a:lnTo>
                  <a:lnTo>
                    <a:pt x="403" y="171"/>
                  </a:lnTo>
                  <a:lnTo>
                    <a:pt x="405" y="135"/>
                  </a:lnTo>
                  <a:lnTo>
                    <a:pt x="410" y="96"/>
                  </a:lnTo>
                  <a:lnTo>
                    <a:pt x="391" y="96"/>
                  </a:lnTo>
                  <a:lnTo>
                    <a:pt x="410" y="103"/>
                  </a:lnTo>
                  <a:lnTo>
                    <a:pt x="420" y="63"/>
                  </a:lnTo>
                  <a:lnTo>
                    <a:pt x="383" y="65"/>
                  </a:lnTo>
                  <a:lnTo>
                    <a:pt x="387" y="70"/>
                  </a:lnTo>
                  <a:lnTo>
                    <a:pt x="393" y="74"/>
                  </a:lnTo>
                  <a:lnTo>
                    <a:pt x="401" y="76"/>
                  </a:lnTo>
                  <a:lnTo>
                    <a:pt x="408" y="74"/>
                  </a:lnTo>
                  <a:lnTo>
                    <a:pt x="414" y="70"/>
                  </a:lnTo>
                  <a:lnTo>
                    <a:pt x="418" y="65"/>
                  </a:lnTo>
                  <a:lnTo>
                    <a:pt x="401" y="57"/>
                  </a:lnTo>
                  <a:lnTo>
                    <a:pt x="383" y="61"/>
                  </a:lnTo>
                  <a:lnTo>
                    <a:pt x="391" y="117"/>
                  </a:lnTo>
                  <a:lnTo>
                    <a:pt x="410" y="109"/>
                  </a:lnTo>
                  <a:lnTo>
                    <a:pt x="391" y="109"/>
                  </a:lnTo>
                  <a:lnTo>
                    <a:pt x="397" y="162"/>
                  </a:lnTo>
                  <a:lnTo>
                    <a:pt x="401" y="214"/>
                  </a:lnTo>
                  <a:lnTo>
                    <a:pt x="401" y="267"/>
                  </a:lnTo>
                  <a:lnTo>
                    <a:pt x="401" y="282"/>
                  </a:lnTo>
                  <a:lnTo>
                    <a:pt x="401" y="292"/>
                  </a:lnTo>
                  <a:lnTo>
                    <a:pt x="401" y="300"/>
                  </a:lnTo>
                  <a:lnTo>
                    <a:pt x="420" y="300"/>
                  </a:lnTo>
                  <a:lnTo>
                    <a:pt x="403" y="292"/>
                  </a:lnTo>
                  <a:lnTo>
                    <a:pt x="401" y="298"/>
                  </a:lnTo>
                  <a:lnTo>
                    <a:pt x="418" y="306"/>
                  </a:lnTo>
                  <a:lnTo>
                    <a:pt x="405" y="292"/>
                  </a:lnTo>
                  <a:lnTo>
                    <a:pt x="403" y="296"/>
                  </a:lnTo>
                  <a:lnTo>
                    <a:pt x="416" y="310"/>
                  </a:lnTo>
                  <a:lnTo>
                    <a:pt x="408" y="292"/>
                  </a:lnTo>
                  <a:lnTo>
                    <a:pt x="403" y="294"/>
                  </a:lnTo>
                  <a:lnTo>
                    <a:pt x="397" y="298"/>
                  </a:lnTo>
                  <a:lnTo>
                    <a:pt x="385" y="306"/>
                  </a:lnTo>
                  <a:lnTo>
                    <a:pt x="410" y="313"/>
                  </a:lnTo>
                  <a:lnTo>
                    <a:pt x="407" y="308"/>
                  </a:lnTo>
                  <a:lnTo>
                    <a:pt x="401" y="304"/>
                  </a:lnTo>
                  <a:lnTo>
                    <a:pt x="393" y="302"/>
                  </a:lnTo>
                  <a:lnTo>
                    <a:pt x="385" y="304"/>
                  </a:lnTo>
                  <a:lnTo>
                    <a:pt x="393" y="321"/>
                  </a:lnTo>
                  <a:lnTo>
                    <a:pt x="412" y="315"/>
                  </a:lnTo>
                  <a:lnTo>
                    <a:pt x="399" y="261"/>
                  </a:lnTo>
                  <a:lnTo>
                    <a:pt x="379" y="269"/>
                  </a:lnTo>
                  <a:lnTo>
                    <a:pt x="399" y="269"/>
                  </a:lnTo>
                  <a:lnTo>
                    <a:pt x="391" y="214"/>
                  </a:lnTo>
                  <a:lnTo>
                    <a:pt x="385" y="162"/>
                  </a:lnTo>
                  <a:lnTo>
                    <a:pt x="379" y="105"/>
                  </a:lnTo>
                  <a:lnTo>
                    <a:pt x="377" y="94"/>
                  </a:lnTo>
                  <a:lnTo>
                    <a:pt x="375" y="84"/>
                  </a:lnTo>
                  <a:lnTo>
                    <a:pt x="373" y="68"/>
                  </a:lnTo>
                  <a:lnTo>
                    <a:pt x="372" y="61"/>
                  </a:lnTo>
                  <a:lnTo>
                    <a:pt x="370" y="49"/>
                  </a:lnTo>
                  <a:lnTo>
                    <a:pt x="350" y="57"/>
                  </a:lnTo>
                  <a:lnTo>
                    <a:pt x="370" y="57"/>
                  </a:lnTo>
                  <a:lnTo>
                    <a:pt x="370" y="49"/>
                  </a:lnTo>
                  <a:lnTo>
                    <a:pt x="370" y="45"/>
                  </a:lnTo>
                  <a:lnTo>
                    <a:pt x="350" y="45"/>
                  </a:lnTo>
                  <a:lnTo>
                    <a:pt x="368" y="53"/>
                  </a:lnTo>
                  <a:lnTo>
                    <a:pt x="370" y="47"/>
                  </a:lnTo>
                  <a:lnTo>
                    <a:pt x="373" y="39"/>
                  </a:lnTo>
                  <a:lnTo>
                    <a:pt x="377" y="28"/>
                  </a:lnTo>
                  <a:lnTo>
                    <a:pt x="342" y="28"/>
                  </a:lnTo>
                  <a:lnTo>
                    <a:pt x="346" y="33"/>
                  </a:lnTo>
                  <a:lnTo>
                    <a:pt x="352" y="37"/>
                  </a:lnTo>
                  <a:lnTo>
                    <a:pt x="360" y="39"/>
                  </a:lnTo>
                  <a:lnTo>
                    <a:pt x="368" y="37"/>
                  </a:lnTo>
                  <a:lnTo>
                    <a:pt x="373" y="33"/>
                  </a:lnTo>
                  <a:lnTo>
                    <a:pt x="360" y="20"/>
                  </a:lnTo>
                  <a:lnTo>
                    <a:pt x="342" y="24"/>
                  </a:lnTo>
                  <a:lnTo>
                    <a:pt x="340" y="22"/>
                  </a:lnTo>
                  <a:lnTo>
                    <a:pt x="342" y="30"/>
                  </a:lnTo>
                  <a:lnTo>
                    <a:pt x="344" y="41"/>
                  </a:lnTo>
                  <a:lnTo>
                    <a:pt x="346" y="55"/>
                  </a:lnTo>
                  <a:lnTo>
                    <a:pt x="348" y="63"/>
                  </a:lnTo>
                  <a:lnTo>
                    <a:pt x="354" y="94"/>
                  </a:lnTo>
                  <a:lnTo>
                    <a:pt x="358" y="107"/>
                  </a:lnTo>
                  <a:lnTo>
                    <a:pt x="362" y="119"/>
                  </a:lnTo>
                  <a:lnTo>
                    <a:pt x="362" y="121"/>
                  </a:lnTo>
                  <a:lnTo>
                    <a:pt x="362" y="123"/>
                  </a:lnTo>
                  <a:lnTo>
                    <a:pt x="364" y="127"/>
                  </a:lnTo>
                  <a:lnTo>
                    <a:pt x="368" y="135"/>
                  </a:lnTo>
                  <a:lnTo>
                    <a:pt x="372" y="146"/>
                  </a:lnTo>
                  <a:lnTo>
                    <a:pt x="375" y="158"/>
                  </a:lnTo>
                  <a:lnTo>
                    <a:pt x="379" y="171"/>
                  </a:lnTo>
                  <a:lnTo>
                    <a:pt x="391" y="203"/>
                  </a:lnTo>
                  <a:lnTo>
                    <a:pt x="401" y="234"/>
                  </a:lnTo>
                  <a:lnTo>
                    <a:pt x="408" y="267"/>
                  </a:lnTo>
                  <a:lnTo>
                    <a:pt x="426" y="259"/>
                  </a:lnTo>
                  <a:lnTo>
                    <a:pt x="407" y="259"/>
                  </a:lnTo>
                  <a:lnTo>
                    <a:pt x="410" y="286"/>
                  </a:lnTo>
                  <a:lnTo>
                    <a:pt x="408" y="296"/>
                  </a:lnTo>
                  <a:lnTo>
                    <a:pt x="428" y="296"/>
                  </a:lnTo>
                  <a:lnTo>
                    <a:pt x="410" y="288"/>
                  </a:lnTo>
                  <a:lnTo>
                    <a:pt x="408" y="298"/>
                  </a:lnTo>
                  <a:lnTo>
                    <a:pt x="440" y="292"/>
                  </a:lnTo>
                  <a:lnTo>
                    <a:pt x="434" y="288"/>
                  </a:lnTo>
                  <a:lnTo>
                    <a:pt x="426" y="286"/>
                  </a:lnTo>
                  <a:lnTo>
                    <a:pt x="418" y="288"/>
                  </a:lnTo>
                  <a:lnTo>
                    <a:pt x="412" y="292"/>
                  </a:lnTo>
                  <a:lnTo>
                    <a:pt x="426" y="306"/>
                  </a:lnTo>
                  <a:lnTo>
                    <a:pt x="442" y="294"/>
                  </a:lnTo>
                  <a:lnTo>
                    <a:pt x="430" y="280"/>
                  </a:lnTo>
                  <a:lnTo>
                    <a:pt x="422" y="273"/>
                  </a:lnTo>
                  <a:lnTo>
                    <a:pt x="416" y="267"/>
                  </a:lnTo>
                  <a:lnTo>
                    <a:pt x="403" y="280"/>
                  </a:lnTo>
                  <a:lnTo>
                    <a:pt x="422" y="273"/>
                  </a:lnTo>
                  <a:lnTo>
                    <a:pt x="418" y="265"/>
                  </a:lnTo>
                  <a:lnTo>
                    <a:pt x="414" y="259"/>
                  </a:lnTo>
                  <a:lnTo>
                    <a:pt x="408" y="249"/>
                  </a:lnTo>
                  <a:lnTo>
                    <a:pt x="403" y="234"/>
                  </a:lnTo>
                  <a:lnTo>
                    <a:pt x="391" y="214"/>
                  </a:lnTo>
                  <a:lnTo>
                    <a:pt x="373" y="179"/>
                  </a:lnTo>
                  <a:lnTo>
                    <a:pt x="358" y="144"/>
                  </a:lnTo>
                  <a:lnTo>
                    <a:pt x="338" y="150"/>
                  </a:lnTo>
                  <a:lnTo>
                    <a:pt x="358" y="144"/>
                  </a:lnTo>
                  <a:lnTo>
                    <a:pt x="350" y="119"/>
                  </a:lnTo>
                  <a:lnTo>
                    <a:pt x="333" y="127"/>
                  </a:lnTo>
                  <a:lnTo>
                    <a:pt x="352" y="127"/>
                  </a:lnTo>
                  <a:lnTo>
                    <a:pt x="348" y="103"/>
                  </a:lnTo>
                  <a:lnTo>
                    <a:pt x="344" y="80"/>
                  </a:lnTo>
                  <a:lnTo>
                    <a:pt x="342" y="72"/>
                  </a:lnTo>
                  <a:lnTo>
                    <a:pt x="338" y="53"/>
                  </a:lnTo>
                  <a:lnTo>
                    <a:pt x="338" y="51"/>
                  </a:lnTo>
                  <a:lnTo>
                    <a:pt x="337" y="47"/>
                  </a:lnTo>
                  <a:lnTo>
                    <a:pt x="333" y="41"/>
                  </a:lnTo>
                  <a:lnTo>
                    <a:pt x="325" y="37"/>
                  </a:lnTo>
                  <a:lnTo>
                    <a:pt x="319" y="35"/>
                  </a:lnTo>
                  <a:lnTo>
                    <a:pt x="311" y="37"/>
                  </a:lnTo>
                  <a:lnTo>
                    <a:pt x="303" y="41"/>
                  </a:lnTo>
                  <a:lnTo>
                    <a:pt x="300" y="47"/>
                  </a:lnTo>
                  <a:lnTo>
                    <a:pt x="300" y="55"/>
                  </a:lnTo>
                  <a:lnTo>
                    <a:pt x="300" y="57"/>
                  </a:lnTo>
                  <a:lnTo>
                    <a:pt x="300" y="61"/>
                  </a:lnTo>
                  <a:lnTo>
                    <a:pt x="300" y="68"/>
                  </a:lnTo>
                  <a:lnTo>
                    <a:pt x="303" y="88"/>
                  </a:lnTo>
                  <a:lnTo>
                    <a:pt x="305" y="96"/>
                  </a:lnTo>
                  <a:lnTo>
                    <a:pt x="307" y="105"/>
                  </a:lnTo>
                  <a:lnTo>
                    <a:pt x="307" y="107"/>
                  </a:lnTo>
                  <a:lnTo>
                    <a:pt x="313" y="142"/>
                  </a:lnTo>
                  <a:lnTo>
                    <a:pt x="321" y="173"/>
                  </a:lnTo>
                  <a:lnTo>
                    <a:pt x="331" y="206"/>
                  </a:lnTo>
                  <a:lnTo>
                    <a:pt x="342" y="236"/>
                  </a:lnTo>
                  <a:lnTo>
                    <a:pt x="354" y="265"/>
                  </a:lnTo>
                  <a:lnTo>
                    <a:pt x="372" y="257"/>
                  </a:lnTo>
                  <a:lnTo>
                    <a:pt x="352" y="257"/>
                  </a:lnTo>
                  <a:lnTo>
                    <a:pt x="362" y="292"/>
                  </a:lnTo>
                  <a:lnTo>
                    <a:pt x="362" y="300"/>
                  </a:lnTo>
                  <a:lnTo>
                    <a:pt x="362" y="308"/>
                  </a:lnTo>
                  <a:lnTo>
                    <a:pt x="362" y="313"/>
                  </a:lnTo>
                  <a:lnTo>
                    <a:pt x="381" y="313"/>
                  </a:lnTo>
                  <a:lnTo>
                    <a:pt x="362" y="306"/>
                  </a:lnTo>
                  <a:lnTo>
                    <a:pt x="360" y="310"/>
                  </a:lnTo>
                  <a:lnTo>
                    <a:pt x="364" y="304"/>
                  </a:lnTo>
                  <a:lnTo>
                    <a:pt x="377" y="317"/>
                  </a:lnTo>
                  <a:lnTo>
                    <a:pt x="370" y="300"/>
                  </a:lnTo>
                  <a:lnTo>
                    <a:pt x="362" y="306"/>
                  </a:lnTo>
                  <a:lnTo>
                    <a:pt x="354" y="308"/>
                  </a:lnTo>
                  <a:lnTo>
                    <a:pt x="348" y="310"/>
                  </a:lnTo>
                  <a:lnTo>
                    <a:pt x="366" y="313"/>
                  </a:lnTo>
                  <a:lnTo>
                    <a:pt x="360" y="310"/>
                  </a:lnTo>
                  <a:lnTo>
                    <a:pt x="352" y="308"/>
                  </a:lnTo>
                  <a:lnTo>
                    <a:pt x="352" y="327"/>
                  </a:lnTo>
                  <a:lnTo>
                    <a:pt x="368" y="317"/>
                  </a:lnTo>
                  <a:lnTo>
                    <a:pt x="358" y="302"/>
                  </a:lnTo>
                  <a:lnTo>
                    <a:pt x="354" y="296"/>
                  </a:lnTo>
                  <a:lnTo>
                    <a:pt x="346" y="284"/>
                  </a:lnTo>
                  <a:lnTo>
                    <a:pt x="333" y="298"/>
                  </a:lnTo>
                  <a:lnTo>
                    <a:pt x="350" y="290"/>
                  </a:lnTo>
                  <a:lnTo>
                    <a:pt x="344" y="280"/>
                  </a:lnTo>
                  <a:lnTo>
                    <a:pt x="340" y="273"/>
                  </a:lnTo>
                  <a:lnTo>
                    <a:pt x="337" y="265"/>
                  </a:lnTo>
                  <a:lnTo>
                    <a:pt x="331" y="253"/>
                  </a:lnTo>
                  <a:lnTo>
                    <a:pt x="325" y="238"/>
                  </a:lnTo>
                  <a:lnTo>
                    <a:pt x="321" y="226"/>
                  </a:lnTo>
                  <a:lnTo>
                    <a:pt x="317" y="216"/>
                  </a:lnTo>
                  <a:lnTo>
                    <a:pt x="298" y="222"/>
                  </a:lnTo>
                  <a:lnTo>
                    <a:pt x="317" y="216"/>
                  </a:lnTo>
                  <a:lnTo>
                    <a:pt x="303" y="177"/>
                  </a:lnTo>
                  <a:lnTo>
                    <a:pt x="292" y="140"/>
                  </a:lnTo>
                  <a:lnTo>
                    <a:pt x="290" y="138"/>
                  </a:lnTo>
                  <a:lnTo>
                    <a:pt x="288" y="133"/>
                  </a:lnTo>
                  <a:lnTo>
                    <a:pt x="286" y="127"/>
                  </a:lnTo>
                  <a:lnTo>
                    <a:pt x="280" y="113"/>
                  </a:lnTo>
                  <a:lnTo>
                    <a:pt x="278" y="107"/>
                  </a:lnTo>
                  <a:lnTo>
                    <a:pt x="272" y="101"/>
                  </a:lnTo>
                  <a:lnTo>
                    <a:pt x="270" y="98"/>
                  </a:lnTo>
                  <a:lnTo>
                    <a:pt x="265" y="94"/>
                  </a:lnTo>
                  <a:lnTo>
                    <a:pt x="263" y="94"/>
                  </a:lnTo>
                  <a:lnTo>
                    <a:pt x="255" y="92"/>
                  </a:lnTo>
                  <a:lnTo>
                    <a:pt x="247" y="94"/>
                  </a:lnTo>
                  <a:lnTo>
                    <a:pt x="239" y="98"/>
                  </a:lnTo>
                  <a:lnTo>
                    <a:pt x="235" y="103"/>
                  </a:lnTo>
                  <a:lnTo>
                    <a:pt x="232" y="111"/>
                  </a:lnTo>
                  <a:lnTo>
                    <a:pt x="230" y="119"/>
                  </a:lnTo>
                  <a:lnTo>
                    <a:pt x="230" y="123"/>
                  </a:lnTo>
                  <a:lnTo>
                    <a:pt x="232" y="131"/>
                  </a:lnTo>
                  <a:lnTo>
                    <a:pt x="233" y="142"/>
                  </a:lnTo>
                  <a:lnTo>
                    <a:pt x="241" y="154"/>
                  </a:lnTo>
                  <a:lnTo>
                    <a:pt x="247" y="164"/>
                  </a:lnTo>
                  <a:lnTo>
                    <a:pt x="263" y="197"/>
                  </a:lnTo>
                  <a:lnTo>
                    <a:pt x="280" y="230"/>
                  </a:lnTo>
                  <a:lnTo>
                    <a:pt x="280" y="232"/>
                  </a:lnTo>
                  <a:lnTo>
                    <a:pt x="296" y="263"/>
                  </a:lnTo>
                  <a:lnTo>
                    <a:pt x="309" y="298"/>
                  </a:lnTo>
                  <a:lnTo>
                    <a:pt x="335" y="368"/>
                  </a:lnTo>
                  <a:lnTo>
                    <a:pt x="360" y="343"/>
                  </a:lnTo>
                  <a:lnTo>
                    <a:pt x="352" y="341"/>
                  </a:lnTo>
                  <a:lnTo>
                    <a:pt x="344" y="343"/>
                  </a:lnTo>
                  <a:lnTo>
                    <a:pt x="338" y="346"/>
                  </a:lnTo>
                  <a:lnTo>
                    <a:pt x="335" y="352"/>
                  </a:lnTo>
                  <a:lnTo>
                    <a:pt x="333" y="360"/>
                  </a:lnTo>
                  <a:lnTo>
                    <a:pt x="352" y="360"/>
                  </a:lnTo>
                  <a:lnTo>
                    <a:pt x="362" y="343"/>
                  </a:lnTo>
                  <a:lnTo>
                    <a:pt x="348" y="337"/>
                  </a:lnTo>
                  <a:lnTo>
                    <a:pt x="340" y="333"/>
                  </a:lnTo>
                  <a:lnTo>
                    <a:pt x="335" y="329"/>
                  </a:lnTo>
                  <a:lnTo>
                    <a:pt x="327" y="346"/>
                  </a:lnTo>
                  <a:lnTo>
                    <a:pt x="340" y="333"/>
                  </a:lnTo>
                  <a:lnTo>
                    <a:pt x="337" y="329"/>
                  </a:lnTo>
                  <a:lnTo>
                    <a:pt x="333" y="325"/>
                  </a:lnTo>
                  <a:lnTo>
                    <a:pt x="325" y="317"/>
                  </a:lnTo>
                  <a:lnTo>
                    <a:pt x="315" y="308"/>
                  </a:lnTo>
                  <a:lnTo>
                    <a:pt x="300" y="292"/>
                  </a:lnTo>
                  <a:lnTo>
                    <a:pt x="292" y="284"/>
                  </a:lnTo>
                  <a:lnTo>
                    <a:pt x="282" y="275"/>
                  </a:lnTo>
                  <a:lnTo>
                    <a:pt x="265" y="249"/>
                  </a:lnTo>
                  <a:lnTo>
                    <a:pt x="245" y="224"/>
                  </a:lnTo>
                  <a:lnTo>
                    <a:pt x="232" y="238"/>
                  </a:lnTo>
                  <a:lnTo>
                    <a:pt x="251" y="230"/>
                  </a:lnTo>
                  <a:lnTo>
                    <a:pt x="233" y="203"/>
                  </a:lnTo>
                  <a:lnTo>
                    <a:pt x="218" y="181"/>
                  </a:lnTo>
                  <a:lnTo>
                    <a:pt x="212" y="173"/>
                  </a:lnTo>
                  <a:lnTo>
                    <a:pt x="208" y="166"/>
                  </a:lnTo>
                  <a:lnTo>
                    <a:pt x="204" y="160"/>
                  </a:lnTo>
                  <a:lnTo>
                    <a:pt x="200" y="156"/>
                  </a:lnTo>
                  <a:lnTo>
                    <a:pt x="195" y="152"/>
                  </a:lnTo>
                  <a:lnTo>
                    <a:pt x="187" y="150"/>
                  </a:lnTo>
                  <a:lnTo>
                    <a:pt x="179" y="152"/>
                  </a:lnTo>
                  <a:lnTo>
                    <a:pt x="173" y="156"/>
                  </a:lnTo>
                  <a:lnTo>
                    <a:pt x="169" y="162"/>
                  </a:lnTo>
                  <a:lnTo>
                    <a:pt x="167" y="170"/>
                  </a:lnTo>
                  <a:lnTo>
                    <a:pt x="167" y="177"/>
                  </a:lnTo>
                  <a:lnTo>
                    <a:pt x="169" y="181"/>
                  </a:lnTo>
                  <a:lnTo>
                    <a:pt x="173" y="189"/>
                  </a:lnTo>
                  <a:lnTo>
                    <a:pt x="202" y="243"/>
                  </a:lnTo>
                  <a:lnTo>
                    <a:pt x="218" y="273"/>
                  </a:lnTo>
                  <a:lnTo>
                    <a:pt x="233" y="302"/>
                  </a:lnTo>
                  <a:lnTo>
                    <a:pt x="241" y="321"/>
                  </a:lnTo>
                  <a:lnTo>
                    <a:pt x="249" y="337"/>
                  </a:lnTo>
                  <a:lnTo>
                    <a:pt x="253" y="350"/>
                  </a:lnTo>
                  <a:lnTo>
                    <a:pt x="259" y="362"/>
                  </a:lnTo>
                  <a:lnTo>
                    <a:pt x="263" y="376"/>
                  </a:lnTo>
                  <a:lnTo>
                    <a:pt x="265" y="387"/>
                  </a:lnTo>
                  <a:lnTo>
                    <a:pt x="268" y="403"/>
                  </a:lnTo>
                  <a:lnTo>
                    <a:pt x="274" y="420"/>
                  </a:lnTo>
                  <a:lnTo>
                    <a:pt x="305" y="401"/>
                  </a:lnTo>
                  <a:lnTo>
                    <a:pt x="300" y="397"/>
                  </a:lnTo>
                  <a:lnTo>
                    <a:pt x="292" y="395"/>
                  </a:lnTo>
                  <a:lnTo>
                    <a:pt x="284" y="397"/>
                  </a:lnTo>
                  <a:lnTo>
                    <a:pt x="278" y="401"/>
                  </a:lnTo>
                  <a:lnTo>
                    <a:pt x="274" y="407"/>
                  </a:lnTo>
                  <a:lnTo>
                    <a:pt x="272" y="415"/>
                  </a:lnTo>
                  <a:lnTo>
                    <a:pt x="292" y="415"/>
                  </a:lnTo>
                  <a:lnTo>
                    <a:pt x="309" y="405"/>
                  </a:lnTo>
                  <a:lnTo>
                    <a:pt x="302" y="393"/>
                  </a:lnTo>
                  <a:lnTo>
                    <a:pt x="296" y="383"/>
                  </a:lnTo>
                  <a:lnTo>
                    <a:pt x="292" y="376"/>
                  </a:lnTo>
                  <a:lnTo>
                    <a:pt x="286" y="370"/>
                  </a:lnTo>
                  <a:lnTo>
                    <a:pt x="282" y="364"/>
                  </a:lnTo>
                  <a:lnTo>
                    <a:pt x="276" y="358"/>
                  </a:lnTo>
                  <a:lnTo>
                    <a:pt x="268" y="348"/>
                  </a:lnTo>
                  <a:lnTo>
                    <a:pt x="259" y="339"/>
                  </a:lnTo>
                  <a:lnTo>
                    <a:pt x="245" y="325"/>
                  </a:lnTo>
                  <a:lnTo>
                    <a:pt x="222" y="304"/>
                  </a:lnTo>
                  <a:lnTo>
                    <a:pt x="197" y="280"/>
                  </a:lnTo>
                  <a:lnTo>
                    <a:pt x="183" y="294"/>
                  </a:lnTo>
                  <a:lnTo>
                    <a:pt x="198" y="282"/>
                  </a:lnTo>
                  <a:lnTo>
                    <a:pt x="191" y="273"/>
                  </a:lnTo>
                  <a:lnTo>
                    <a:pt x="181" y="265"/>
                  </a:lnTo>
                  <a:lnTo>
                    <a:pt x="175" y="259"/>
                  </a:lnTo>
                  <a:lnTo>
                    <a:pt x="162" y="273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62" y="292"/>
                  </a:lnTo>
                  <a:lnTo>
                    <a:pt x="169" y="290"/>
                  </a:lnTo>
                  <a:lnTo>
                    <a:pt x="175" y="286"/>
                  </a:lnTo>
                  <a:lnTo>
                    <a:pt x="179" y="280"/>
                  </a:lnTo>
                  <a:lnTo>
                    <a:pt x="181" y="273"/>
                  </a:lnTo>
                  <a:lnTo>
                    <a:pt x="162" y="273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58" y="292"/>
                  </a:lnTo>
                  <a:lnTo>
                    <a:pt x="165" y="294"/>
                  </a:lnTo>
                  <a:lnTo>
                    <a:pt x="173" y="276"/>
                  </a:lnTo>
                  <a:lnTo>
                    <a:pt x="160" y="290"/>
                  </a:lnTo>
                  <a:lnTo>
                    <a:pt x="169" y="298"/>
                  </a:lnTo>
                  <a:lnTo>
                    <a:pt x="183" y="311"/>
                  </a:lnTo>
                  <a:lnTo>
                    <a:pt x="183" y="313"/>
                  </a:lnTo>
                  <a:lnTo>
                    <a:pt x="195" y="325"/>
                  </a:lnTo>
                  <a:lnTo>
                    <a:pt x="208" y="341"/>
                  </a:lnTo>
                  <a:lnTo>
                    <a:pt x="224" y="358"/>
                  </a:lnTo>
                  <a:lnTo>
                    <a:pt x="239" y="378"/>
                  </a:lnTo>
                  <a:lnTo>
                    <a:pt x="253" y="364"/>
                  </a:lnTo>
                  <a:lnTo>
                    <a:pt x="233" y="372"/>
                  </a:lnTo>
                  <a:lnTo>
                    <a:pt x="247" y="389"/>
                  </a:lnTo>
                  <a:lnTo>
                    <a:pt x="257" y="409"/>
                  </a:lnTo>
                  <a:lnTo>
                    <a:pt x="261" y="426"/>
                  </a:lnTo>
                  <a:lnTo>
                    <a:pt x="261" y="418"/>
                  </a:lnTo>
                  <a:lnTo>
                    <a:pt x="280" y="418"/>
                  </a:lnTo>
                  <a:lnTo>
                    <a:pt x="261" y="411"/>
                  </a:lnTo>
                  <a:lnTo>
                    <a:pt x="261" y="426"/>
                  </a:lnTo>
                  <a:lnTo>
                    <a:pt x="286" y="415"/>
                  </a:lnTo>
                  <a:lnTo>
                    <a:pt x="278" y="413"/>
                  </a:lnTo>
                  <a:lnTo>
                    <a:pt x="270" y="415"/>
                  </a:lnTo>
                  <a:lnTo>
                    <a:pt x="265" y="418"/>
                  </a:lnTo>
                  <a:lnTo>
                    <a:pt x="261" y="424"/>
                  </a:lnTo>
                  <a:lnTo>
                    <a:pt x="278" y="432"/>
                  </a:lnTo>
                  <a:lnTo>
                    <a:pt x="292" y="418"/>
                  </a:lnTo>
                  <a:lnTo>
                    <a:pt x="290" y="416"/>
                  </a:lnTo>
                  <a:lnTo>
                    <a:pt x="284" y="413"/>
                  </a:lnTo>
                  <a:lnTo>
                    <a:pt x="278" y="407"/>
                  </a:lnTo>
                  <a:lnTo>
                    <a:pt x="272" y="401"/>
                  </a:lnTo>
                  <a:lnTo>
                    <a:pt x="270" y="401"/>
                  </a:lnTo>
                  <a:lnTo>
                    <a:pt x="255" y="387"/>
                  </a:lnTo>
                  <a:lnTo>
                    <a:pt x="233" y="372"/>
                  </a:lnTo>
                  <a:lnTo>
                    <a:pt x="193" y="339"/>
                  </a:lnTo>
                  <a:lnTo>
                    <a:pt x="173" y="321"/>
                  </a:lnTo>
                  <a:lnTo>
                    <a:pt x="156" y="302"/>
                  </a:lnTo>
                  <a:lnTo>
                    <a:pt x="140" y="282"/>
                  </a:lnTo>
                  <a:lnTo>
                    <a:pt x="127" y="296"/>
                  </a:lnTo>
                  <a:lnTo>
                    <a:pt x="146" y="288"/>
                  </a:lnTo>
                  <a:lnTo>
                    <a:pt x="136" y="271"/>
                  </a:lnTo>
                  <a:lnTo>
                    <a:pt x="109" y="294"/>
                  </a:lnTo>
                  <a:lnTo>
                    <a:pt x="117" y="296"/>
                  </a:lnTo>
                  <a:lnTo>
                    <a:pt x="125" y="294"/>
                  </a:lnTo>
                  <a:lnTo>
                    <a:pt x="130" y="290"/>
                  </a:lnTo>
                  <a:lnTo>
                    <a:pt x="134" y="284"/>
                  </a:lnTo>
                  <a:lnTo>
                    <a:pt x="136" y="276"/>
                  </a:lnTo>
                  <a:lnTo>
                    <a:pt x="117" y="276"/>
                  </a:lnTo>
                  <a:lnTo>
                    <a:pt x="107" y="292"/>
                  </a:lnTo>
                  <a:lnTo>
                    <a:pt x="132" y="311"/>
                  </a:lnTo>
                  <a:lnTo>
                    <a:pt x="140" y="294"/>
                  </a:lnTo>
                  <a:lnTo>
                    <a:pt x="127" y="308"/>
                  </a:lnTo>
                  <a:lnTo>
                    <a:pt x="154" y="327"/>
                  </a:lnTo>
                  <a:lnTo>
                    <a:pt x="181" y="350"/>
                  </a:lnTo>
                  <a:lnTo>
                    <a:pt x="206" y="376"/>
                  </a:lnTo>
                  <a:lnTo>
                    <a:pt x="228" y="403"/>
                  </a:lnTo>
                  <a:lnTo>
                    <a:pt x="241" y="389"/>
                  </a:lnTo>
                  <a:lnTo>
                    <a:pt x="224" y="397"/>
                  </a:lnTo>
                  <a:lnTo>
                    <a:pt x="232" y="409"/>
                  </a:lnTo>
                  <a:lnTo>
                    <a:pt x="239" y="422"/>
                  </a:lnTo>
                  <a:lnTo>
                    <a:pt x="245" y="436"/>
                  </a:lnTo>
                  <a:lnTo>
                    <a:pt x="247" y="448"/>
                  </a:lnTo>
                  <a:lnTo>
                    <a:pt x="267" y="440"/>
                  </a:lnTo>
                  <a:lnTo>
                    <a:pt x="247" y="440"/>
                  </a:lnTo>
                  <a:lnTo>
                    <a:pt x="247" y="453"/>
                  </a:lnTo>
                  <a:lnTo>
                    <a:pt x="267" y="453"/>
                  </a:lnTo>
                  <a:lnTo>
                    <a:pt x="249" y="446"/>
                  </a:lnTo>
                  <a:lnTo>
                    <a:pt x="247" y="459"/>
                  </a:lnTo>
                  <a:lnTo>
                    <a:pt x="272" y="448"/>
                  </a:lnTo>
                  <a:lnTo>
                    <a:pt x="265" y="446"/>
                  </a:lnTo>
                  <a:lnTo>
                    <a:pt x="257" y="448"/>
                  </a:lnTo>
                  <a:lnTo>
                    <a:pt x="251" y="451"/>
                  </a:lnTo>
                  <a:lnTo>
                    <a:pt x="247" y="457"/>
                  </a:lnTo>
                  <a:lnTo>
                    <a:pt x="265" y="465"/>
                  </a:lnTo>
                  <a:lnTo>
                    <a:pt x="274" y="450"/>
                  </a:lnTo>
                  <a:lnTo>
                    <a:pt x="257" y="440"/>
                  </a:lnTo>
                  <a:lnTo>
                    <a:pt x="245" y="432"/>
                  </a:lnTo>
                  <a:lnTo>
                    <a:pt x="235" y="428"/>
                  </a:lnTo>
                  <a:lnTo>
                    <a:pt x="228" y="422"/>
                  </a:lnTo>
                  <a:lnTo>
                    <a:pt x="220" y="416"/>
                  </a:lnTo>
                  <a:lnTo>
                    <a:pt x="212" y="434"/>
                  </a:lnTo>
                  <a:lnTo>
                    <a:pt x="226" y="420"/>
                  </a:lnTo>
                  <a:lnTo>
                    <a:pt x="216" y="415"/>
                  </a:lnTo>
                  <a:lnTo>
                    <a:pt x="204" y="407"/>
                  </a:lnTo>
                  <a:lnTo>
                    <a:pt x="189" y="393"/>
                  </a:lnTo>
                  <a:lnTo>
                    <a:pt x="167" y="378"/>
                  </a:lnTo>
                  <a:lnTo>
                    <a:pt x="144" y="358"/>
                  </a:lnTo>
                  <a:lnTo>
                    <a:pt x="130" y="372"/>
                  </a:lnTo>
                  <a:lnTo>
                    <a:pt x="144" y="358"/>
                  </a:lnTo>
                  <a:lnTo>
                    <a:pt x="140" y="352"/>
                  </a:lnTo>
                  <a:lnTo>
                    <a:pt x="127" y="366"/>
                  </a:lnTo>
                  <a:lnTo>
                    <a:pt x="144" y="358"/>
                  </a:lnTo>
                  <a:lnTo>
                    <a:pt x="140" y="350"/>
                  </a:lnTo>
                  <a:lnTo>
                    <a:pt x="136" y="346"/>
                  </a:lnTo>
                  <a:lnTo>
                    <a:pt x="132" y="341"/>
                  </a:lnTo>
                  <a:lnTo>
                    <a:pt x="130" y="339"/>
                  </a:lnTo>
                  <a:lnTo>
                    <a:pt x="125" y="335"/>
                  </a:lnTo>
                  <a:lnTo>
                    <a:pt x="117" y="333"/>
                  </a:lnTo>
                  <a:lnTo>
                    <a:pt x="109" y="335"/>
                  </a:lnTo>
                  <a:lnTo>
                    <a:pt x="103" y="339"/>
                  </a:lnTo>
                  <a:lnTo>
                    <a:pt x="99" y="346"/>
                  </a:lnTo>
                  <a:lnTo>
                    <a:pt x="97" y="352"/>
                  </a:lnTo>
                  <a:lnTo>
                    <a:pt x="97" y="354"/>
                  </a:lnTo>
                  <a:lnTo>
                    <a:pt x="99" y="362"/>
                  </a:lnTo>
                  <a:lnTo>
                    <a:pt x="99" y="370"/>
                  </a:lnTo>
                  <a:lnTo>
                    <a:pt x="103" y="380"/>
                  </a:lnTo>
                  <a:lnTo>
                    <a:pt x="113" y="393"/>
                  </a:lnTo>
                  <a:lnTo>
                    <a:pt x="117" y="399"/>
                  </a:lnTo>
                  <a:lnTo>
                    <a:pt x="130" y="415"/>
                  </a:lnTo>
                  <a:lnTo>
                    <a:pt x="144" y="428"/>
                  </a:lnTo>
                  <a:lnTo>
                    <a:pt x="158" y="415"/>
                  </a:lnTo>
                  <a:lnTo>
                    <a:pt x="144" y="426"/>
                  </a:lnTo>
                  <a:lnTo>
                    <a:pt x="160" y="446"/>
                  </a:lnTo>
                  <a:lnTo>
                    <a:pt x="179" y="463"/>
                  </a:lnTo>
                  <a:lnTo>
                    <a:pt x="216" y="498"/>
                  </a:lnTo>
                  <a:lnTo>
                    <a:pt x="233" y="514"/>
                  </a:lnTo>
                  <a:lnTo>
                    <a:pt x="251" y="533"/>
                  </a:lnTo>
                  <a:lnTo>
                    <a:pt x="265" y="520"/>
                  </a:lnTo>
                  <a:lnTo>
                    <a:pt x="245" y="527"/>
                  </a:lnTo>
                  <a:lnTo>
                    <a:pt x="259" y="547"/>
                  </a:lnTo>
                  <a:lnTo>
                    <a:pt x="268" y="564"/>
                  </a:lnTo>
                  <a:lnTo>
                    <a:pt x="294" y="541"/>
                  </a:lnTo>
                  <a:lnTo>
                    <a:pt x="286" y="539"/>
                  </a:lnTo>
                  <a:lnTo>
                    <a:pt x="278" y="541"/>
                  </a:lnTo>
                  <a:lnTo>
                    <a:pt x="272" y="545"/>
                  </a:lnTo>
                  <a:lnTo>
                    <a:pt x="268" y="551"/>
                  </a:lnTo>
                  <a:lnTo>
                    <a:pt x="267" y="558"/>
                  </a:lnTo>
                  <a:lnTo>
                    <a:pt x="286" y="558"/>
                  </a:lnTo>
                  <a:lnTo>
                    <a:pt x="296" y="543"/>
                  </a:lnTo>
                  <a:lnTo>
                    <a:pt x="290" y="539"/>
                  </a:lnTo>
                  <a:lnTo>
                    <a:pt x="282" y="533"/>
                  </a:lnTo>
                  <a:lnTo>
                    <a:pt x="270" y="525"/>
                  </a:lnTo>
                  <a:lnTo>
                    <a:pt x="255" y="518"/>
                  </a:lnTo>
                  <a:lnTo>
                    <a:pt x="220" y="494"/>
                  </a:lnTo>
                  <a:lnTo>
                    <a:pt x="204" y="485"/>
                  </a:lnTo>
                  <a:lnTo>
                    <a:pt x="197" y="502"/>
                  </a:lnTo>
                  <a:lnTo>
                    <a:pt x="210" y="488"/>
                  </a:lnTo>
                  <a:lnTo>
                    <a:pt x="195" y="477"/>
                  </a:lnTo>
                  <a:lnTo>
                    <a:pt x="183" y="492"/>
                  </a:lnTo>
                  <a:lnTo>
                    <a:pt x="195" y="477"/>
                  </a:lnTo>
                  <a:lnTo>
                    <a:pt x="175" y="463"/>
                  </a:lnTo>
                  <a:lnTo>
                    <a:pt x="158" y="450"/>
                  </a:lnTo>
                  <a:lnTo>
                    <a:pt x="146" y="440"/>
                  </a:lnTo>
                  <a:lnTo>
                    <a:pt x="136" y="430"/>
                  </a:lnTo>
                  <a:lnTo>
                    <a:pt x="128" y="422"/>
                  </a:lnTo>
                  <a:lnTo>
                    <a:pt x="121" y="411"/>
                  </a:lnTo>
                  <a:lnTo>
                    <a:pt x="109" y="397"/>
                  </a:lnTo>
                  <a:lnTo>
                    <a:pt x="97" y="381"/>
                  </a:lnTo>
                  <a:lnTo>
                    <a:pt x="82" y="413"/>
                  </a:lnTo>
                  <a:lnTo>
                    <a:pt x="90" y="411"/>
                  </a:lnTo>
                  <a:lnTo>
                    <a:pt x="95" y="407"/>
                  </a:lnTo>
                  <a:lnTo>
                    <a:pt x="99" y="401"/>
                  </a:lnTo>
                  <a:lnTo>
                    <a:pt x="101" y="393"/>
                  </a:lnTo>
                  <a:lnTo>
                    <a:pt x="99" y="385"/>
                  </a:lnTo>
                  <a:lnTo>
                    <a:pt x="82" y="393"/>
                  </a:lnTo>
                  <a:lnTo>
                    <a:pt x="74" y="411"/>
                  </a:lnTo>
                  <a:lnTo>
                    <a:pt x="115" y="430"/>
                  </a:lnTo>
                  <a:lnTo>
                    <a:pt x="152" y="451"/>
                  </a:lnTo>
                  <a:lnTo>
                    <a:pt x="160" y="434"/>
                  </a:lnTo>
                  <a:lnTo>
                    <a:pt x="146" y="448"/>
                  </a:lnTo>
                  <a:lnTo>
                    <a:pt x="179" y="473"/>
                  </a:lnTo>
                  <a:lnTo>
                    <a:pt x="212" y="502"/>
                  </a:lnTo>
                  <a:lnTo>
                    <a:pt x="232" y="520"/>
                  </a:lnTo>
                  <a:lnTo>
                    <a:pt x="251" y="539"/>
                  </a:lnTo>
                  <a:lnTo>
                    <a:pt x="253" y="541"/>
                  </a:lnTo>
                  <a:lnTo>
                    <a:pt x="257" y="543"/>
                  </a:lnTo>
                  <a:lnTo>
                    <a:pt x="263" y="547"/>
                  </a:lnTo>
                  <a:lnTo>
                    <a:pt x="270" y="551"/>
                  </a:lnTo>
                  <a:lnTo>
                    <a:pt x="276" y="555"/>
                  </a:lnTo>
                  <a:lnTo>
                    <a:pt x="267" y="543"/>
                  </a:lnTo>
                  <a:lnTo>
                    <a:pt x="270" y="551"/>
                  </a:lnTo>
                  <a:lnTo>
                    <a:pt x="284" y="537"/>
                  </a:lnTo>
                  <a:lnTo>
                    <a:pt x="265" y="537"/>
                  </a:lnTo>
                  <a:lnTo>
                    <a:pt x="267" y="541"/>
                  </a:lnTo>
                  <a:lnTo>
                    <a:pt x="267" y="543"/>
                  </a:lnTo>
                  <a:lnTo>
                    <a:pt x="278" y="525"/>
                  </a:lnTo>
                  <a:lnTo>
                    <a:pt x="272" y="529"/>
                  </a:lnTo>
                  <a:lnTo>
                    <a:pt x="267" y="535"/>
                  </a:lnTo>
                  <a:lnTo>
                    <a:pt x="267" y="543"/>
                  </a:lnTo>
                  <a:lnTo>
                    <a:pt x="286" y="543"/>
                  </a:lnTo>
                  <a:lnTo>
                    <a:pt x="286" y="523"/>
                  </a:lnTo>
                  <a:lnTo>
                    <a:pt x="284" y="523"/>
                  </a:lnTo>
                  <a:lnTo>
                    <a:pt x="284" y="543"/>
                  </a:lnTo>
                  <a:lnTo>
                    <a:pt x="292" y="525"/>
                  </a:lnTo>
                  <a:lnTo>
                    <a:pt x="286" y="521"/>
                  </a:lnTo>
                  <a:lnTo>
                    <a:pt x="278" y="539"/>
                  </a:lnTo>
                  <a:lnTo>
                    <a:pt x="292" y="525"/>
                  </a:lnTo>
                  <a:lnTo>
                    <a:pt x="284" y="521"/>
                  </a:lnTo>
                  <a:lnTo>
                    <a:pt x="278" y="518"/>
                  </a:lnTo>
                  <a:lnTo>
                    <a:pt x="270" y="514"/>
                  </a:lnTo>
                  <a:lnTo>
                    <a:pt x="265" y="531"/>
                  </a:lnTo>
                  <a:lnTo>
                    <a:pt x="272" y="514"/>
                  </a:lnTo>
                  <a:lnTo>
                    <a:pt x="245" y="502"/>
                  </a:lnTo>
                  <a:lnTo>
                    <a:pt x="216" y="490"/>
                  </a:lnTo>
                  <a:lnTo>
                    <a:pt x="171" y="475"/>
                  </a:lnTo>
                  <a:lnTo>
                    <a:pt x="127" y="457"/>
                  </a:lnTo>
                  <a:lnTo>
                    <a:pt x="82" y="440"/>
                  </a:lnTo>
                  <a:lnTo>
                    <a:pt x="37" y="420"/>
                  </a:lnTo>
                  <a:lnTo>
                    <a:pt x="33" y="418"/>
                  </a:lnTo>
                  <a:lnTo>
                    <a:pt x="31" y="418"/>
                  </a:lnTo>
                  <a:lnTo>
                    <a:pt x="23" y="416"/>
                  </a:lnTo>
                  <a:lnTo>
                    <a:pt x="18" y="418"/>
                  </a:lnTo>
                  <a:lnTo>
                    <a:pt x="10" y="422"/>
                  </a:lnTo>
                  <a:lnTo>
                    <a:pt x="6" y="428"/>
                  </a:lnTo>
                  <a:lnTo>
                    <a:pt x="4" y="436"/>
                  </a:lnTo>
                  <a:lnTo>
                    <a:pt x="6" y="444"/>
                  </a:lnTo>
                  <a:lnTo>
                    <a:pt x="10" y="450"/>
                  </a:lnTo>
                  <a:lnTo>
                    <a:pt x="12" y="451"/>
                  </a:lnTo>
                  <a:lnTo>
                    <a:pt x="18" y="455"/>
                  </a:lnTo>
                  <a:lnTo>
                    <a:pt x="25" y="459"/>
                  </a:lnTo>
                  <a:lnTo>
                    <a:pt x="35" y="465"/>
                  </a:lnTo>
                  <a:lnTo>
                    <a:pt x="47" y="473"/>
                  </a:lnTo>
                  <a:lnTo>
                    <a:pt x="60" y="481"/>
                  </a:lnTo>
                  <a:lnTo>
                    <a:pt x="72" y="486"/>
                  </a:lnTo>
                  <a:lnTo>
                    <a:pt x="82" y="492"/>
                  </a:lnTo>
                  <a:lnTo>
                    <a:pt x="90" y="475"/>
                  </a:lnTo>
                  <a:lnTo>
                    <a:pt x="80" y="492"/>
                  </a:lnTo>
                  <a:lnTo>
                    <a:pt x="111" y="508"/>
                  </a:lnTo>
                  <a:lnTo>
                    <a:pt x="144" y="521"/>
                  </a:lnTo>
                  <a:lnTo>
                    <a:pt x="150" y="502"/>
                  </a:lnTo>
                  <a:lnTo>
                    <a:pt x="142" y="520"/>
                  </a:lnTo>
                  <a:lnTo>
                    <a:pt x="148" y="521"/>
                  </a:lnTo>
                  <a:lnTo>
                    <a:pt x="156" y="504"/>
                  </a:lnTo>
                  <a:lnTo>
                    <a:pt x="142" y="518"/>
                  </a:lnTo>
                  <a:lnTo>
                    <a:pt x="144" y="520"/>
                  </a:lnTo>
                  <a:lnTo>
                    <a:pt x="144" y="492"/>
                  </a:lnTo>
                  <a:lnTo>
                    <a:pt x="140" y="498"/>
                  </a:lnTo>
                  <a:lnTo>
                    <a:pt x="138" y="506"/>
                  </a:lnTo>
                  <a:lnTo>
                    <a:pt x="140" y="514"/>
                  </a:lnTo>
                  <a:lnTo>
                    <a:pt x="158" y="506"/>
                  </a:lnTo>
                  <a:lnTo>
                    <a:pt x="150" y="488"/>
                  </a:lnTo>
                  <a:lnTo>
                    <a:pt x="150" y="490"/>
                  </a:lnTo>
                  <a:lnTo>
                    <a:pt x="158" y="508"/>
                  </a:lnTo>
                  <a:lnTo>
                    <a:pt x="158" y="488"/>
                  </a:lnTo>
                  <a:lnTo>
                    <a:pt x="154" y="486"/>
                  </a:lnTo>
                  <a:lnTo>
                    <a:pt x="146" y="486"/>
                  </a:lnTo>
                  <a:lnTo>
                    <a:pt x="138" y="485"/>
                  </a:lnTo>
                  <a:lnTo>
                    <a:pt x="138" y="504"/>
                  </a:lnTo>
                  <a:lnTo>
                    <a:pt x="146" y="486"/>
                  </a:lnTo>
                  <a:lnTo>
                    <a:pt x="125" y="481"/>
                  </a:lnTo>
                  <a:lnTo>
                    <a:pt x="99" y="475"/>
                  </a:lnTo>
                  <a:lnTo>
                    <a:pt x="74" y="469"/>
                  </a:lnTo>
                  <a:lnTo>
                    <a:pt x="49" y="461"/>
                  </a:lnTo>
                  <a:lnTo>
                    <a:pt x="39" y="459"/>
                  </a:lnTo>
                  <a:lnTo>
                    <a:pt x="25" y="457"/>
                  </a:lnTo>
                  <a:lnTo>
                    <a:pt x="22" y="455"/>
                  </a:lnTo>
                  <a:lnTo>
                    <a:pt x="20" y="455"/>
                  </a:lnTo>
                  <a:lnTo>
                    <a:pt x="14" y="457"/>
                  </a:lnTo>
                  <a:lnTo>
                    <a:pt x="6" y="461"/>
                  </a:lnTo>
                  <a:lnTo>
                    <a:pt x="2" y="467"/>
                  </a:lnTo>
                  <a:lnTo>
                    <a:pt x="0" y="475"/>
                  </a:lnTo>
                  <a:lnTo>
                    <a:pt x="2" y="483"/>
                  </a:lnTo>
                  <a:lnTo>
                    <a:pt x="6" y="488"/>
                  </a:lnTo>
                  <a:lnTo>
                    <a:pt x="12" y="492"/>
                  </a:lnTo>
                  <a:lnTo>
                    <a:pt x="14" y="492"/>
                  </a:lnTo>
                  <a:lnTo>
                    <a:pt x="20" y="494"/>
                  </a:lnTo>
                  <a:lnTo>
                    <a:pt x="27" y="496"/>
                  </a:lnTo>
                  <a:lnTo>
                    <a:pt x="39" y="500"/>
                  </a:lnTo>
                  <a:lnTo>
                    <a:pt x="43" y="481"/>
                  </a:lnTo>
                  <a:lnTo>
                    <a:pt x="37" y="500"/>
                  </a:lnTo>
                  <a:lnTo>
                    <a:pt x="76" y="512"/>
                  </a:lnTo>
                  <a:lnTo>
                    <a:pt x="113" y="529"/>
                  </a:lnTo>
                  <a:lnTo>
                    <a:pt x="152" y="547"/>
                  </a:lnTo>
                  <a:lnTo>
                    <a:pt x="189" y="564"/>
                  </a:lnTo>
                  <a:lnTo>
                    <a:pt x="191" y="566"/>
                  </a:lnTo>
                  <a:lnTo>
                    <a:pt x="191" y="564"/>
                  </a:lnTo>
                  <a:lnTo>
                    <a:pt x="198" y="566"/>
                  </a:lnTo>
                  <a:lnTo>
                    <a:pt x="206" y="566"/>
                  </a:lnTo>
                  <a:lnTo>
                    <a:pt x="212" y="560"/>
                  </a:lnTo>
                  <a:lnTo>
                    <a:pt x="218" y="555"/>
                  </a:lnTo>
                  <a:lnTo>
                    <a:pt x="218" y="547"/>
                  </a:lnTo>
                  <a:lnTo>
                    <a:pt x="218" y="541"/>
                  </a:lnTo>
                  <a:lnTo>
                    <a:pt x="212" y="533"/>
                  </a:lnTo>
                  <a:lnTo>
                    <a:pt x="206" y="529"/>
                  </a:lnTo>
                  <a:lnTo>
                    <a:pt x="202" y="529"/>
                  </a:lnTo>
                  <a:lnTo>
                    <a:pt x="197" y="527"/>
                  </a:lnTo>
                  <a:lnTo>
                    <a:pt x="183" y="521"/>
                  </a:lnTo>
                  <a:lnTo>
                    <a:pt x="177" y="520"/>
                  </a:lnTo>
                  <a:lnTo>
                    <a:pt x="169" y="518"/>
                  </a:lnTo>
                  <a:lnTo>
                    <a:pt x="165" y="516"/>
                  </a:lnTo>
                  <a:lnTo>
                    <a:pt x="134" y="514"/>
                  </a:lnTo>
                  <a:lnTo>
                    <a:pt x="105" y="512"/>
                  </a:lnTo>
                  <a:lnTo>
                    <a:pt x="103" y="531"/>
                  </a:lnTo>
                  <a:lnTo>
                    <a:pt x="107" y="514"/>
                  </a:lnTo>
                  <a:lnTo>
                    <a:pt x="92" y="510"/>
                  </a:lnTo>
                  <a:lnTo>
                    <a:pt x="80" y="508"/>
                  </a:lnTo>
                  <a:lnTo>
                    <a:pt x="80" y="527"/>
                  </a:lnTo>
                  <a:lnTo>
                    <a:pt x="88" y="510"/>
                  </a:lnTo>
                  <a:lnTo>
                    <a:pt x="72" y="506"/>
                  </a:lnTo>
                  <a:lnTo>
                    <a:pt x="64" y="504"/>
                  </a:lnTo>
                  <a:lnTo>
                    <a:pt x="62" y="502"/>
                  </a:lnTo>
                  <a:lnTo>
                    <a:pt x="62" y="537"/>
                  </a:lnTo>
                  <a:lnTo>
                    <a:pt x="68" y="533"/>
                  </a:lnTo>
                  <a:lnTo>
                    <a:pt x="72" y="527"/>
                  </a:lnTo>
                  <a:lnTo>
                    <a:pt x="74" y="520"/>
                  </a:lnTo>
                  <a:lnTo>
                    <a:pt x="72" y="512"/>
                  </a:lnTo>
                  <a:lnTo>
                    <a:pt x="68" y="506"/>
                  </a:lnTo>
                  <a:lnTo>
                    <a:pt x="55" y="520"/>
                  </a:lnTo>
                  <a:lnTo>
                    <a:pt x="55" y="539"/>
                  </a:lnTo>
                  <a:lnTo>
                    <a:pt x="57" y="539"/>
                  </a:lnTo>
                  <a:lnTo>
                    <a:pt x="64" y="539"/>
                  </a:lnTo>
                  <a:lnTo>
                    <a:pt x="76" y="541"/>
                  </a:lnTo>
                  <a:lnTo>
                    <a:pt x="76" y="521"/>
                  </a:lnTo>
                  <a:lnTo>
                    <a:pt x="68" y="539"/>
                  </a:lnTo>
                  <a:lnTo>
                    <a:pt x="84" y="545"/>
                  </a:lnTo>
                  <a:lnTo>
                    <a:pt x="88" y="545"/>
                  </a:lnTo>
                  <a:lnTo>
                    <a:pt x="93" y="545"/>
                  </a:lnTo>
                  <a:lnTo>
                    <a:pt x="93" y="525"/>
                  </a:lnTo>
                  <a:lnTo>
                    <a:pt x="86" y="543"/>
                  </a:lnTo>
                  <a:lnTo>
                    <a:pt x="90" y="545"/>
                  </a:lnTo>
                  <a:lnTo>
                    <a:pt x="105" y="549"/>
                  </a:lnTo>
                  <a:lnTo>
                    <a:pt x="121" y="553"/>
                  </a:lnTo>
                  <a:lnTo>
                    <a:pt x="136" y="556"/>
                  </a:lnTo>
                  <a:lnTo>
                    <a:pt x="142" y="558"/>
                  </a:lnTo>
                  <a:lnTo>
                    <a:pt x="146" y="558"/>
                  </a:lnTo>
                  <a:lnTo>
                    <a:pt x="150" y="560"/>
                  </a:lnTo>
                  <a:lnTo>
                    <a:pt x="158" y="562"/>
                  </a:lnTo>
                  <a:lnTo>
                    <a:pt x="165" y="560"/>
                  </a:lnTo>
                  <a:lnTo>
                    <a:pt x="171" y="556"/>
                  </a:lnTo>
                  <a:lnTo>
                    <a:pt x="175" y="551"/>
                  </a:lnTo>
                  <a:lnTo>
                    <a:pt x="177" y="543"/>
                  </a:lnTo>
                  <a:lnTo>
                    <a:pt x="175" y="535"/>
                  </a:lnTo>
                  <a:lnTo>
                    <a:pt x="171" y="529"/>
                  </a:lnTo>
                  <a:lnTo>
                    <a:pt x="165" y="525"/>
                  </a:lnTo>
                  <a:lnTo>
                    <a:pt x="162" y="523"/>
                  </a:lnTo>
                  <a:lnTo>
                    <a:pt x="156" y="521"/>
                  </a:lnTo>
                  <a:lnTo>
                    <a:pt x="144" y="518"/>
                  </a:lnTo>
                  <a:lnTo>
                    <a:pt x="128" y="514"/>
                  </a:lnTo>
                  <a:lnTo>
                    <a:pt x="125" y="512"/>
                  </a:lnTo>
                  <a:lnTo>
                    <a:pt x="107" y="510"/>
                  </a:lnTo>
                  <a:lnTo>
                    <a:pt x="93" y="506"/>
                  </a:lnTo>
                  <a:lnTo>
                    <a:pt x="78" y="506"/>
                  </a:lnTo>
                  <a:lnTo>
                    <a:pt x="58" y="508"/>
                  </a:lnTo>
                  <a:lnTo>
                    <a:pt x="57" y="508"/>
                  </a:lnTo>
                  <a:lnTo>
                    <a:pt x="53" y="510"/>
                  </a:lnTo>
                  <a:lnTo>
                    <a:pt x="47" y="514"/>
                  </a:lnTo>
                  <a:lnTo>
                    <a:pt x="43" y="521"/>
                  </a:lnTo>
                  <a:lnTo>
                    <a:pt x="41" y="527"/>
                  </a:lnTo>
                  <a:lnTo>
                    <a:pt x="41" y="535"/>
                  </a:lnTo>
                  <a:lnTo>
                    <a:pt x="43" y="541"/>
                  </a:lnTo>
                  <a:lnTo>
                    <a:pt x="49" y="547"/>
                  </a:lnTo>
                  <a:lnTo>
                    <a:pt x="53" y="551"/>
                  </a:lnTo>
                  <a:lnTo>
                    <a:pt x="58" y="555"/>
                  </a:lnTo>
                  <a:lnTo>
                    <a:pt x="60" y="556"/>
                  </a:lnTo>
                  <a:lnTo>
                    <a:pt x="57" y="555"/>
                  </a:lnTo>
                  <a:lnTo>
                    <a:pt x="70" y="541"/>
                  </a:lnTo>
                  <a:lnTo>
                    <a:pt x="55" y="553"/>
                  </a:lnTo>
                  <a:lnTo>
                    <a:pt x="60" y="558"/>
                  </a:lnTo>
                  <a:lnTo>
                    <a:pt x="66" y="566"/>
                  </a:lnTo>
                  <a:lnTo>
                    <a:pt x="72" y="568"/>
                  </a:lnTo>
                  <a:lnTo>
                    <a:pt x="82" y="576"/>
                  </a:lnTo>
                  <a:lnTo>
                    <a:pt x="93" y="580"/>
                  </a:lnTo>
                  <a:lnTo>
                    <a:pt x="111" y="588"/>
                  </a:lnTo>
                  <a:lnTo>
                    <a:pt x="115" y="588"/>
                  </a:lnTo>
                  <a:lnTo>
                    <a:pt x="146" y="593"/>
                  </a:lnTo>
                  <a:lnTo>
                    <a:pt x="146" y="574"/>
                  </a:lnTo>
                  <a:lnTo>
                    <a:pt x="138" y="591"/>
                  </a:lnTo>
                  <a:lnTo>
                    <a:pt x="163" y="597"/>
                  </a:lnTo>
                  <a:lnTo>
                    <a:pt x="171" y="599"/>
                  </a:lnTo>
                  <a:lnTo>
                    <a:pt x="197" y="601"/>
                  </a:lnTo>
                  <a:lnTo>
                    <a:pt x="210" y="601"/>
                  </a:lnTo>
                  <a:lnTo>
                    <a:pt x="228" y="599"/>
                  </a:lnTo>
                  <a:lnTo>
                    <a:pt x="232" y="597"/>
                  </a:lnTo>
                  <a:lnTo>
                    <a:pt x="237" y="593"/>
                  </a:lnTo>
                  <a:lnTo>
                    <a:pt x="241" y="588"/>
                  </a:lnTo>
                  <a:lnTo>
                    <a:pt x="243" y="580"/>
                  </a:lnTo>
                  <a:lnTo>
                    <a:pt x="241" y="572"/>
                  </a:lnTo>
                  <a:lnTo>
                    <a:pt x="237" y="566"/>
                  </a:lnTo>
                  <a:lnTo>
                    <a:pt x="232" y="562"/>
                  </a:lnTo>
                  <a:lnTo>
                    <a:pt x="226" y="560"/>
                  </a:lnTo>
                  <a:lnTo>
                    <a:pt x="198" y="556"/>
                  </a:lnTo>
                  <a:lnTo>
                    <a:pt x="171" y="555"/>
                  </a:lnTo>
                  <a:lnTo>
                    <a:pt x="169" y="555"/>
                  </a:lnTo>
                  <a:lnTo>
                    <a:pt x="162" y="556"/>
                  </a:lnTo>
                  <a:lnTo>
                    <a:pt x="156" y="560"/>
                  </a:lnTo>
                  <a:lnTo>
                    <a:pt x="152" y="566"/>
                  </a:lnTo>
                  <a:lnTo>
                    <a:pt x="150" y="574"/>
                  </a:lnTo>
                  <a:lnTo>
                    <a:pt x="152" y="582"/>
                  </a:lnTo>
                  <a:lnTo>
                    <a:pt x="156" y="588"/>
                  </a:lnTo>
                  <a:lnTo>
                    <a:pt x="162" y="591"/>
                  </a:lnTo>
                  <a:lnTo>
                    <a:pt x="167" y="593"/>
                  </a:lnTo>
                  <a:lnTo>
                    <a:pt x="175" y="595"/>
                  </a:lnTo>
                  <a:lnTo>
                    <a:pt x="187" y="599"/>
                  </a:lnTo>
                  <a:lnTo>
                    <a:pt x="189" y="599"/>
                  </a:lnTo>
                  <a:lnTo>
                    <a:pt x="210" y="601"/>
                  </a:lnTo>
                  <a:lnTo>
                    <a:pt x="226" y="603"/>
                  </a:lnTo>
                  <a:lnTo>
                    <a:pt x="237" y="603"/>
                  </a:lnTo>
                  <a:lnTo>
                    <a:pt x="243" y="605"/>
                  </a:lnTo>
                  <a:lnTo>
                    <a:pt x="224" y="586"/>
                  </a:lnTo>
                  <a:lnTo>
                    <a:pt x="226" y="593"/>
                  </a:lnTo>
                  <a:lnTo>
                    <a:pt x="230" y="599"/>
                  </a:lnTo>
                  <a:lnTo>
                    <a:pt x="235" y="603"/>
                  </a:lnTo>
                  <a:lnTo>
                    <a:pt x="243" y="586"/>
                  </a:lnTo>
                  <a:lnTo>
                    <a:pt x="226" y="578"/>
                  </a:lnTo>
                  <a:lnTo>
                    <a:pt x="224" y="578"/>
                  </a:lnTo>
                  <a:lnTo>
                    <a:pt x="235" y="568"/>
                  </a:lnTo>
                  <a:lnTo>
                    <a:pt x="230" y="572"/>
                  </a:lnTo>
                  <a:lnTo>
                    <a:pt x="243" y="586"/>
                  </a:lnTo>
                  <a:lnTo>
                    <a:pt x="243" y="566"/>
                  </a:lnTo>
                  <a:lnTo>
                    <a:pt x="239" y="566"/>
                  </a:lnTo>
                  <a:lnTo>
                    <a:pt x="235" y="568"/>
                  </a:lnTo>
                  <a:lnTo>
                    <a:pt x="230" y="568"/>
                  </a:lnTo>
                  <a:lnTo>
                    <a:pt x="220" y="570"/>
                  </a:lnTo>
                  <a:lnTo>
                    <a:pt x="210" y="570"/>
                  </a:lnTo>
                  <a:lnTo>
                    <a:pt x="195" y="574"/>
                  </a:lnTo>
                  <a:lnTo>
                    <a:pt x="197" y="591"/>
                  </a:lnTo>
                  <a:lnTo>
                    <a:pt x="198" y="572"/>
                  </a:lnTo>
                  <a:lnTo>
                    <a:pt x="169" y="570"/>
                  </a:lnTo>
                  <a:lnTo>
                    <a:pt x="150" y="568"/>
                  </a:lnTo>
                  <a:lnTo>
                    <a:pt x="134" y="568"/>
                  </a:lnTo>
                  <a:lnTo>
                    <a:pt x="123" y="568"/>
                  </a:lnTo>
                  <a:lnTo>
                    <a:pt x="117" y="566"/>
                  </a:lnTo>
                  <a:lnTo>
                    <a:pt x="113" y="566"/>
                  </a:lnTo>
                  <a:lnTo>
                    <a:pt x="111" y="566"/>
                  </a:lnTo>
                  <a:lnTo>
                    <a:pt x="109" y="566"/>
                  </a:lnTo>
                  <a:lnTo>
                    <a:pt x="117" y="568"/>
                  </a:lnTo>
                  <a:lnTo>
                    <a:pt x="109" y="586"/>
                  </a:lnTo>
                  <a:lnTo>
                    <a:pt x="123" y="572"/>
                  </a:lnTo>
                  <a:lnTo>
                    <a:pt x="117" y="568"/>
                  </a:lnTo>
                  <a:lnTo>
                    <a:pt x="115" y="566"/>
                  </a:lnTo>
                  <a:lnTo>
                    <a:pt x="113" y="566"/>
                  </a:lnTo>
                  <a:lnTo>
                    <a:pt x="107" y="564"/>
                  </a:lnTo>
                  <a:lnTo>
                    <a:pt x="97" y="562"/>
                  </a:lnTo>
                  <a:lnTo>
                    <a:pt x="90" y="560"/>
                  </a:lnTo>
                  <a:lnTo>
                    <a:pt x="76" y="558"/>
                  </a:lnTo>
                  <a:lnTo>
                    <a:pt x="60" y="556"/>
                  </a:lnTo>
                  <a:lnTo>
                    <a:pt x="57" y="555"/>
                  </a:lnTo>
                  <a:lnTo>
                    <a:pt x="55" y="555"/>
                  </a:lnTo>
                  <a:lnTo>
                    <a:pt x="47" y="556"/>
                  </a:lnTo>
                  <a:lnTo>
                    <a:pt x="41" y="560"/>
                  </a:lnTo>
                  <a:lnTo>
                    <a:pt x="37" y="566"/>
                  </a:lnTo>
                  <a:lnTo>
                    <a:pt x="35" y="574"/>
                  </a:lnTo>
                  <a:lnTo>
                    <a:pt x="37" y="582"/>
                  </a:lnTo>
                  <a:lnTo>
                    <a:pt x="41" y="588"/>
                  </a:lnTo>
                  <a:lnTo>
                    <a:pt x="47" y="591"/>
                  </a:lnTo>
                  <a:lnTo>
                    <a:pt x="53" y="593"/>
                  </a:lnTo>
                  <a:lnTo>
                    <a:pt x="62" y="595"/>
                  </a:lnTo>
                  <a:lnTo>
                    <a:pt x="70" y="599"/>
                  </a:lnTo>
                  <a:lnTo>
                    <a:pt x="78" y="601"/>
                  </a:lnTo>
                  <a:lnTo>
                    <a:pt x="86" y="603"/>
                  </a:lnTo>
                  <a:lnTo>
                    <a:pt x="95" y="609"/>
                  </a:lnTo>
                  <a:lnTo>
                    <a:pt x="107" y="615"/>
                  </a:lnTo>
                  <a:lnTo>
                    <a:pt x="113" y="619"/>
                  </a:lnTo>
                  <a:lnTo>
                    <a:pt x="121" y="625"/>
                  </a:lnTo>
                  <a:lnTo>
                    <a:pt x="127" y="626"/>
                  </a:lnTo>
                  <a:lnTo>
                    <a:pt x="130" y="626"/>
                  </a:lnTo>
                  <a:lnTo>
                    <a:pt x="134" y="628"/>
                  </a:lnTo>
                  <a:lnTo>
                    <a:pt x="140" y="628"/>
                  </a:lnTo>
                  <a:lnTo>
                    <a:pt x="142" y="630"/>
                  </a:lnTo>
                  <a:lnTo>
                    <a:pt x="130" y="613"/>
                  </a:lnTo>
                  <a:lnTo>
                    <a:pt x="132" y="621"/>
                  </a:lnTo>
                  <a:lnTo>
                    <a:pt x="136" y="626"/>
                  </a:lnTo>
                  <a:lnTo>
                    <a:pt x="150" y="613"/>
                  </a:lnTo>
                  <a:lnTo>
                    <a:pt x="132" y="605"/>
                  </a:lnTo>
                  <a:lnTo>
                    <a:pt x="130" y="613"/>
                  </a:lnTo>
                  <a:lnTo>
                    <a:pt x="130" y="615"/>
                  </a:lnTo>
                  <a:lnTo>
                    <a:pt x="132" y="623"/>
                  </a:lnTo>
                  <a:lnTo>
                    <a:pt x="136" y="628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50" y="640"/>
                  </a:lnTo>
                  <a:lnTo>
                    <a:pt x="156" y="644"/>
                  </a:lnTo>
                  <a:lnTo>
                    <a:pt x="162" y="648"/>
                  </a:lnTo>
                  <a:lnTo>
                    <a:pt x="187" y="660"/>
                  </a:lnTo>
                  <a:lnTo>
                    <a:pt x="210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2" name="Freeform 68"/>
            <p:cNvSpPr>
              <a:spLocks/>
            </p:cNvSpPr>
            <p:nvPr/>
          </p:nvSpPr>
          <p:spPr bwMode="auto">
            <a:xfrm>
              <a:off x="4487" y="866"/>
              <a:ext cx="612" cy="179"/>
            </a:xfrm>
            <a:custGeom>
              <a:avLst/>
              <a:gdLst>
                <a:gd name="T0" fmla="*/ 0 w 1225"/>
                <a:gd name="T1" fmla="*/ 0 h 357"/>
                <a:gd name="T2" fmla="*/ 0 w 1225"/>
                <a:gd name="T3" fmla="*/ 1 h 357"/>
                <a:gd name="T4" fmla="*/ 1 w 1225"/>
                <a:gd name="T5" fmla="*/ 3 h 357"/>
                <a:gd name="T6" fmla="*/ 3 w 1225"/>
                <a:gd name="T7" fmla="*/ 5 h 357"/>
                <a:gd name="T8" fmla="*/ 3 w 1225"/>
                <a:gd name="T9" fmla="*/ 5 h 357"/>
                <a:gd name="T10" fmla="*/ 5 w 1225"/>
                <a:gd name="T11" fmla="*/ 6 h 357"/>
                <a:gd name="T12" fmla="*/ 8 w 1225"/>
                <a:gd name="T13" fmla="*/ 7 h 357"/>
                <a:gd name="T14" fmla="*/ 10 w 1225"/>
                <a:gd name="T15" fmla="*/ 8 h 357"/>
                <a:gd name="T16" fmla="*/ 13 w 1225"/>
                <a:gd name="T17" fmla="*/ 9 h 357"/>
                <a:gd name="T18" fmla="*/ 15 w 1225"/>
                <a:gd name="T19" fmla="*/ 10 h 357"/>
                <a:gd name="T20" fmla="*/ 15 w 1225"/>
                <a:gd name="T21" fmla="*/ 10 h 357"/>
                <a:gd name="T22" fmla="*/ 18 w 1225"/>
                <a:gd name="T23" fmla="*/ 11 h 357"/>
                <a:gd name="T24" fmla="*/ 21 w 1225"/>
                <a:gd name="T25" fmla="*/ 11 h 357"/>
                <a:gd name="T26" fmla="*/ 23 w 1225"/>
                <a:gd name="T27" fmla="*/ 12 h 357"/>
                <a:gd name="T28" fmla="*/ 26 w 1225"/>
                <a:gd name="T29" fmla="*/ 12 h 357"/>
                <a:gd name="T30" fmla="*/ 28 w 1225"/>
                <a:gd name="T31" fmla="*/ 12 h 357"/>
                <a:gd name="T32" fmla="*/ 31 w 1225"/>
                <a:gd name="T33" fmla="*/ 11 h 357"/>
                <a:gd name="T34" fmla="*/ 33 w 1225"/>
                <a:gd name="T35" fmla="*/ 11 h 357"/>
                <a:gd name="T36" fmla="*/ 33 w 1225"/>
                <a:gd name="T37" fmla="*/ 11 h 357"/>
                <a:gd name="T38" fmla="*/ 36 w 1225"/>
                <a:gd name="T39" fmla="*/ 10 h 357"/>
                <a:gd name="T40" fmla="*/ 38 w 1225"/>
                <a:gd name="T41" fmla="*/ 10 h 357"/>
                <a:gd name="T42" fmla="*/ 37 w 1225"/>
                <a:gd name="T43" fmla="*/ 8 h 357"/>
                <a:gd name="T44" fmla="*/ 35 w 1225"/>
                <a:gd name="T45" fmla="*/ 9 h 357"/>
                <a:gd name="T46" fmla="*/ 33 w 1225"/>
                <a:gd name="T47" fmla="*/ 10 h 357"/>
                <a:gd name="T48" fmla="*/ 33 w 1225"/>
                <a:gd name="T49" fmla="*/ 10 h 357"/>
                <a:gd name="T50" fmla="*/ 33 w 1225"/>
                <a:gd name="T51" fmla="*/ 10 h 357"/>
                <a:gd name="T52" fmla="*/ 31 w 1225"/>
                <a:gd name="T53" fmla="*/ 10 h 357"/>
                <a:gd name="T54" fmla="*/ 28 w 1225"/>
                <a:gd name="T55" fmla="*/ 10 h 357"/>
                <a:gd name="T56" fmla="*/ 26 w 1225"/>
                <a:gd name="T57" fmla="*/ 10 h 357"/>
                <a:gd name="T58" fmla="*/ 23 w 1225"/>
                <a:gd name="T59" fmla="*/ 10 h 357"/>
                <a:gd name="T60" fmla="*/ 21 w 1225"/>
                <a:gd name="T61" fmla="*/ 10 h 357"/>
                <a:gd name="T62" fmla="*/ 18 w 1225"/>
                <a:gd name="T63" fmla="*/ 10 h 357"/>
                <a:gd name="T64" fmla="*/ 15 w 1225"/>
                <a:gd name="T65" fmla="*/ 9 h 357"/>
                <a:gd name="T66" fmla="*/ 15 w 1225"/>
                <a:gd name="T67" fmla="*/ 10 h 357"/>
                <a:gd name="T68" fmla="*/ 16 w 1225"/>
                <a:gd name="T69" fmla="*/ 9 h 357"/>
                <a:gd name="T70" fmla="*/ 13 w 1225"/>
                <a:gd name="T71" fmla="*/ 8 h 357"/>
                <a:gd name="T72" fmla="*/ 11 w 1225"/>
                <a:gd name="T73" fmla="*/ 7 h 357"/>
                <a:gd name="T74" fmla="*/ 8 w 1225"/>
                <a:gd name="T75" fmla="*/ 6 h 357"/>
                <a:gd name="T76" fmla="*/ 6 w 1225"/>
                <a:gd name="T77" fmla="*/ 5 h 357"/>
                <a:gd name="T78" fmla="*/ 4 w 1225"/>
                <a:gd name="T79" fmla="*/ 3 h 357"/>
                <a:gd name="T80" fmla="*/ 4 w 1225"/>
                <a:gd name="T81" fmla="*/ 4 h 357"/>
                <a:gd name="T82" fmla="*/ 4 w 1225"/>
                <a:gd name="T83" fmla="*/ 4 h 357"/>
                <a:gd name="T84" fmla="*/ 2 w 1225"/>
                <a:gd name="T85" fmla="*/ 2 h 357"/>
                <a:gd name="T86" fmla="*/ 0 w 1225"/>
                <a:gd name="T87" fmla="*/ 0 h 3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5"/>
                <a:gd name="T133" fmla="*/ 0 h 357"/>
                <a:gd name="T134" fmla="*/ 1225 w 1225"/>
                <a:gd name="T135" fmla="*/ 357 h 3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5" h="357">
                  <a:moveTo>
                    <a:pt x="31" y="0"/>
                  </a:moveTo>
                  <a:lnTo>
                    <a:pt x="0" y="29"/>
                  </a:lnTo>
                  <a:lnTo>
                    <a:pt x="54" y="81"/>
                  </a:lnTo>
                  <a:lnTo>
                    <a:pt x="114" y="130"/>
                  </a:lnTo>
                  <a:lnTo>
                    <a:pt x="120" y="134"/>
                  </a:lnTo>
                  <a:lnTo>
                    <a:pt x="188" y="179"/>
                  </a:lnTo>
                  <a:lnTo>
                    <a:pt x="260" y="219"/>
                  </a:lnTo>
                  <a:lnTo>
                    <a:pt x="336" y="254"/>
                  </a:lnTo>
                  <a:lnTo>
                    <a:pt x="416" y="285"/>
                  </a:lnTo>
                  <a:lnTo>
                    <a:pt x="501" y="313"/>
                  </a:lnTo>
                  <a:lnTo>
                    <a:pt x="509" y="315"/>
                  </a:lnTo>
                  <a:lnTo>
                    <a:pt x="593" y="334"/>
                  </a:lnTo>
                  <a:lnTo>
                    <a:pt x="680" y="348"/>
                  </a:lnTo>
                  <a:lnTo>
                    <a:pt x="762" y="355"/>
                  </a:lnTo>
                  <a:lnTo>
                    <a:pt x="844" y="357"/>
                  </a:lnTo>
                  <a:lnTo>
                    <a:pt x="925" y="355"/>
                  </a:lnTo>
                  <a:lnTo>
                    <a:pt x="1003" y="348"/>
                  </a:lnTo>
                  <a:lnTo>
                    <a:pt x="1077" y="334"/>
                  </a:lnTo>
                  <a:lnTo>
                    <a:pt x="1087" y="332"/>
                  </a:lnTo>
                  <a:lnTo>
                    <a:pt x="1159" y="313"/>
                  </a:lnTo>
                  <a:lnTo>
                    <a:pt x="1225" y="289"/>
                  </a:lnTo>
                  <a:lnTo>
                    <a:pt x="1209" y="250"/>
                  </a:lnTo>
                  <a:lnTo>
                    <a:pt x="1141" y="274"/>
                  </a:lnTo>
                  <a:lnTo>
                    <a:pt x="1069" y="293"/>
                  </a:lnTo>
                  <a:lnTo>
                    <a:pt x="1077" y="313"/>
                  </a:lnTo>
                  <a:lnTo>
                    <a:pt x="1077" y="291"/>
                  </a:lnTo>
                  <a:lnTo>
                    <a:pt x="1003" y="305"/>
                  </a:lnTo>
                  <a:lnTo>
                    <a:pt x="925" y="313"/>
                  </a:lnTo>
                  <a:lnTo>
                    <a:pt x="844" y="315"/>
                  </a:lnTo>
                  <a:lnTo>
                    <a:pt x="762" y="313"/>
                  </a:lnTo>
                  <a:lnTo>
                    <a:pt x="680" y="305"/>
                  </a:lnTo>
                  <a:lnTo>
                    <a:pt x="600" y="293"/>
                  </a:lnTo>
                  <a:lnTo>
                    <a:pt x="509" y="272"/>
                  </a:lnTo>
                  <a:lnTo>
                    <a:pt x="509" y="293"/>
                  </a:lnTo>
                  <a:lnTo>
                    <a:pt x="519" y="274"/>
                  </a:lnTo>
                  <a:lnTo>
                    <a:pt x="433" y="247"/>
                  </a:lnTo>
                  <a:lnTo>
                    <a:pt x="354" y="215"/>
                  </a:lnTo>
                  <a:lnTo>
                    <a:pt x="278" y="180"/>
                  </a:lnTo>
                  <a:lnTo>
                    <a:pt x="206" y="140"/>
                  </a:lnTo>
                  <a:lnTo>
                    <a:pt x="138" y="95"/>
                  </a:lnTo>
                  <a:lnTo>
                    <a:pt x="130" y="114"/>
                  </a:lnTo>
                  <a:lnTo>
                    <a:pt x="145" y="99"/>
                  </a:lnTo>
                  <a:lnTo>
                    <a:pt x="85" y="5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3" name="Freeform 69"/>
            <p:cNvSpPr>
              <a:spLocks/>
            </p:cNvSpPr>
            <p:nvPr/>
          </p:nvSpPr>
          <p:spPr bwMode="auto">
            <a:xfrm>
              <a:off x="4502" y="802"/>
              <a:ext cx="75" cy="78"/>
            </a:xfrm>
            <a:custGeom>
              <a:avLst/>
              <a:gdLst>
                <a:gd name="T0" fmla="*/ 0 w 149"/>
                <a:gd name="T1" fmla="*/ 3 h 156"/>
                <a:gd name="T2" fmla="*/ 3 w 149"/>
                <a:gd name="T3" fmla="*/ 5 h 156"/>
                <a:gd name="T4" fmla="*/ 5 w 149"/>
                <a:gd name="T5" fmla="*/ 1 h 156"/>
                <a:gd name="T6" fmla="*/ 2 w 149"/>
                <a:gd name="T7" fmla="*/ 0 h 156"/>
                <a:gd name="T8" fmla="*/ 0 w 149"/>
                <a:gd name="T9" fmla="*/ 3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56"/>
                <a:gd name="T17" fmla="*/ 149 w 149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56">
                  <a:moveTo>
                    <a:pt x="0" y="119"/>
                  </a:moveTo>
                  <a:lnTo>
                    <a:pt x="85" y="156"/>
                  </a:lnTo>
                  <a:lnTo>
                    <a:pt x="149" y="37"/>
                  </a:lnTo>
                  <a:lnTo>
                    <a:pt x="64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4" name="Freeform 70"/>
            <p:cNvSpPr>
              <a:spLocks/>
            </p:cNvSpPr>
            <p:nvPr/>
          </p:nvSpPr>
          <p:spPr bwMode="auto">
            <a:xfrm>
              <a:off x="4547" y="848"/>
              <a:ext cx="74" cy="77"/>
            </a:xfrm>
            <a:custGeom>
              <a:avLst/>
              <a:gdLst>
                <a:gd name="T0" fmla="*/ 0 w 148"/>
                <a:gd name="T1" fmla="*/ 4 h 153"/>
                <a:gd name="T2" fmla="*/ 2 w 148"/>
                <a:gd name="T3" fmla="*/ 5 h 153"/>
                <a:gd name="T4" fmla="*/ 5 w 148"/>
                <a:gd name="T5" fmla="*/ 2 h 153"/>
                <a:gd name="T6" fmla="*/ 1 w 148"/>
                <a:gd name="T7" fmla="*/ 0 h 153"/>
                <a:gd name="T8" fmla="*/ 0 w 148"/>
                <a:gd name="T9" fmla="*/ 4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53"/>
                <a:gd name="T17" fmla="*/ 148 w 148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53">
                  <a:moveTo>
                    <a:pt x="0" y="118"/>
                  </a:moveTo>
                  <a:lnTo>
                    <a:pt x="86" y="153"/>
                  </a:lnTo>
                  <a:lnTo>
                    <a:pt x="148" y="35"/>
                  </a:lnTo>
                  <a:lnTo>
                    <a:pt x="62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5" name="Freeform 71"/>
            <p:cNvSpPr>
              <a:spLocks/>
            </p:cNvSpPr>
            <p:nvPr/>
          </p:nvSpPr>
          <p:spPr bwMode="auto">
            <a:xfrm>
              <a:off x="4605" y="886"/>
              <a:ext cx="75" cy="78"/>
            </a:xfrm>
            <a:custGeom>
              <a:avLst/>
              <a:gdLst>
                <a:gd name="T0" fmla="*/ 0 w 150"/>
                <a:gd name="T1" fmla="*/ 4 h 155"/>
                <a:gd name="T2" fmla="*/ 2 w 150"/>
                <a:gd name="T3" fmla="*/ 5 h 155"/>
                <a:gd name="T4" fmla="*/ 5 w 150"/>
                <a:gd name="T5" fmla="*/ 2 h 155"/>
                <a:gd name="T6" fmla="*/ 2 w 150"/>
                <a:gd name="T7" fmla="*/ 0 h 155"/>
                <a:gd name="T8" fmla="*/ 0 w 150"/>
                <a:gd name="T9" fmla="*/ 4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55"/>
                <a:gd name="T17" fmla="*/ 150 w 150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55">
                  <a:moveTo>
                    <a:pt x="0" y="118"/>
                  </a:moveTo>
                  <a:lnTo>
                    <a:pt x="85" y="155"/>
                  </a:lnTo>
                  <a:lnTo>
                    <a:pt x="150" y="36"/>
                  </a:lnTo>
                  <a:lnTo>
                    <a:pt x="64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6" name="Freeform 72"/>
            <p:cNvSpPr>
              <a:spLocks/>
            </p:cNvSpPr>
            <p:nvPr/>
          </p:nvSpPr>
          <p:spPr bwMode="auto">
            <a:xfrm>
              <a:off x="4719" y="931"/>
              <a:ext cx="65" cy="78"/>
            </a:xfrm>
            <a:custGeom>
              <a:avLst/>
              <a:gdLst>
                <a:gd name="T0" fmla="*/ 0 w 131"/>
                <a:gd name="T1" fmla="*/ 4 h 155"/>
                <a:gd name="T2" fmla="*/ 2 w 131"/>
                <a:gd name="T3" fmla="*/ 5 h 155"/>
                <a:gd name="T4" fmla="*/ 4 w 131"/>
                <a:gd name="T5" fmla="*/ 1 h 155"/>
                <a:gd name="T6" fmla="*/ 1 w 131"/>
                <a:gd name="T7" fmla="*/ 0 h 155"/>
                <a:gd name="T8" fmla="*/ 0 w 131"/>
                <a:gd name="T9" fmla="*/ 4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55"/>
                <a:gd name="T17" fmla="*/ 131 w 131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55">
                  <a:moveTo>
                    <a:pt x="0" y="128"/>
                  </a:moveTo>
                  <a:lnTo>
                    <a:pt x="90" y="155"/>
                  </a:lnTo>
                  <a:lnTo>
                    <a:pt x="131" y="27"/>
                  </a:lnTo>
                  <a:lnTo>
                    <a:pt x="41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7" name="Freeform 73"/>
            <p:cNvSpPr>
              <a:spLocks/>
            </p:cNvSpPr>
            <p:nvPr/>
          </p:nvSpPr>
          <p:spPr bwMode="auto">
            <a:xfrm>
              <a:off x="4817" y="958"/>
              <a:ext cx="58" cy="74"/>
            </a:xfrm>
            <a:custGeom>
              <a:avLst/>
              <a:gdLst>
                <a:gd name="T0" fmla="*/ 0 w 114"/>
                <a:gd name="T1" fmla="*/ 5 h 148"/>
                <a:gd name="T2" fmla="*/ 3 w 114"/>
                <a:gd name="T3" fmla="*/ 5 h 148"/>
                <a:gd name="T4" fmla="*/ 4 w 114"/>
                <a:gd name="T5" fmla="*/ 1 h 148"/>
                <a:gd name="T6" fmla="*/ 1 w 114"/>
                <a:gd name="T7" fmla="*/ 0 h 148"/>
                <a:gd name="T8" fmla="*/ 0 w 114"/>
                <a:gd name="T9" fmla="*/ 5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48"/>
                <a:gd name="T17" fmla="*/ 114 w 11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48">
                  <a:moveTo>
                    <a:pt x="0" y="131"/>
                  </a:moveTo>
                  <a:lnTo>
                    <a:pt x="91" y="148"/>
                  </a:lnTo>
                  <a:lnTo>
                    <a:pt x="114" y="18"/>
                  </a:lnTo>
                  <a:lnTo>
                    <a:pt x="23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8" name="Freeform 74"/>
            <p:cNvSpPr>
              <a:spLocks/>
            </p:cNvSpPr>
            <p:nvPr/>
          </p:nvSpPr>
          <p:spPr bwMode="auto">
            <a:xfrm>
              <a:off x="4782" y="954"/>
              <a:ext cx="61" cy="76"/>
            </a:xfrm>
            <a:custGeom>
              <a:avLst/>
              <a:gdLst>
                <a:gd name="T0" fmla="*/ 0 w 120"/>
                <a:gd name="T1" fmla="*/ 5 h 151"/>
                <a:gd name="T2" fmla="*/ 3 w 120"/>
                <a:gd name="T3" fmla="*/ 5 h 151"/>
                <a:gd name="T4" fmla="*/ 4 w 120"/>
                <a:gd name="T5" fmla="*/ 1 h 151"/>
                <a:gd name="T6" fmla="*/ 1 w 120"/>
                <a:gd name="T7" fmla="*/ 0 h 151"/>
                <a:gd name="T8" fmla="*/ 0 w 120"/>
                <a:gd name="T9" fmla="*/ 5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51"/>
                <a:gd name="T17" fmla="*/ 120 w 12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51">
                  <a:moveTo>
                    <a:pt x="0" y="130"/>
                  </a:moveTo>
                  <a:lnTo>
                    <a:pt x="91" y="151"/>
                  </a:lnTo>
                  <a:lnTo>
                    <a:pt x="120" y="21"/>
                  </a:lnTo>
                  <a:lnTo>
                    <a:pt x="29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89" name="Freeform 75"/>
            <p:cNvSpPr>
              <a:spLocks/>
            </p:cNvSpPr>
            <p:nvPr/>
          </p:nvSpPr>
          <p:spPr bwMode="auto">
            <a:xfrm>
              <a:off x="4876" y="968"/>
              <a:ext cx="49" cy="69"/>
            </a:xfrm>
            <a:custGeom>
              <a:avLst/>
              <a:gdLst>
                <a:gd name="T0" fmla="*/ 0 w 100"/>
                <a:gd name="T1" fmla="*/ 4 h 138"/>
                <a:gd name="T2" fmla="*/ 2 w 100"/>
                <a:gd name="T3" fmla="*/ 4 h 138"/>
                <a:gd name="T4" fmla="*/ 3 w 100"/>
                <a:gd name="T5" fmla="*/ 1 h 138"/>
                <a:gd name="T6" fmla="*/ 0 w 100"/>
                <a:gd name="T7" fmla="*/ 0 h 138"/>
                <a:gd name="T8" fmla="*/ 0 w 100"/>
                <a:gd name="T9" fmla="*/ 4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38"/>
                <a:gd name="T17" fmla="*/ 100 w 100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38">
                  <a:moveTo>
                    <a:pt x="0" y="134"/>
                  </a:moveTo>
                  <a:lnTo>
                    <a:pt x="94" y="138"/>
                  </a:lnTo>
                  <a:lnTo>
                    <a:pt x="100" y="4"/>
                  </a:lnTo>
                  <a:lnTo>
                    <a:pt x="6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0" name="Freeform 76"/>
            <p:cNvSpPr>
              <a:spLocks/>
            </p:cNvSpPr>
            <p:nvPr/>
          </p:nvSpPr>
          <p:spPr bwMode="auto">
            <a:xfrm>
              <a:off x="4931" y="974"/>
              <a:ext cx="48" cy="70"/>
            </a:xfrm>
            <a:custGeom>
              <a:avLst/>
              <a:gdLst>
                <a:gd name="T0" fmla="*/ 1 w 96"/>
                <a:gd name="T1" fmla="*/ 4 h 140"/>
                <a:gd name="T2" fmla="*/ 3 w 96"/>
                <a:gd name="T3" fmla="*/ 4 h 140"/>
                <a:gd name="T4" fmla="*/ 3 w 96"/>
                <a:gd name="T5" fmla="*/ 0 h 140"/>
                <a:gd name="T6" fmla="*/ 0 w 96"/>
                <a:gd name="T7" fmla="*/ 1 h 140"/>
                <a:gd name="T8" fmla="*/ 1 w 96"/>
                <a:gd name="T9" fmla="*/ 4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0"/>
                <a:gd name="T17" fmla="*/ 96 w 96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0">
                  <a:moveTo>
                    <a:pt x="2" y="140"/>
                  </a:moveTo>
                  <a:lnTo>
                    <a:pt x="96" y="139"/>
                  </a:lnTo>
                  <a:lnTo>
                    <a:pt x="94" y="0"/>
                  </a:lnTo>
                  <a:lnTo>
                    <a:pt x="0" y="2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1" name="Freeform 77"/>
            <p:cNvSpPr>
              <a:spLocks/>
            </p:cNvSpPr>
            <p:nvPr/>
          </p:nvSpPr>
          <p:spPr bwMode="auto">
            <a:xfrm>
              <a:off x="5042" y="960"/>
              <a:ext cx="51" cy="64"/>
            </a:xfrm>
            <a:custGeom>
              <a:avLst/>
              <a:gdLst>
                <a:gd name="T0" fmla="*/ 0 w 103"/>
                <a:gd name="T1" fmla="*/ 4 h 129"/>
                <a:gd name="T2" fmla="*/ 3 w 103"/>
                <a:gd name="T3" fmla="*/ 3 h 129"/>
                <a:gd name="T4" fmla="*/ 2 w 103"/>
                <a:gd name="T5" fmla="*/ 0 h 129"/>
                <a:gd name="T6" fmla="*/ 0 w 103"/>
                <a:gd name="T7" fmla="*/ 0 h 129"/>
                <a:gd name="T8" fmla="*/ 0 w 103"/>
                <a:gd name="T9" fmla="*/ 4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9"/>
                <a:gd name="T17" fmla="*/ 103 w 103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9">
                  <a:moveTo>
                    <a:pt x="12" y="129"/>
                  </a:moveTo>
                  <a:lnTo>
                    <a:pt x="103" y="121"/>
                  </a:lnTo>
                  <a:lnTo>
                    <a:pt x="91" y="0"/>
                  </a:lnTo>
                  <a:lnTo>
                    <a:pt x="0" y="8"/>
                  </a:lnTo>
                  <a:lnTo>
                    <a:pt x="12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2" name="Freeform 78"/>
            <p:cNvSpPr>
              <a:spLocks/>
            </p:cNvSpPr>
            <p:nvPr/>
          </p:nvSpPr>
          <p:spPr bwMode="auto">
            <a:xfrm>
              <a:off x="5077" y="953"/>
              <a:ext cx="26" cy="63"/>
            </a:xfrm>
            <a:custGeom>
              <a:avLst/>
              <a:gdLst>
                <a:gd name="T0" fmla="*/ 1 w 52"/>
                <a:gd name="T1" fmla="*/ 4 h 126"/>
                <a:gd name="T2" fmla="*/ 2 w 52"/>
                <a:gd name="T3" fmla="*/ 4 h 126"/>
                <a:gd name="T4" fmla="*/ 2 w 52"/>
                <a:gd name="T5" fmla="*/ 0 h 126"/>
                <a:gd name="T6" fmla="*/ 0 w 52"/>
                <a:gd name="T7" fmla="*/ 1 h 126"/>
                <a:gd name="T8" fmla="*/ 1 w 52"/>
                <a:gd name="T9" fmla="*/ 4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6"/>
                <a:gd name="T17" fmla="*/ 52 w 5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6">
                  <a:moveTo>
                    <a:pt x="10" y="126"/>
                  </a:moveTo>
                  <a:lnTo>
                    <a:pt x="52" y="122"/>
                  </a:lnTo>
                  <a:lnTo>
                    <a:pt x="43" y="0"/>
                  </a:lnTo>
                  <a:lnTo>
                    <a:pt x="0" y="4"/>
                  </a:lnTo>
                  <a:lnTo>
                    <a:pt x="1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3" name="Freeform 79"/>
            <p:cNvSpPr>
              <a:spLocks/>
            </p:cNvSpPr>
            <p:nvPr/>
          </p:nvSpPr>
          <p:spPr bwMode="auto">
            <a:xfrm>
              <a:off x="4547" y="801"/>
              <a:ext cx="61" cy="67"/>
            </a:xfrm>
            <a:custGeom>
              <a:avLst/>
              <a:gdLst>
                <a:gd name="T0" fmla="*/ 0 w 123"/>
                <a:gd name="T1" fmla="*/ 0 h 135"/>
                <a:gd name="T2" fmla="*/ 0 w 123"/>
                <a:gd name="T3" fmla="*/ 0 h 135"/>
                <a:gd name="T4" fmla="*/ 2 w 123"/>
                <a:gd name="T5" fmla="*/ 4 h 135"/>
                <a:gd name="T6" fmla="*/ 3 w 123"/>
                <a:gd name="T7" fmla="*/ 3 h 135"/>
                <a:gd name="T8" fmla="*/ 0 w 123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35"/>
                <a:gd name="T17" fmla="*/ 123 w 123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35">
                  <a:moveTo>
                    <a:pt x="31" y="0"/>
                  </a:moveTo>
                  <a:lnTo>
                    <a:pt x="0" y="28"/>
                  </a:lnTo>
                  <a:lnTo>
                    <a:pt x="92" y="135"/>
                  </a:lnTo>
                  <a:lnTo>
                    <a:pt x="123" y="10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4" name="Freeform 80"/>
            <p:cNvSpPr>
              <a:spLocks/>
            </p:cNvSpPr>
            <p:nvPr/>
          </p:nvSpPr>
          <p:spPr bwMode="auto">
            <a:xfrm>
              <a:off x="4762" y="930"/>
              <a:ext cx="60" cy="41"/>
            </a:xfrm>
            <a:custGeom>
              <a:avLst/>
              <a:gdLst>
                <a:gd name="T0" fmla="*/ 1 w 120"/>
                <a:gd name="T1" fmla="*/ 0 h 82"/>
                <a:gd name="T2" fmla="*/ 0 w 120"/>
                <a:gd name="T3" fmla="*/ 1 h 82"/>
                <a:gd name="T4" fmla="*/ 4 w 120"/>
                <a:gd name="T5" fmla="*/ 3 h 82"/>
                <a:gd name="T6" fmla="*/ 4 w 120"/>
                <a:gd name="T7" fmla="*/ 1 h 82"/>
                <a:gd name="T8" fmla="*/ 1 w 120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82"/>
                <a:gd name="T17" fmla="*/ 120 w 12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82">
                  <a:moveTo>
                    <a:pt x="15" y="0"/>
                  </a:moveTo>
                  <a:lnTo>
                    <a:pt x="0" y="39"/>
                  </a:lnTo>
                  <a:lnTo>
                    <a:pt x="105" y="82"/>
                  </a:lnTo>
                  <a:lnTo>
                    <a:pt x="120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95" name="Rectangle 81"/>
            <p:cNvSpPr>
              <a:spLocks noChangeArrowheads="1"/>
            </p:cNvSpPr>
            <p:nvPr/>
          </p:nvSpPr>
          <p:spPr bwMode="auto">
            <a:xfrm>
              <a:off x="4856" y="964"/>
              <a:ext cx="5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396" name="Freeform 82"/>
            <p:cNvSpPr>
              <a:spLocks/>
            </p:cNvSpPr>
            <p:nvPr/>
          </p:nvSpPr>
          <p:spPr bwMode="auto">
            <a:xfrm>
              <a:off x="4950" y="933"/>
              <a:ext cx="85" cy="101"/>
            </a:xfrm>
            <a:custGeom>
              <a:avLst/>
              <a:gdLst>
                <a:gd name="T0" fmla="*/ 1 w 171"/>
                <a:gd name="T1" fmla="*/ 3 h 200"/>
                <a:gd name="T2" fmla="*/ 1 w 171"/>
                <a:gd name="T3" fmla="*/ 2 h 200"/>
                <a:gd name="T4" fmla="*/ 1 w 171"/>
                <a:gd name="T5" fmla="*/ 2 h 200"/>
                <a:gd name="T6" fmla="*/ 1 w 171"/>
                <a:gd name="T7" fmla="*/ 2 h 200"/>
                <a:gd name="T8" fmla="*/ 1 w 171"/>
                <a:gd name="T9" fmla="*/ 2 h 200"/>
                <a:gd name="T10" fmla="*/ 2 w 171"/>
                <a:gd name="T11" fmla="*/ 2 h 200"/>
                <a:gd name="T12" fmla="*/ 2 w 171"/>
                <a:gd name="T13" fmla="*/ 2 h 200"/>
                <a:gd name="T14" fmla="*/ 2 w 171"/>
                <a:gd name="T15" fmla="*/ 2 h 200"/>
                <a:gd name="T16" fmla="*/ 2 w 171"/>
                <a:gd name="T17" fmla="*/ 2 h 200"/>
                <a:gd name="T18" fmla="*/ 2 w 171"/>
                <a:gd name="T19" fmla="*/ 2 h 200"/>
                <a:gd name="T20" fmla="*/ 2 w 171"/>
                <a:gd name="T21" fmla="*/ 2 h 200"/>
                <a:gd name="T22" fmla="*/ 2 w 171"/>
                <a:gd name="T23" fmla="*/ 2 h 200"/>
                <a:gd name="T24" fmla="*/ 2 w 171"/>
                <a:gd name="T25" fmla="*/ 2 h 200"/>
                <a:gd name="T26" fmla="*/ 2 w 171"/>
                <a:gd name="T27" fmla="*/ 2 h 200"/>
                <a:gd name="T28" fmla="*/ 3 w 171"/>
                <a:gd name="T29" fmla="*/ 2 h 200"/>
                <a:gd name="T30" fmla="*/ 2 w 171"/>
                <a:gd name="T31" fmla="*/ 2 h 200"/>
                <a:gd name="T32" fmla="*/ 2 w 171"/>
                <a:gd name="T33" fmla="*/ 2 h 200"/>
                <a:gd name="T34" fmla="*/ 2 w 171"/>
                <a:gd name="T35" fmla="*/ 3 h 200"/>
                <a:gd name="T36" fmla="*/ 3 w 171"/>
                <a:gd name="T37" fmla="*/ 2 h 200"/>
                <a:gd name="T38" fmla="*/ 3 w 171"/>
                <a:gd name="T39" fmla="*/ 3 h 200"/>
                <a:gd name="T40" fmla="*/ 3 w 171"/>
                <a:gd name="T41" fmla="*/ 3 h 200"/>
                <a:gd name="T42" fmla="*/ 3 w 171"/>
                <a:gd name="T43" fmla="*/ 4 h 200"/>
                <a:gd name="T44" fmla="*/ 4 w 171"/>
                <a:gd name="T45" fmla="*/ 4 h 200"/>
                <a:gd name="T46" fmla="*/ 3 w 171"/>
                <a:gd name="T47" fmla="*/ 4 h 200"/>
                <a:gd name="T48" fmla="*/ 3 w 171"/>
                <a:gd name="T49" fmla="*/ 5 h 200"/>
                <a:gd name="T50" fmla="*/ 3 w 171"/>
                <a:gd name="T51" fmla="*/ 5 h 200"/>
                <a:gd name="T52" fmla="*/ 4 w 171"/>
                <a:gd name="T53" fmla="*/ 7 h 200"/>
                <a:gd name="T54" fmla="*/ 5 w 171"/>
                <a:gd name="T55" fmla="*/ 6 h 200"/>
                <a:gd name="T56" fmla="*/ 5 w 171"/>
                <a:gd name="T57" fmla="*/ 5 h 200"/>
                <a:gd name="T58" fmla="*/ 4 w 171"/>
                <a:gd name="T59" fmla="*/ 4 h 200"/>
                <a:gd name="T60" fmla="*/ 4 w 171"/>
                <a:gd name="T61" fmla="*/ 3 h 200"/>
                <a:gd name="T62" fmla="*/ 4 w 171"/>
                <a:gd name="T63" fmla="*/ 3 h 200"/>
                <a:gd name="T64" fmla="*/ 4 w 171"/>
                <a:gd name="T65" fmla="*/ 3 h 200"/>
                <a:gd name="T66" fmla="*/ 4 w 171"/>
                <a:gd name="T67" fmla="*/ 2 h 200"/>
                <a:gd name="T68" fmla="*/ 4 w 171"/>
                <a:gd name="T69" fmla="*/ 2 h 200"/>
                <a:gd name="T70" fmla="*/ 4 w 171"/>
                <a:gd name="T71" fmla="*/ 2 h 200"/>
                <a:gd name="T72" fmla="*/ 3 w 171"/>
                <a:gd name="T73" fmla="*/ 2 h 200"/>
                <a:gd name="T74" fmla="*/ 3 w 171"/>
                <a:gd name="T75" fmla="*/ 2 h 200"/>
                <a:gd name="T76" fmla="*/ 3 w 171"/>
                <a:gd name="T77" fmla="*/ 1 h 200"/>
                <a:gd name="T78" fmla="*/ 3 w 171"/>
                <a:gd name="T79" fmla="*/ 1 h 200"/>
                <a:gd name="T80" fmla="*/ 2 w 171"/>
                <a:gd name="T81" fmla="*/ 2 h 200"/>
                <a:gd name="T82" fmla="*/ 3 w 171"/>
                <a:gd name="T83" fmla="*/ 1 h 200"/>
                <a:gd name="T84" fmla="*/ 2 w 171"/>
                <a:gd name="T85" fmla="*/ 2 h 200"/>
                <a:gd name="T86" fmla="*/ 3 w 171"/>
                <a:gd name="T87" fmla="*/ 1 h 200"/>
                <a:gd name="T88" fmla="*/ 2 w 171"/>
                <a:gd name="T89" fmla="*/ 1 h 200"/>
                <a:gd name="T90" fmla="*/ 2 w 171"/>
                <a:gd name="T91" fmla="*/ 1 h 200"/>
                <a:gd name="T92" fmla="*/ 2 w 171"/>
                <a:gd name="T93" fmla="*/ 1 h 200"/>
                <a:gd name="T94" fmla="*/ 1 w 171"/>
                <a:gd name="T95" fmla="*/ 1 h 200"/>
                <a:gd name="T96" fmla="*/ 1 w 171"/>
                <a:gd name="T97" fmla="*/ 1 h 200"/>
                <a:gd name="T98" fmla="*/ 0 w 171"/>
                <a:gd name="T99" fmla="*/ 1 h 200"/>
                <a:gd name="T100" fmla="*/ 0 w 171"/>
                <a:gd name="T101" fmla="*/ 1 h 200"/>
                <a:gd name="T102" fmla="*/ 0 w 171"/>
                <a:gd name="T103" fmla="*/ 2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1"/>
                <a:gd name="T157" fmla="*/ 0 h 200"/>
                <a:gd name="T158" fmla="*/ 171 w 171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1" h="200">
                  <a:moveTo>
                    <a:pt x="0" y="60"/>
                  </a:moveTo>
                  <a:lnTo>
                    <a:pt x="35" y="83"/>
                  </a:lnTo>
                  <a:lnTo>
                    <a:pt x="47" y="66"/>
                  </a:lnTo>
                  <a:lnTo>
                    <a:pt x="55" y="54"/>
                  </a:lnTo>
                  <a:lnTo>
                    <a:pt x="35" y="46"/>
                  </a:lnTo>
                  <a:lnTo>
                    <a:pt x="51" y="62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45" y="35"/>
                  </a:lnTo>
                  <a:lnTo>
                    <a:pt x="53" y="54"/>
                  </a:lnTo>
                  <a:lnTo>
                    <a:pt x="59" y="50"/>
                  </a:lnTo>
                  <a:lnTo>
                    <a:pt x="64" y="48"/>
                  </a:lnTo>
                  <a:lnTo>
                    <a:pt x="72" y="45"/>
                  </a:lnTo>
                  <a:lnTo>
                    <a:pt x="86" y="41"/>
                  </a:lnTo>
                  <a:lnTo>
                    <a:pt x="76" y="21"/>
                  </a:lnTo>
                  <a:lnTo>
                    <a:pt x="68" y="41"/>
                  </a:lnTo>
                  <a:lnTo>
                    <a:pt x="76" y="43"/>
                  </a:lnTo>
                  <a:lnTo>
                    <a:pt x="84" y="41"/>
                  </a:lnTo>
                  <a:lnTo>
                    <a:pt x="68" y="41"/>
                  </a:lnTo>
                  <a:lnTo>
                    <a:pt x="74" y="46"/>
                  </a:lnTo>
                  <a:lnTo>
                    <a:pt x="84" y="27"/>
                  </a:lnTo>
                  <a:lnTo>
                    <a:pt x="68" y="41"/>
                  </a:lnTo>
                  <a:lnTo>
                    <a:pt x="64" y="35"/>
                  </a:lnTo>
                  <a:lnTo>
                    <a:pt x="68" y="41"/>
                  </a:lnTo>
                  <a:lnTo>
                    <a:pt x="72" y="48"/>
                  </a:lnTo>
                  <a:lnTo>
                    <a:pt x="76" y="52"/>
                  </a:lnTo>
                  <a:lnTo>
                    <a:pt x="80" y="56"/>
                  </a:lnTo>
                  <a:lnTo>
                    <a:pt x="86" y="60"/>
                  </a:lnTo>
                  <a:lnTo>
                    <a:pt x="92" y="62"/>
                  </a:lnTo>
                  <a:lnTo>
                    <a:pt x="99" y="43"/>
                  </a:lnTo>
                  <a:lnTo>
                    <a:pt x="84" y="58"/>
                  </a:lnTo>
                  <a:lnTo>
                    <a:pt x="92" y="62"/>
                  </a:lnTo>
                  <a:lnTo>
                    <a:pt x="82" y="52"/>
                  </a:lnTo>
                  <a:lnTo>
                    <a:pt x="86" y="60"/>
                  </a:lnTo>
                  <a:lnTo>
                    <a:pt x="90" y="68"/>
                  </a:lnTo>
                  <a:lnTo>
                    <a:pt x="94" y="74"/>
                  </a:lnTo>
                  <a:lnTo>
                    <a:pt x="99" y="78"/>
                  </a:lnTo>
                  <a:lnTo>
                    <a:pt x="115" y="62"/>
                  </a:lnTo>
                  <a:lnTo>
                    <a:pt x="95" y="72"/>
                  </a:lnTo>
                  <a:lnTo>
                    <a:pt x="99" y="80"/>
                  </a:lnTo>
                  <a:lnTo>
                    <a:pt x="101" y="83"/>
                  </a:lnTo>
                  <a:lnTo>
                    <a:pt x="103" y="89"/>
                  </a:lnTo>
                  <a:lnTo>
                    <a:pt x="109" y="97"/>
                  </a:lnTo>
                  <a:lnTo>
                    <a:pt x="111" y="103"/>
                  </a:lnTo>
                  <a:lnTo>
                    <a:pt x="115" y="107"/>
                  </a:lnTo>
                  <a:lnTo>
                    <a:pt x="132" y="97"/>
                  </a:lnTo>
                  <a:lnTo>
                    <a:pt x="113" y="99"/>
                  </a:lnTo>
                  <a:lnTo>
                    <a:pt x="115" y="122"/>
                  </a:lnTo>
                  <a:lnTo>
                    <a:pt x="117" y="132"/>
                  </a:lnTo>
                  <a:lnTo>
                    <a:pt x="123" y="157"/>
                  </a:lnTo>
                  <a:lnTo>
                    <a:pt x="142" y="150"/>
                  </a:lnTo>
                  <a:lnTo>
                    <a:pt x="121" y="150"/>
                  </a:lnTo>
                  <a:lnTo>
                    <a:pt x="127" y="175"/>
                  </a:lnTo>
                  <a:lnTo>
                    <a:pt x="129" y="200"/>
                  </a:lnTo>
                  <a:lnTo>
                    <a:pt x="171" y="200"/>
                  </a:lnTo>
                  <a:lnTo>
                    <a:pt x="169" y="175"/>
                  </a:lnTo>
                  <a:lnTo>
                    <a:pt x="164" y="150"/>
                  </a:lnTo>
                  <a:lnTo>
                    <a:pt x="162" y="140"/>
                  </a:lnTo>
                  <a:lnTo>
                    <a:pt x="156" y="115"/>
                  </a:lnTo>
                  <a:lnTo>
                    <a:pt x="136" y="122"/>
                  </a:lnTo>
                  <a:lnTo>
                    <a:pt x="158" y="122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52" y="87"/>
                  </a:lnTo>
                  <a:lnTo>
                    <a:pt x="150" y="85"/>
                  </a:lnTo>
                  <a:lnTo>
                    <a:pt x="148" y="80"/>
                  </a:lnTo>
                  <a:lnTo>
                    <a:pt x="142" y="72"/>
                  </a:lnTo>
                  <a:lnTo>
                    <a:pt x="136" y="62"/>
                  </a:lnTo>
                  <a:lnTo>
                    <a:pt x="119" y="72"/>
                  </a:lnTo>
                  <a:lnTo>
                    <a:pt x="138" y="64"/>
                  </a:lnTo>
                  <a:lnTo>
                    <a:pt x="134" y="54"/>
                  </a:lnTo>
                  <a:lnTo>
                    <a:pt x="130" y="46"/>
                  </a:lnTo>
                  <a:lnTo>
                    <a:pt x="125" y="43"/>
                  </a:lnTo>
                  <a:lnTo>
                    <a:pt x="121" y="37"/>
                  </a:lnTo>
                  <a:lnTo>
                    <a:pt x="105" y="52"/>
                  </a:lnTo>
                  <a:lnTo>
                    <a:pt x="125" y="43"/>
                  </a:lnTo>
                  <a:lnTo>
                    <a:pt x="119" y="33"/>
                  </a:lnTo>
                  <a:lnTo>
                    <a:pt x="115" y="27"/>
                  </a:lnTo>
                  <a:lnTo>
                    <a:pt x="107" y="23"/>
                  </a:lnTo>
                  <a:lnTo>
                    <a:pt x="103" y="21"/>
                  </a:lnTo>
                  <a:lnTo>
                    <a:pt x="95" y="41"/>
                  </a:lnTo>
                  <a:lnTo>
                    <a:pt x="111" y="25"/>
                  </a:lnTo>
                  <a:lnTo>
                    <a:pt x="107" y="21"/>
                  </a:lnTo>
                  <a:lnTo>
                    <a:pt x="103" y="17"/>
                  </a:lnTo>
                  <a:lnTo>
                    <a:pt x="88" y="33"/>
                  </a:lnTo>
                  <a:lnTo>
                    <a:pt x="107" y="23"/>
                  </a:lnTo>
                  <a:lnTo>
                    <a:pt x="103" y="17"/>
                  </a:lnTo>
                  <a:lnTo>
                    <a:pt x="99" y="11"/>
                  </a:lnTo>
                  <a:lnTo>
                    <a:pt x="92" y="8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1" y="11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0" y="31"/>
                  </a:lnTo>
                  <a:lnTo>
                    <a:pt x="16" y="37"/>
                  </a:lnTo>
                  <a:lnTo>
                    <a:pt x="8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/>
          <p:cNvGrpSpPr>
            <a:grpSpLocks/>
          </p:cNvGrpSpPr>
          <p:nvPr/>
        </p:nvGrpSpPr>
        <p:grpSpPr bwMode="auto">
          <a:xfrm>
            <a:off x="5008563" y="2797175"/>
            <a:ext cx="2686050" cy="676275"/>
            <a:chOff x="2252" y="1730"/>
            <a:chExt cx="1692" cy="426"/>
          </a:xfrm>
        </p:grpSpPr>
        <p:sp>
          <p:nvSpPr>
            <p:cNvPr id="48347" name="Rectangle 84"/>
            <p:cNvSpPr>
              <a:spLocks noChangeArrowheads="1"/>
            </p:cNvSpPr>
            <p:nvPr/>
          </p:nvSpPr>
          <p:spPr bwMode="auto">
            <a:xfrm>
              <a:off x="2945" y="1730"/>
              <a:ext cx="999" cy="42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348" name="Text Box 85"/>
            <p:cNvSpPr txBox="1">
              <a:spLocks noChangeArrowheads="1"/>
            </p:cNvSpPr>
            <p:nvPr/>
          </p:nvSpPr>
          <p:spPr bwMode="auto">
            <a:xfrm>
              <a:off x="2979" y="1784"/>
              <a:ext cx="9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/>
                <a:t>MODE-LOCKED</a:t>
              </a:r>
            </a:p>
            <a:p>
              <a:pPr algn="ctr"/>
              <a:r>
                <a:rPr lang="en-US" altLang="en-US" sz="1400"/>
                <a:t>LASER</a:t>
              </a:r>
            </a:p>
          </p:txBody>
        </p:sp>
        <p:sp>
          <p:nvSpPr>
            <p:cNvPr id="48349" name="Line 86"/>
            <p:cNvSpPr>
              <a:spLocks noChangeShapeType="1"/>
            </p:cNvSpPr>
            <p:nvPr/>
          </p:nvSpPr>
          <p:spPr bwMode="auto">
            <a:xfrm>
              <a:off x="2252" y="1951"/>
              <a:ext cx="676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7"/>
          <p:cNvGrpSpPr>
            <a:grpSpLocks/>
          </p:cNvGrpSpPr>
          <p:nvPr/>
        </p:nvGrpSpPr>
        <p:grpSpPr bwMode="auto">
          <a:xfrm>
            <a:off x="1625600" y="2790825"/>
            <a:ext cx="3349625" cy="747713"/>
            <a:chOff x="121" y="1726"/>
            <a:chExt cx="2110" cy="471"/>
          </a:xfrm>
        </p:grpSpPr>
        <p:sp>
          <p:nvSpPr>
            <p:cNvPr id="48342" name="Rectangle 88"/>
            <p:cNvSpPr>
              <a:spLocks noChangeArrowheads="1"/>
            </p:cNvSpPr>
            <p:nvPr/>
          </p:nvSpPr>
          <p:spPr bwMode="auto">
            <a:xfrm>
              <a:off x="1409" y="1726"/>
              <a:ext cx="800" cy="46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343" name="Text Box 89"/>
            <p:cNvSpPr txBox="1">
              <a:spLocks noChangeArrowheads="1"/>
            </p:cNvSpPr>
            <p:nvPr/>
          </p:nvSpPr>
          <p:spPr bwMode="auto">
            <a:xfrm>
              <a:off x="1412" y="1732"/>
              <a:ext cx="81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/>
                <a:t>FREQUENCY </a:t>
              </a:r>
            </a:p>
            <a:p>
              <a:pPr algn="ctr"/>
              <a:r>
                <a:rPr lang="en-US" altLang="en-US" sz="1400"/>
                <a:t>TUNABLE</a:t>
              </a:r>
            </a:p>
            <a:p>
              <a:pPr algn="ctr"/>
              <a:r>
                <a:rPr lang="en-US" altLang="en-US" sz="1400"/>
                <a:t>LASER</a:t>
              </a:r>
            </a:p>
          </p:txBody>
        </p:sp>
        <p:sp>
          <p:nvSpPr>
            <p:cNvPr id="48344" name="Text Box 90"/>
            <p:cNvSpPr txBox="1">
              <a:spLocks noChangeArrowheads="1"/>
            </p:cNvSpPr>
            <p:nvPr/>
          </p:nvSpPr>
          <p:spPr bwMode="auto">
            <a:xfrm>
              <a:off x="121" y="1871"/>
              <a:ext cx="10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Frequency counter</a:t>
              </a:r>
            </a:p>
          </p:txBody>
        </p:sp>
        <p:sp>
          <p:nvSpPr>
            <p:cNvPr id="48345" name="Rectangle 91"/>
            <p:cNvSpPr>
              <a:spLocks noChangeArrowheads="1"/>
            </p:cNvSpPr>
            <p:nvPr/>
          </p:nvSpPr>
          <p:spPr bwMode="auto">
            <a:xfrm>
              <a:off x="144" y="1849"/>
              <a:ext cx="1041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346" name="Line 92"/>
            <p:cNvSpPr>
              <a:spLocks noChangeShapeType="1"/>
            </p:cNvSpPr>
            <p:nvPr/>
          </p:nvSpPr>
          <p:spPr bwMode="auto">
            <a:xfrm>
              <a:off x="1190" y="1978"/>
              <a:ext cx="19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Line 93"/>
          <p:cNvSpPr>
            <a:spLocks noChangeShapeType="1"/>
          </p:cNvSpPr>
          <p:nvPr/>
        </p:nvSpPr>
        <p:spPr bwMode="auto">
          <a:xfrm>
            <a:off x="2571750" y="3635375"/>
            <a:ext cx="447675" cy="982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4" name="Group 94"/>
          <p:cNvGrpSpPr>
            <a:grpSpLocks/>
          </p:cNvGrpSpPr>
          <p:nvPr/>
        </p:nvGrpSpPr>
        <p:grpSpPr bwMode="auto">
          <a:xfrm>
            <a:off x="7896225" y="3548063"/>
            <a:ext cx="2528888" cy="3014662"/>
            <a:chOff x="4071" y="2203"/>
            <a:chExt cx="1593" cy="1899"/>
          </a:xfrm>
        </p:grpSpPr>
        <p:sp>
          <p:nvSpPr>
            <p:cNvPr id="48277" name="Rectangle 95"/>
            <p:cNvSpPr>
              <a:spLocks noChangeArrowheads="1"/>
            </p:cNvSpPr>
            <p:nvPr/>
          </p:nvSpPr>
          <p:spPr bwMode="auto">
            <a:xfrm>
              <a:off x="4518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78" name="Rectangle 96"/>
            <p:cNvSpPr>
              <a:spLocks noChangeArrowheads="1"/>
            </p:cNvSpPr>
            <p:nvPr/>
          </p:nvSpPr>
          <p:spPr bwMode="auto">
            <a:xfrm>
              <a:off x="4636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700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79" name="Rectangle 97"/>
            <p:cNvSpPr>
              <a:spLocks noChangeArrowheads="1"/>
            </p:cNvSpPr>
            <p:nvPr/>
          </p:nvSpPr>
          <p:spPr bwMode="auto">
            <a:xfrm>
              <a:off x="5012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0" name="Rectangle 98"/>
            <p:cNvSpPr>
              <a:spLocks noChangeArrowheads="1"/>
            </p:cNvSpPr>
            <p:nvPr/>
          </p:nvSpPr>
          <p:spPr bwMode="auto">
            <a:xfrm>
              <a:off x="5012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800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1" name="Rectangle 99"/>
            <p:cNvSpPr>
              <a:spLocks noChangeArrowheads="1"/>
            </p:cNvSpPr>
            <p:nvPr/>
          </p:nvSpPr>
          <p:spPr bwMode="auto">
            <a:xfrm>
              <a:off x="5467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2" name="Rectangle 100"/>
            <p:cNvSpPr>
              <a:spLocks noChangeArrowheads="1"/>
            </p:cNvSpPr>
            <p:nvPr/>
          </p:nvSpPr>
          <p:spPr bwMode="auto">
            <a:xfrm>
              <a:off x="5388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900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3" name="Rectangle 101"/>
            <p:cNvSpPr>
              <a:spLocks noChangeArrowheads="1"/>
            </p:cNvSpPr>
            <p:nvPr/>
          </p:nvSpPr>
          <p:spPr bwMode="auto">
            <a:xfrm>
              <a:off x="4162" y="3482"/>
              <a:ext cx="13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4" name="Rectangle 102"/>
            <p:cNvSpPr>
              <a:spLocks noChangeArrowheads="1"/>
            </p:cNvSpPr>
            <p:nvPr/>
          </p:nvSpPr>
          <p:spPr bwMode="auto">
            <a:xfrm>
              <a:off x="4282" y="341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100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5" name="Rectangle 103"/>
            <p:cNvSpPr>
              <a:spLocks noChangeArrowheads="1"/>
            </p:cNvSpPr>
            <p:nvPr/>
          </p:nvSpPr>
          <p:spPr bwMode="auto">
            <a:xfrm>
              <a:off x="4166" y="2926"/>
              <a:ext cx="13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86" name="Rectangle 104"/>
            <p:cNvSpPr>
              <a:spLocks noChangeArrowheads="1"/>
            </p:cNvSpPr>
            <p:nvPr/>
          </p:nvSpPr>
          <p:spPr bwMode="auto">
            <a:xfrm>
              <a:off x="4276" y="2910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200</a:t>
              </a:r>
              <a:endParaRPr lang="en-US" altLang="en-US" sz="1600">
                <a:cs typeface="Arial" charset="0"/>
              </a:endParaRPr>
            </a:p>
          </p:txBody>
        </p:sp>
        <p:grpSp>
          <p:nvGrpSpPr>
            <p:cNvPr id="48287" name="Group 105"/>
            <p:cNvGrpSpPr>
              <a:grpSpLocks/>
            </p:cNvGrpSpPr>
            <p:nvPr/>
          </p:nvGrpSpPr>
          <p:grpSpPr bwMode="auto">
            <a:xfrm>
              <a:off x="4518" y="2741"/>
              <a:ext cx="1146" cy="1010"/>
              <a:chOff x="4331" y="1204"/>
              <a:chExt cx="2261" cy="1682"/>
            </a:xfrm>
          </p:grpSpPr>
          <p:sp>
            <p:nvSpPr>
              <p:cNvPr id="48296" name="Freeform 106"/>
              <p:cNvSpPr>
                <a:spLocks/>
              </p:cNvSpPr>
              <p:nvPr/>
            </p:nvSpPr>
            <p:spPr bwMode="auto">
              <a:xfrm>
                <a:off x="4331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7" name="Freeform 107"/>
              <p:cNvSpPr>
                <a:spLocks/>
              </p:cNvSpPr>
              <p:nvPr/>
            </p:nvSpPr>
            <p:spPr bwMode="auto">
              <a:xfrm>
                <a:off x="4518" y="2859"/>
                <a:ext cx="18" cy="18"/>
              </a:xfrm>
              <a:custGeom>
                <a:avLst/>
                <a:gdLst>
                  <a:gd name="T0" fmla="*/ 0 w 35"/>
                  <a:gd name="T1" fmla="*/ 1 h 36"/>
                  <a:gd name="T2" fmla="*/ 2 w 35"/>
                  <a:gd name="T3" fmla="*/ 1 h 36"/>
                  <a:gd name="T4" fmla="*/ 2 w 35"/>
                  <a:gd name="T5" fmla="*/ 1 h 36"/>
                  <a:gd name="T6" fmla="*/ 1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8" name="Freeform 108"/>
              <p:cNvSpPr>
                <a:spLocks/>
              </p:cNvSpPr>
              <p:nvPr/>
            </p:nvSpPr>
            <p:spPr bwMode="auto">
              <a:xfrm>
                <a:off x="4706" y="2840"/>
                <a:ext cx="17" cy="37"/>
              </a:xfrm>
              <a:custGeom>
                <a:avLst/>
                <a:gdLst>
                  <a:gd name="T0" fmla="*/ 0 w 35"/>
                  <a:gd name="T1" fmla="*/ 3 h 73"/>
                  <a:gd name="T2" fmla="*/ 1 w 35"/>
                  <a:gd name="T3" fmla="*/ 3 h 73"/>
                  <a:gd name="T4" fmla="*/ 1 w 35"/>
                  <a:gd name="T5" fmla="*/ 1 h 73"/>
                  <a:gd name="T6" fmla="*/ 0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9" name="Freeform 109"/>
              <p:cNvSpPr>
                <a:spLocks/>
              </p:cNvSpPr>
              <p:nvPr/>
            </p:nvSpPr>
            <p:spPr bwMode="auto">
              <a:xfrm>
                <a:off x="4892" y="2859"/>
                <a:ext cx="18" cy="18"/>
              </a:xfrm>
              <a:custGeom>
                <a:avLst/>
                <a:gdLst>
                  <a:gd name="T0" fmla="*/ 0 w 35"/>
                  <a:gd name="T1" fmla="*/ 1 h 36"/>
                  <a:gd name="T2" fmla="*/ 2 w 35"/>
                  <a:gd name="T3" fmla="*/ 1 h 36"/>
                  <a:gd name="T4" fmla="*/ 2 w 35"/>
                  <a:gd name="T5" fmla="*/ 1 h 36"/>
                  <a:gd name="T6" fmla="*/ 1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0" name="Freeform 110"/>
              <p:cNvSpPr>
                <a:spLocks/>
              </p:cNvSpPr>
              <p:nvPr/>
            </p:nvSpPr>
            <p:spPr bwMode="auto">
              <a:xfrm>
                <a:off x="5078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1" name="Freeform 111"/>
              <p:cNvSpPr>
                <a:spLocks/>
              </p:cNvSpPr>
              <p:nvPr/>
            </p:nvSpPr>
            <p:spPr bwMode="auto">
              <a:xfrm>
                <a:off x="5266" y="2859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0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2" name="Freeform 112"/>
              <p:cNvSpPr>
                <a:spLocks/>
              </p:cNvSpPr>
              <p:nvPr/>
            </p:nvSpPr>
            <p:spPr bwMode="auto">
              <a:xfrm>
                <a:off x="5452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3" name="Freeform 113"/>
              <p:cNvSpPr>
                <a:spLocks/>
              </p:cNvSpPr>
              <p:nvPr/>
            </p:nvSpPr>
            <p:spPr bwMode="auto">
              <a:xfrm>
                <a:off x="5640" y="2859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0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4" name="Freeform 114"/>
              <p:cNvSpPr>
                <a:spLocks/>
              </p:cNvSpPr>
              <p:nvPr/>
            </p:nvSpPr>
            <p:spPr bwMode="auto">
              <a:xfrm>
                <a:off x="5827" y="2840"/>
                <a:ext cx="17" cy="37"/>
              </a:xfrm>
              <a:custGeom>
                <a:avLst/>
                <a:gdLst>
                  <a:gd name="T0" fmla="*/ 0 w 35"/>
                  <a:gd name="T1" fmla="*/ 3 h 73"/>
                  <a:gd name="T2" fmla="*/ 1 w 35"/>
                  <a:gd name="T3" fmla="*/ 3 h 73"/>
                  <a:gd name="T4" fmla="*/ 1 w 35"/>
                  <a:gd name="T5" fmla="*/ 1 h 73"/>
                  <a:gd name="T6" fmla="*/ 0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5" name="Freeform 115"/>
              <p:cNvSpPr>
                <a:spLocks/>
              </p:cNvSpPr>
              <p:nvPr/>
            </p:nvSpPr>
            <p:spPr bwMode="auto">
              <a:xfrm>
                <a:off x="6014" y="2859"/>
                <a:ext cx="18" cy="18"/>
              </a:xfrm>
              <a:custGeom>
                <a:avLst/>
                <a:gdLst>
                  <a:gd name="T0" fmla="*/ 0 w 35"/>
                  <a:gd name="T1" fmla="*/ 1 h 36"/>
                  <a:gd name="T2" fmla="*/ 2 w 35"/>
                  <a:gd name="T3" fmla="*/ 1 h 36"/>
                  <a:gd name="T4" fmla="*/ 2 w 35"/>
                  <a:gd name="T5" fmla="*/ 1 h 36"/>
                  <a:gd name="T6" fmla="*/ 1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6" name="Freeform 116"/>
              <p:cNvSpPr>
                <a:spLocks/>
              </p:cNvSpPr>
              <p:nvPr/>
            </p:nvSpPr>
            <p:spPr bwMode="auto">
              <a:xfrm>
                <a:off x="6200" y="2840"/>
                <a:ext cx="17" cy="37"/>
              </a:xfrm>
              <a:custGeom>
                <a:avLst/>
                <a:gdLst>
                  <a:gd name="T0" fmla="*/ 0 w 35"/>
                  <a:gd name="T1" fmla="*/ 3 h 73"/>
                  <a:gd name="T2" fmla="*/ 1 w 35"/>
                  <a:gd name="T3" fmla="*/ 3 h 73"/>
                  <a:gd name="T4" fmla="*/ 1 w 35"/>
                  <a:gd name="T5" fmla="*/ 1 h 73"/>
                  <a:gd name="T6" fmla="*/ 0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7" name="Freeform 117"/>
              <p:cNvSpPr>
                <a:spLocks/>
              </p:cNvSpPr>
              <p:nvPr/>
            </p:nvSpPr>
            <p:spPr bwMode="auto">
              <a:xfrm>
                <a:off x="6387" y="2859"/>
                <a:ext cx="17" cy="18"/>
              </a:xfrm>
              <a:custGeom>
                <a:avLst/>
                <a:gdLst>
                  <a:gd name="T0" fmla="*/ 0 w 35"/>
                  <a:gd name="T1" fmla="*/ 1 h 36"/>
                  <a:gd name="T2" fmla="*/ 1 w 35"/>
                  <a:gd name="T3" fmla="*/ 1 h 36"/>
                  <a:gd name="T4" fmla="*/ 1 w 35"/>
                  <a:gd name="T5" fmla="*/ 1 h 36"/>
                  <a:gd name="T6" fmla="*/ 0 w 35"/>
                  <a:gd name="T7" fmla="*/ 0 h 36"/>
                  <a:gd name="T8" fmla="*/ 0 w 35"/>
                  <a:gd name="T9" fmla="*/ 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8" name="Freeform 118"/>
              <p:cNvSpPr>
                <a:spLocks/>
              </p:cNvSpPr>
              <p:nvPr/>
            </p:nvSpPr>
            <p:spPr bwMode="auto">
              <a:xfrm>
                <a:off x="6574" y="2840"/>
                <a:ext cx="18" cy="37"/>
              </a:xfrm>
              <a:custGeom>
                <a:avLst/>
                <a:gdLst>
                  <a:gd name="T0" fmla="*/ 0 w 35"/>
                  <a:gd name="T1" fmla="*/ 3 h 73"/>
                  <a:gd name="T2" fmla="*/ 2 w 35"/>
                  <a:gd name="T3" fmla="*/ 3 h 73"/>
                  <a:gd name="T4" fmla="*/ 2 w 35"/>
                  <a:gd name="T5" fmla="*/ 1 h 73"/>
                  <a:gd name="T6" fmla="*/ 1 w 35"/>
                  <a:gd name="T7" fmla="*/ 0 h 73"/>
                  <a:gd name="T8" fmla="*/ 0 w 35"/>
                  <a:gd name="T9" fmla="*/ 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9" name="Freeform 119"/>
              <p:cNvSpPr>
                <a:spLocks/>
              </p:cNvSpPr>
              <p:nvPr/>
            </p:nvSpPr>
            <p:spPr bwMode="auto">
              <a:xfrm>
                <a:off x="4339" y="2868"/>
                <a:ext cx="2243" cy="18"/>
              </a:xfrm>
              <a:custGeom>
                <a:avLst/>
                <a:gdLst>
                  <a:gd name="T0" fmla="*/ 0 w 4486"/>
                  <a:gd name="T1" fmla="*/ 0 h 35"/>
                  <a:gd name="T2" fmla="*/ 0 w 4486"/>
                  <a:gd name="T3" fmla="*/ 2 h 35"/>
                  <a:gd name="T4" fmla="*/ 140 w 4486"/>
                  <a:gd name="T5" fmla="*/ 2 h 35"/>
                  <a:gd name="T6" fmla="*/ 140 w 4486"/>
                  <a:gd name="T7" fmla="*/ 1 h 35"/>
                  <a:gd name="T8" fmla="*/ 0 w 448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6"/>
                  <a:gd name="T16" fmla="*/ 0 h 35"/>
                  <a:gd name="T17" fmla="*/ 4486 w 448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6" h="35">
                    <a:moveTo>
                      <a:pt x="0" y="0"/>
                    </a:moveTo>
                    <a:lnTo>
                      <a:pt x="0" y="33"/>
                    </a:lnTo>
                    <a:lnTo>
                      <a:pt x="4486" y="35"/>
                    </a:lnTo>
                    <a:lnTo>
                      <a:pt x="448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0" name="Freeform 120"/>
              <p:cNvSpPr>
                <a:spLocks/>
              </p:cNvSpPr>
              <p:nvPr/>
            </p:nvSpPr>
            <p:spPr bwMode="auto">
              <a:xfrm>
                <a:off x="4339" y="2868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2 h 35"/>
                  <a:gd name="T4" fmla="*/ 2 w 35"/>
                  <a:gd name="T5" fmla="*/ 2 h 35"/>
                  <a:gd name="T6" fmla="*/ 2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1" name="Freeform 121"/>
              <p:cNvSpPr>
                <a:spLocks/>
              </p:cNvSpPr>
              <p:nvPr/>
            </p:nvSpPr>
            <p:spPr bwMode="auto">
              <a:xfrm>
                <a:off x="4339" y="2452"/>
                <a:ext cx="33" cy="18"/>
              </a:xfrm>
              <a:custGeom>
                <a:avLst/>
                <a:gdLst>
                  <a:gd name="T0" fmla="*/ 0 w 66"/>
                  <a:gd name="T1" fmla="*/ 0 h 35"/>
                  <a:gd name="T2" fmla="*/ 0 w 66"/>
                  <a:gd name="T3" fmla="*/ 2 h 35"/>
                  <a:gd name="T4" fmla="*/ 2 w 66"/>
                  <a:gd name="T5" fmla="*/ 2 h 35"/>
                  <a:gd name="T6" fmla="*/ 2 w 66"/>
                  <a:gd name="T7" fmla="*/ 1 h 35"/>
                  <a:gd name="T8" fmla="*/ 0 w 6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35"/>
                  <a:gd name="T17" fmla="*/ 66 w 6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35">
                    <a:moveTo>
                      <a:pt x="0" y="0"/>
                    </a:moveTo>
                    <a:lnTo>
                      <a:pt x="0" y="33"/>
                    </a:lnTo>
                    <a:lnTo>
                      <a:pt x="66" y="35"/>
                    </a:lnTo>
                    <a:lnTo>
                      <a:pt x="6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2" name="Freeform 122"/>
              <p:cNvSpPr>
                <a:spLocks/>
              </p:cNvSpPr>
              <p:nvPr/>
            </p:nvSpPr>
            <p:spPr bwMode="auto">
              <a:xfrm>
                <a:off x="4339" y="2036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2 h 35"/>
                  <a:gd name="T4" fmla="*/ 2 w 35"/>
                  <a:gd name="T5" fmla="*/ 2 h 35"/>
                  <a:gd name="T6" fmla="*/ 2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3" name="Rectangle 123"/>
              <p:cNvSpPr>
                <a:spLocks noChangeArrowheads="1"/>
              </p:cNvSpPr>
              <p:nvPr/>
            </p:nvSpPr>
            <p:spPr bwMode="auto">
              <a:xfrm>
                <a:off x="4339" y="1621"/>
                <a:ext cx="33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14" name="Freeform 124"/>
              <p:cNvSpPr>
                <a:spLocks/>
              </p:cNvSpPr>
              <p:nvPr/>
            </p:nvSpPr>
            <p:spPr bwMode="auto">
              <a:xfrm>
                <a:off x="4339" y="1204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2 h 35"/>
                  <a:gd name="T4" fmla="*/ 2 w 35"/>
                  <a:gd name="T5" fmla="*/ 2 h 35"/>
                  <a:gd name="T6" fmla="*/ 2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5" name="Freeform 125"/>
              <p:cNvSpPr>
                <a:spLocks/>
              </p:cNvSpPr>
              <p:nvPr/>
            </p:nvSpPr>
            <p:spPr bwMode="auto">
              <a:xfrm>
                <a:off x="4331" y="1212"/>
                <a:ext cx="18" cy="1664"/>
              </a:xfrm>
              <a:custGeom>
                <a:avLst/>
                <a:gdLst>
                  <a:gd name="T0" fmla="*/ 0 w 35"/>
                  <a:gd name="T1" fmla="*/ 104 h 3329"/>
                  <a:gd name="T2" fmla="*/ 2 w 35"/>
                  <a:gd name="T3" fmla="*/ 104 h 3329"/>
                  <a:gd name="T4" fmla="*/ 2 w 35"/>
                  <a:gd name="T5" fmla="*/ 0 h 3329"/>
                  <a:gd name="T6" fmla="*/ 1 w 35"/>
                  <a:gd name="T7" fmla="*/ 0 h 3329"/>
                  <a:gd name="T8" fmla="*/ 0 w 35"/>
                  <a:gd name="T9" fmla="*/ 104 h 3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329"/>
                  <a:gd name="T17" fmla="*/ 35 w 35"/>
                  <a:gd name="T18" fmla="*/ 3329 h 33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329">
                    <a:moveTo>
                      <a:pt x="0" y="3329"/>
                    </a:moveTo>
                    <a:lnTo>
                      <a:pt x="33" y="3329"/>
                    </a:lnTo>
                    <a:lnTo>
                      <a:pt x="35" y="0"/>
                    </a:lnTo>
                    <a:lnTo>
                      <a:pt x="2" y="0"/>
                    </a:lnTo>
                    <a:lnTo>
                      <a:pt x="0" y="3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6" name="Line 126"/>
              <p:cNvSpPr>
                <a:spLocks noChangeShapeType="1"/>
              </p:cNvSpPr>
              <p:nvPr/>
            </p:nvSpPr>
            <p:spPr bwMode="auto">
              <a:xfrm flipV="1">
                <a:off x="4529" y="2243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7" name="Line 127"/>
              <p:cNvSpPr>
                <a:spLocks noChangeShapeType="1"/>
              </p:cNvSpPr>
              <p:nvPr/>
            </p:nvSpPr>
            <p:spPr bwMode="auto">
              <a:xfrm flipV="1">
                <a:off x="4590" y="2225"/>
                <a:ext cx="2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8" name="Line 128"/>
              <p:cNvSpPr>
                <a:spLocks noChangeShapeType="1"/>
              </p:cNvSpPr>
              <p:nvPr/>
            </p:nvSpPr>
            <p:spPr bwMode="auto">
              <a:xfrm flipV="1">
                <a:off x="4664" y="2214"/>
                <a:ext cx="2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Line 129"/>
              <p:cNvSpPr>
                <a:spLocks noChangeShapeType="1"/>
              </p:cNvSpPr>
              <p:nvPr/>
            </p:nvSpPr>
            <p:spPr bwMode="auto">
              <a:xfrm flipV="1">
                <a:off x="4739" y="2203"/>
                <a:ext cx="13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0" name="Line 130"/>
              <p:cNvSpPr>
                <a:spLocks noChangeShapeType="1"/>
              </p:cNvSpPr>
              <p:nvPr/>
            </p:nvSpPr>
            <p:spPr bwMode="auto">
              <a:xfrm>
                <a:off x="4926" y="2203"/>
                <a:ext cx="13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Line 131"/>
              <p:cNvSpPr>
                <a:spLocks noChangeShapeType="1"/>
              </p:cNvSpPr>
              <p:nvPr/>
            </p:nvSpPr>
            <p:spPr bwMode="auto">
              <a:xfrm flipV="1">
                <a:off x="5112" y="2195"/>
                <a:ext cx="13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Line 132"/>
              <p:cNvSpPr>
                <a:spLocks noChangeShapeType="1"/>
              </p:cNvSpPr>
              <p:nvPr/>
            </p:nvSpPr>
            <p:spPr bwMode="auto">
              <a:xfrm flipV="1">
                <a:off x="5299" y="2186"/>
                <a:ext cx="13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3" name="Line 133"/>
              <p:cNvSpPr>
                <a:spLocks noChangeShapeType="1"/>
              </p:cNvSpPr>
              <p:nvPr/>
            </p:nvSpPr>
            <p:spPr bwMode="auto">
              <a:xfrm>
                <a:off x="5486" y="2185"/>
                <a:ext cx="1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4" name="Line 134"/>
              <p:cNvSpPr>
                <a:spLocks noChangeShapeType="1"/>
              </p:cNvSpPr>
              <p:nvPr/>
            </p:nvSpPr>
            <p:spPr bwMode="auto">
              <a:xfrm>
                <a:off x="5673" y="2185"/>
                <a:ext cx="1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5" name="Line 135"/>
              <p:cNvSpPr>
                <a:spLocks noChangeShapeType="1"/>
              </p:cNvSpPr>
              <p:nvPr/>
            </p:nvSpPr>
            <p:spPr bwMode="auto">
              <a:xfrm flipV="1">
                <a:off x="5861" y="2178"/>
                <a:ext cx="13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6" name="Line 136"/>
              <p:cNvSpPr>
                <a:spLocks noChangeShapeType="1"/>
              </p:cNvSpPr>
              <p:nvPr/>
            </p:nvSpPr>
            <p:spPr bwMode="auto">
              <a:xfrm>
                <a:off x="6047" y="2177"/>
                <a:ext cx="13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7" name="Line 137"/>
              <p:cNvSpPr>
                <a:spLocks noChangeShapeType="1"/>
              </p:cNvSpPr>
              <p:nvPr/>
            </p:nvSpPr>
            <p:spPr bwMode="auto">
              <a:xfrm flipV="1">
                <a:off x="6233" y="2170"/>
                <a:ext cx="99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8" name="Rectangle 138"/>
              <p:cNvSpPr>
                <a:spLocks noChangeArrowheads="1"/>
              </p:cNvSpPr>
              <p:nvPr/>
            </p:nvSpPr>
            <p:spPr bwMode="auto">
              <a:xfrm>
                <a:off x="4487" y="2235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29" name="Rectangle 139"/>
              <p:cNvSpPr>
                <a:spLocks noChangeArrowheads="1"/>
              </p:cNvSpPr>
              <p:nvPr/>
            </p:nvSpPr>
            <p:spPr bwMode="auto">
              <a:xfrm>
                <a:off x="4547" y="2217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0" name="Rectangle 140"/>
              <p:cNvSpPr>
                <a:spLocks noChangeArrowheads="1"/>
              </p:cNvSpPr>
              <p:nvPr/>
            </p:nvSpPr>
            <p:spPr bwMode="auto">
              <a:xfrm>
                <a:off x="4622" y="2202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1" name="Rectangle 141"/>
              <p:cNvSpPr>
                <a:spLocks noChangeArrowheads="1"/>
              </p:cNvSpPr>
              <p:nvPr/>
            </p:nvSpPr>
            <p:spPr bwMode="auto">
              <a:xfrm>
                <a:off x="4697" y="2193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2" name="Rectangle 142"/>
              <p:cNvSpPr>
                <a:spLocks noChangeArrowheads="1"/>
              </p:cNvSpPr>
              <p:nvPr/>
            </p:nvSpPr>
            <p:spPr bwMode="auto">
              <a:xfrm>
                <a:off x="4885" y="2184"/>
                <a:ext cx="33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3" name="Rectangle 143"/>
              <p:cNvSpPr>
                <a:spLocks noChangeArrowheads="1"/>
              </p:cNvSpPr>
              <p:nvPr/>
            </p:nvSpPr>
            <p:spPr bwMode="auto">
              <a:xfrm>
                <a:off x="5070" y="2184"/>
                <a:ext cx="33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4" name="Rectangle 144"/>
              <p:cNvSpPr>
                <a:spLocks noChangeArrowheads="1"/>
              </p:cNvSpPr>
              <p:nvPr/>
            </p:nvSpPr>
            <p:spPr bwMode="auto">
              <a:xfrm>
                <a:off x="5257" y="2175"/>
                <a:ext cx="34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5" name="Rectangle 145"/>
              <p:cNvSpPr>
                <a:spLocks noChangeArrowheads="1"/>
              </p:cNvSpPr>
              <p:nvPr/>
            </p:nvSpPr>
            <p:spPr bwMode="auto">
              <a:xfrm>
                <a:off x="5445" y="2168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6" name="Rectangle 146"/>
              <p:cNvSpPr>
                <a:spLocks noChangeArrowheads="1"/>
              </p:cNvSpPr>
              <p:nvPr/>
            </p:nvSpPr>
            <p:spPr bwMode="auto">
              <a:xfrm>
                <a:off x="5631" y="216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7" name="Rectangle 147"/>
              <p:cNvSpPr>
                <a:spLocks noChangeArrowheads="1"/>
              </p:cNvSpPr>
              <p:nvPr/>
            </p:nvSpPr>
            <p:spPr bwMode="auto">
              <a:xfrm>
                <a:off x="5819" y="2168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8" name="Rectangle 148"/>
              <p:cNvSpPr>
                <a:spLocks noChangeArrowheads="1"/>
              </p:cNvSpPr>
              <p:nvPr/>
            </p:nvSpPr>
            <p:spPr bwMode="auto">
              <a:xfrm>
                <a:off x="6006" y="2160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39" name="Rectangle 149"/>
              <p:cNvSpPr>
                <a:spLocks noChangeArrowheads="1"/>
              </p:cNvSpPr>
              <p:nvPr/>
            </p:nvSpPr>
            <p:spPr bwMode="auto">
              <a:xfrm>
                <a:off x="6191" y="2160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40" name="Rectangle 150"/>
              <p:cNvSpPr>
                <a:spLocks noChangeArrowheads="1"/>
              </p:cNvSpPr>
              <p:nvPr/>
            </p:nvSpPr>
            <p:spPr bwMode="auto">
              <a:xfrm>
                <a:off x="6341" y="2151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341" name="Rectangle 151"/>
              <p:cNvSpPr>
                <a:spLocks noChangeArrowheads="1"/>
              </p:cNvSpPr>
              <p:nvPr/>
            </p:nvSpPr>
            <p:spPr bwMode="auto">
              <a:xfrm>
                <a:off x="4339" y="1207"/>
                <a:ext cx="2246" cy="1672"/>
              </a:xfrm>
              <a:prstGeom prst="rect">
                <a:avLst/>
              </a:prstGeom>
              <a:noFill/>
              <a:ln w="365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</p:grpSp>
        <p:sp>
          <p:nvSpPr>
            <p:cNvPr id="48288" name="Rectangle 152"/>
            <p:cNvSpPr>
              <a:spLocks noChangeArrowheads="1"/>
            </p:cNvSpPr>
            <p:nvPr/>
          </p:nvSpPr>
          <p:spPr bwMode="auto">
            <a:xfrm rot="-5400000">
              <a:off x="3882" y="3683"/>
              <a:ext cx="5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cs typeface="Arial" charset="0"/>
                </a:rPr>
                <a:t>Rep. Rate 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89" name="Rectangle 153"/>
            <p:cNvSpPr>
              <a:spLocks noChangeArrowheads="1"/>
            </p:cNvSpPr>
            <p:nvPr/>
          </p:nvSpPr>
          <p:spPr bwMode="auto">
            <a:xfrm rot="-5400000">
              <a:off x="4127" y="3368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cs typeface="Arial" charset="0"/>
                </a:rPr>
                <a:t>-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90" name="Rectangle 154"/>
            <p:cNvSpPr>
              <a:spLocks noChangeArrowheads="1"/>
            </p:cNvSpPr>
            <p:nvPr/>
          </p:nvSpPr>
          <p:spPr bwMode="auto">
            <a:xfrm rot="-5400000">
              <a:off x="3739" y="2925"/>
              <a:ext cx="8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cs typeface="Arial" charset="0"/>
                </a:rPr>
                <a:t>101 884 000 Hz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91" name="Rectangle 155"/>
            <p:cNvSpPr>
              <a:spLocks noChangeArrowheads="1"/>
            </p:cNvSpPr>
            <p:nvPr/>
          </p:nvSpPr>
          <p:spPr bwMode="auto">
            <a:xfrm>
              <a:off x="4681" y="3864"/>
              <a:ext cx="75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/>
            </a:p>
          </p:txBody>
        </p:sp>
        <p:sp>
          <p:nvSpPr>
            <p:cNvPr id="48292" name="Rectangle 156"/>
            <p:cNvSpPr>
              <a:spLocks noChangeArrowheads="1"/>
            </p:cNvSpPr>
            <p:nvPr/>
          </p:nvSpPr>
          <p:spPr bwMode="auto">
            <a:xfrm>
              <a:off x="4561" y="3948"/>
              <a:ext cx="9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cs typeface="Arial" charset="0"/>
                </a:rPr>
                <a:t>Wavelength [nm]</a:t>
              </a:r>
              <a:endParaRPr lang="en-US" altLang="en-US" sz="1600">
                <a:cs typeface="Arial" charset="0"/>
              </a:endParaRPr>
            </a:p>
          </p:txBody>
        </p:sp>
        <p:sp>
          <p:nvSpPr>
            <p:cNvPr id="48293" name="Text Box 157"/>
            <p:cNvSpPr txBox="1">
              <a:spLocks noChangeArrowheads="1"/>
            </p:cNvSpPr>
            <p:nvPr/>
          </p:nvSpPr>
          <p:spPr bwMode="auto">
            <a:xfrm>
              <a:off x="4633" y="2236"/>
              <a:ext cx="7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FREQUENCY</a:t>
              </a:r>
            </a:p>
            <a:p>
              <a:r>
                <a:rPr lang="en-US" altLang="en-US" sz="1400"/>
                <a:t>   COUNTER</a:t>
              </a:r>
            </a:p>
          </p:txBody>
        </p:sp>
        <p:sp>
          <p:nvSpPr>
            <p:cNvPr id="48294" name="Rectangle 158"/>
            <p:cNvSpPr>
              <a:spLocks noChangeArrowheads="1"/>
            </p:cNvSpPr>
            <p:nvPr/>
          </p:nvSpPr>
          <p:spPr bwMode="auto">
            <a:xfrm>
              <a:off x="4592" y="2203"/>
              <a:ext cx="857" cy="4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295" name="Line 159"/>
            <p:cNvSpPr>
              <a:spLocks noChangeShapeType="1"/>
            </p:cNvSpPr>
            <p:nvPr/>
          </p:nvSpPr>
          <p:spPr bwMode="auto">
            <a:xfrm flipH="1">
              <a:off x="4987" y="2624"/>
              <a:ext cx="262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60"/>
          <p:cNvGrpSpPr>
            <a:grpSpLocks/>
          </p:cNvGrpSpPr>
          <p:nvPr/>
        </p:nvGrpSpPr>
        <p:grpSpPr bwMode="auto">
          <a:xfrm>
            <a:off x="5138738" y="4724400"/>
            <a:ext cx="2422525" cy="1447800"/>
            <a:chOff x="2334" y="2944"/>
            <a:chExt cx="1526" cy="912"/>
          </a:xfrm>
        </p:grpSpPr>
        <p:grpSp>
          <p:nvGrpSpPr>
            <p:cNvPr id="48208" name="Group 161"/>
            <p:cNvGrpSpPr>
              <a:grpSpLocks/>
            </p:cNvGrpSpPr>
            <p:nvPr/>
          </p:nvGrpSpPr>
          <p:grpSpPr bwMode="auto">
            <a:xfrm>
              <a:off x="3163" y="2944"/>
              <a:ext cx="697" cy="732"/>
              <a:chOff x="4513" y="751"/>
              <a:chExt cx="1061" cy="1114"/>
            </a:xfrm>
          </p:grpSpPr>
          <p:sp>
            <p:nvSpPr>
              <p:cNvPr id="48211" name="Freeform 162"/>
              <p:cNvSpPr>
                <a:spLocks/>
              </p:cNvSpPr>
              <p:nvPr/>
            </p:nvSpPr>
            <p:spPr bwMode="auto">
              <a:xfrm>
                <a:off x="4726" y="940"/>
                <a:ext cx="391" cy="288"/>
              </a:xfrm>
              <a:custGeom>
                <a:avLst/>
                <a:gdLst>
                  <a:gd name="T0" fmla="*/ 22 w 784"/>
                  <a:gd name="T1" fmla="*/ 4 h 575"/>
                  <a:gd name="T2" fmla="*/ 18 w 784"/>
                  <a:gd name="T3" fmla="*/ 3 h 575"/>
                  <a:gd name="T4" fmla="*/ 15 w 784"/>
                  <a:gd name="T5" fmla="*/ 2 h 575"/>
                  <a:gd name="T6" fmla="*/ 14 w 784"/>
                  <a:gd name="T7" fmla="*/ 2 h 575"/>
                  <a:gd name="T8" fmla="*/ 13 w 784"/>
                  <a:gd name="T9" fmla="*/ 1 h 575"/>
                  <a:gd name="T10" fmla="*/ 12 w 784"/>
                  <a:gd name="T11" fmla="*/ 1 h 575"/>
                  <a:gd name="T12" fmla="*/ 12 w 784"/>
                  <a:gd name="T13" fmla="*/ 1 h 575"/>
                  <a:gd name="T14" fmla="*/ 10 w 784"/>
                  <a:gd name="T15" fmla="*/ 0 h 575"/>
                  <a:gd name="T16" fmla="*/ 3 w 784"/>
                  <a:gd name="T17" fmla="*/ 1 h 575"/>
                  <a:gd name="T18" fmla="*/ 3 w 784"/>
                  <a:gd name="T19" fmla="*/ 1 h 575"/>
                  <a:gd name="T20" fmla="*/ 3 w 784"/>
                  <a:gd name="T21" fmla="*/ 2 h 575"/>
                  <a:gd name="T22" fmla="*/ 1 w 784"/>
                  <a:gd name="T23" fmla="*/ 3 h 575"/>
                  <a:gd name="T24" fmla="*/ 1 w 784"/>
                  <a:gd name="T25" fmla="*/ 4 h 575"/>
                  <a:gd name="T26" fmla="*/ 0 w 784"/>
                  <a:gd name="T27" fmla="*/ 5 h 575"/>
                  <a:gd name="T28" fmla="*/ 0 w 784"/>
                  <a:gd name="T29" fmla="*/ 6 h 575"/>
                  <a:gd name="T30" fmla="*/ 0 w 784"/>
                  <a:gd name="T31" fmla="*/ 7 h 575"/>
                  <a:gd name="T32" fmla="*/ 0 w 784"/>
                  <a:gd name="T33" fmla="*/ 8 h 575"/>
                  <a:gd name="T34" fmla="*/ 0 w 784"/>
                  <a:gd name="T35" fmla="*/ 11 h 575"/>
                  <a:gd name="T36" fmla="*/ 0 w 784"/>
                  <a:gd name="T37" fmla="*/ 14 h 575"/>
                  <a:gd name="T38" fmla="*/ 1 w 784"/>
                  <a:gd name="T39" fmla="*/ 14 h 575"/>
                  <a:gd name="T40" fmla="*/ 1 w 784"/>
                  <a:gd name="T41" fmla="*/ 16 h 575"/>
                  <a:gd name="T42" fmla="*/ 1 w 784"/>
                  <a:gd name="T43" fmla="*/ 17 h 575"/>
                  <a:gd name="T44" fmla="*/ 0 w 784"/>
                  <a:gd name="T45" fmla="*/ 18 h 575"/>
                  <a:gd name="T46" fmla="*/ 1 w 784"/>
                  <a:gd name="T47" fmla="*/ 18 h 575"/>
                  <a:gd name="T48" fmla="*/ 1 w 784"/>
                  <a:gd name="T49" fmla="*/ 18 h 575"/>
                  <a:gd name="T50" fmla="*/ 0 w 784"/>
                  <a:gd name="T51" fmla="*/ 18 h 575"/>
                  <a:gd name="T52" fmla="*/ 1 w 784"/>
                  <a:gd name="T53" fmla="*/ 18 h 575"/>
                  <a:gd name="T54" fmla="*/ 1 w 784"/>
                  <a:gd name="T55" fmla="*/ 18 h 575"/>
                  <a:gd name="T56" fmla="*/ 1 w 784"/>
                  <a:gd name="T57" fmla="*/ 18 h 575"/>
                  <a:gd name="T58" fmla="*/ 1 w 784"/>
                  <a:gd name="T59" fmla="*/ 18 h 575"/>
                  <a:gd name="T60" fmla="*/ 2 w 784"/>
                  <a:gd name="T61" fmla="*/ 17 h 575"/>
                  <a:gd name="T62" fmla="*/ 2 w 784"/>
                  <a:gd name="T63" fmla="*/ 14 h 575"/>
                  <a:gd name="T64" fmla="*/ 1 w 784"/>
                  <a:gd name="T65" fmla="*/ 13 h 575"/>
                  <a:gd name="T66" fmla="*/ 0 w 784"/>
                  <a:gd name="T67" fmla="*/ 12 h 575"/>
                  <a:gd name="T68" fmla="*/ 1 w 784"/>
                  <a:gd name="T69" fmla="*/ 9 h 575"/>
                  <a:gd name="T70" fmla="*/ 1 w 784"/>
                  <a:gd name="T71" fmla="*/ 8 h 575"/>
                  <a:gd name="T72" fmla="*/ 0 w 784"/>
                  <a:gd name="T73" fmla="*/ 7 h 575"/>
                  <a:gd name="T74" fmla="*/ 1 w 784"/>
                  <a:gd name="T75" fmla="*/ 6 h 575"/>
                  <a:gd name="T76" fmla="*/ 1 w 784"/>
                  <a:gd name="T77" fmla="*/ 5 h 575"/>
                  <a:gd name="T78" fmla="*/ 2 w 784"/>
                  <a:gd name="T79" fmla="*/ 4 h 575"/>
                  <a:gd name="T80" fmla="*/ 3 w 784"/>
                  <a:gd name="T81" fmla="*/ 3 h 575"/>
                  <a:gd name="T82" fmla="*/ 4 w 784"/>
                  <a:gd name="T83" fmla="*/ 2 h 575"/>
                  <a:gd name="T84" fmla="*/ 4 w 784"/>
                  <a:gd name="T85" fmla="*/ 2 h 575"/>
                  <a:gd name="T86" fmla="*/ 7 w 784"/>
                  <a:gd name="T87" fmla="*/ 2 h 575"/>
                  <a:gd name="T88" fmla="*/ 10 w 784"/>
                  <a:gd name="T89" fmla="*/ 1 h 575"/>
                  <a:gd name="T90" fmla="*/ 12 w 784"/>
                  <a:gd name="T91" fmla="*/ 2 h 575"/>
                  <a:gd name="T92" fmla="*/ 13 w 784"/>
                  <a:gd name="T93" fmla="*/ 2 h 575"/>
                  <a:gd name="T94" fmla="*/ 13 w 784"/>
                  <a:gd name="T95" fmla="*/ 2 h 575"/>
                  <a:gd name="T96" fmla="*/ 13 w 784"/>
                  <a:gd name="T97" fmla="*/ 2 h 575"/>
                  <a:gd name="T98" fmla="*/ 14 w 784"/>
                  <a:gd name="T99" fmla="*/ 3 h 575"/>
                  <a:gd name="T100" fmla="*/ 18 w 784"/>
                  <a:gd name="T101" fmla="*/ 3 h 575"/>
                  <a:gd name="T102" fmla="*/ 22 w 784"/>
                  <a:gd name="T103" fmla="*/ 5 h 5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4"/>
                  <a:gd name="T157" fmla="*/ 0 h 575"/>
                  <a:gd name="T158" fmla="*/ 784 w 784"/>
                  <a:gd name="T159" fmla="*/ 575 h 5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4" h="575">
                    <a:moveTo>
                      <a:pt x="778" y="151"/>
                    </a:moveTo>
                    <a:lnTo>
                      <a:pt x="784" y="122"/>
                    </a:lnTo>
                    <a:lnTo>
                      <a:pt x="714" y="107"/>
                    </a:lnTo>
                    <a:lnTo>
                      <a:pt x="714" y="122"/>
                    </a:lnTo>
                    <a:lnTo>
                      <a:pt x="719" y="107"/>
                    </a:lnTo>
                    <a:lnTo>
                      <a:pt x="655" y="91"/>
                    </a:lnTo>
                    <a:lnTo>
                      <a:pt x="589" y="77"/>
                    </a:lnTo>
                    <a:lnTo>
                      <a:pt x="583" y="75"/>
                    </a:lnTo>
                    <a:lnTo>
                      <a:pt x="519" y="66"/>
                    </a:lnTo>
                    <a:lnTo>
                      <a:pt x="517" y="81"/>
                    </a:lnTo>
                    <a:lnTo>
                      <a:pt x="521" y="68"/>
                    </a:lnTo>
                    <a:lnTo>
                      <a:pt x="488" y="56"/>
                    </a:lnTo>
                    <a:lnTo>
                      <a:pt x="471" y="48"/>
                    </a:lnTo>
                    <a:lnTo>
                      <a:pt x="465" y="64"/>
                    </a:lnTo>
                    <a:lnTo>
                      <a:pt x="476" y="52"/>
                    </a:lnTo>
                    <a:lnTo>
                      <a:pt x="459" y="42"/>
                    </a:lnTo>
                    <a:lnTo>
                      <a:pt x="451" y="35"/>
                    </a:lnTo>
                    <a:lnTo>
                      <a:pt x="445" y="31"/>
                    </a:lnTo>
                    <a:lnTo>
                      <a:pt x="438" y="23"/>
                    </a:lnTo>
                    <a:lnTo>
                      <a:pt x="436" y="23"/>
                    </a:lnTo>
                    <a:lnTo>
                      <a:pt x="428" y="21"/>
                    </a:lnTo>
                    <a:lnTo>
                      <a:pt x="422" y="19"/>
                    </a:lnTo>
                    <a:lnTo>
                      <a:pt x="412" y="19"/>
                    </a:lnTo>
                    <a:lnTo>
                      <a:pt x="404" y="17"/>
                    </a:lnTo>
                    <a:lnTo>
                      <a:pt x="404" y="33"/>
                    </a:lnTo>
                    <a:lnTo>
                      <a:pt x="410" y="19"/>
                    </a:lnTo>
                    <a:lnTo>
                      <a:pt x="401" y="17"/>
                    </a:lnTo>
                    <a:lnTo>
                      <a:pt x="399" y="17"/>
                    </a:lnTo>
                    <a:lnTo>
                      <a:pt x="375" y="9"/>
                    </a:lnTo>
                    <a:lnTo>
                      <a:pt x="346" y="2"/>
                    </a:lnTo>
                    <a:lnTo>
                      <a:pt x="342" y="0"/>
                    </a:lnTo>
                    <a:lnTo>
                      <a:pt x="286" y="3"/>
                    </a:lnTo>
                    <a:lnTo>
                      <a:pt x="231" y="7"/>
                    </a:lnTo>
                    <a:lnTo>
                      <a:pt x="179" y="13"/>
                    </a:lnTo>
                    <a:lnTo>
                      <a:pt x="124" y="23"/>
                    </a:lnTo>
                    <a:lnTo>
                      <a:pt x="121" y="23"/>
                    </a:lnTo>
                    <a:lnTo>
                      <a:pt x="115" y="25"/>
                    </a:lnTo>
                    <a:lnTo>
                      <a:pt x="113" y="31"/>
                    </a:lnTo>
                    <a:lnTo>
                      <a:pt x="107" y="42"/>
                    </a:lnTo>
                    <a:lnTo>
                      <a:pt x="103" y="50"/>
                    </a:lnTo>
                    <a:lnTo>
                      <a:pt x="117" y="56"/>
                    </a:lnTo>
                    <a:lnTo>
                      <a:pt x="107" y="46"/>
                    </a:lnTo>
                    <a:lnTo>
                      <a:pt x="95" y="58"/>
                    </a:lnTo>
                    <a:lnTo>
                      <a:pt x="80" y="68"/>
                    </a:lnTo>
                    <a:lnTo>
                      <a:pt x="72" y="75"/>
                    </a:lnTo>
                    <a:lnTo>
                      <a:pt x="62" y="81"/>
                    </a:lnTo>
                    <a:lnTo>
                      <a:pt x="60" y="81"/>
                    </a:lnTo>
                    <a:lnTo>
                      <a:pt x="58" y="87"/>
                    </a:lnTo>
                    <a:lnTo>
                      <a:pt x="43" y="114"/>
                    </a:lnTo>
                    <a:lnTo>
                      <a:pt x="58" y="120"/>
                    </a:lnTo>
                    <a:lnTo>
                      <a:pt x="47" y="110"/>
                    </a:lnTo>
                    <a:lnTo>
                      <a:pt x="27" y="138"/>
                    </a:lnTo>
                    <a:lnTo>
                      <a:pt x="25" y="142"/>
                    </a:lnTo>
                    <a:lnTo>
                      <a:pt x="25" y="143"/>
                    </a:lnTo>
                    <a:lnTo>
                      <a:pt x="21" y="151"/>
                    </a:lnTo>
                    <a:lnTo>
                      <a:pt x="18" y="159"/>
                    </a:lnTo>
                    <a:lnTo>
                      <a:pt x="14" y="171"/>
                    </a:lnTo>
                    <a:lnTo>
                      <a:pt x="12" y="178"/>
                    </a:lnTo>
                    <a:lnTo>
                      <a:pt x="10" y="184"/>
                    </a:lnTo>
                    <a:lnTo>
                      <a:pt x="10" y="190"/>
                    </a:lnTo>
                    <a:lnTo>
                      <a:pt x="8" y="196"/>
                    </a:lnTo>
                    <a:lnTo>
                      <a:pt x="6" y="202"/>
                    </a:lnTo>
                    <a:lnTo>
                      <a:pt x="6" y="213"/>
                    </a:lnTo>
                    <a:lnTo>
                      <a:pt x="4" y="227"/>
                    </a:lnTo>
                    <a:lnTo>
                      <a:pt x="2" y="231"/>
                    </a:lnTo>
                    <a:lnTo>
                      <a:pt x="2" y="258"/>
                    </a:lnTo>
                    <a:lnTo>
                      <a:pt x="2" y="285"/>
                    </a:lnTo>
                    <a:lnTo>
                      <a:pt x="0" y="313"/>
                    </a:lnTo>
                    <a:lnTo>
                      <a:pt x="2" y="340"/>
                    </a:lnTo>
                    <a:lnTo>
                      <a:pt x="4" y="365"/>
                    </a:lnTo>
                    <a:lnTo>
                      <a:pt x="4" y="371"/>
                    </a:lnTo>
                    <a:lnTo>
                      <a:pt x="10" y="396"/>
                    </a:lnTo>
                    <a:lnTo>
                      <a:pt x="19" y="422"/>
                    </a:lnTo>
                    <a:lnTo>
                      <a:pt x="23" y="425"/>
                    </a:lnTo>
                    <a:lnTo>
                      <a:pt x="39" y="449"/>
                    </a:lnTo>
                    <a:lnTo>
                      <a:pt x="51" y="439"/>
                    </a:lnTo>
                    <a:lnTo>
                      <a:pt x="37" y="445"/>
                    </a:lnTo>
                    <a:lnTo>
                      <a:pt x="37" y="443"/>
                    </a:lnTo>
                    <a:lnTo>
                      <a:pt x="41" y="472"/>
                    </a:lnTo>
                    <a:lnTo>
                      <a:pt x="43" y="505"/>
                    </a:lnTo>
                    <a:lnTo>
                      <a:pt x="58" y="505"/>
                    </a:lnTo>
                    <a:lnTo>
                      <a:pt x="43" y="503"/>
                    </a:lnTo>
                    <a:lnTo>
                      <a:pt x="41" y="519"/>
                    </a:lnTo>
                    <a:lnTo>
                      <a:pt x="56" y="519"/>
                    </a:lnTo>
                    <a:lnTo>
                      <a:pt x="41" y="513"/>
                    </a:lnTo>
                    <a:lnTo>
                      <a:pt x="37" y="527"/>
                    </a:lnTo>
                    <a:lnTo>
                      <a:pt x="31" y="556"/>
                    </a:lnTo>
                    <a:lnTo>
                      <a:pt x="29" y="560"/>
                    </a:lnTo>
                    <a:lnTo>
                      <a:pt x="31" y="565"/>
                    </a:lnTo>
                    <a:lnTo>
                      <a:pt x="33" y="571"/>
                    </a:lnTo>
                    <a:lnTo>
                      <a:pt x="39" y="575"/>
                    </a:lnTo>
                    <a:lnTo>
                      <a:pt x="45" y="575"/>
                    </a:lnTo>
                    <a:lnTo>
                      <a:pt x="51" y="575"/>
                    </a:lnTo>
                    <a:lnTo>
                      <a:pt x="56" y="571"/>
                    </a:lnTo>
                    <a:lnTo>
                      <a:pt x="58" y="565"/>
                    </a:lnTo>
                    <a:lnTo>
                      <a:pt x="60" y="560"/>
                    </a:lnTo>
                    <a:lnTo>
                      <a:pt x="60" y="558"/>
                    </a:lnTo>
                    <a:lnTo>
                      <a:pt x="60" y="554"/>
                    </a:lnTo>
                    <a:lnTo>
                      <a:pt x="60" y="550"/>
                    </a:lnTo>
                    <a:lnTo>
                      <a:pt x="29" y="550"/>
                    </a:lnTo>
                    <a:lnTo>
                      <a:pt x="29" y="554"/>
                    </a:lnTo>
                    <a:lnTo>
                      <a:pt x="29" y="558"/>
                    </a:lnTo>
                    <a:lnTo>
                      <a:pt x="29" y="560"/>
                    </a:lnTo>
                    <a:lnTo>
                      <a:pt x="58" y="554"/>
                    </a:lnTo>
                    <a:lnTo>
                      <a:pt x="56" y="550"/>
                    </a:lnTo>
                    <a:lnTo>
                      <a:pt x="51" y="546"/>
                    </a:lnTo>
                    <a:lnTo>
                      <a:pt x="45" y="544"/>
                    </a:lnTo>
                    <a:lnTo>
                      <a:pt x="39" y="546"/>
                    </a:lnTo>
                    <a:lnTo>
                      <a:pt x="33" y="550"/>
                    </a:lnTo>
                    <a:lnTo>
                      <a:pt x="31" y="554"/>
                    </a:lnTo>
                    <a:lnTo>
                      <a:pt x="29" y="560"/>
                    </a:lnTo>
                    <a:lnTo>
                      <a:pt x="45" y="560"/>
                    </a:lnTo>
                    <a:lnTo>
                      <a:pt x="60" y="560"/>
                    </a:lnTo>
                    <a:lnTo>
                      <a:pt x="45" y="560"/>
                    </a:lnTo>
                    <a:lnTo>
                      <a:pt x="60" y="563"/>
                    </a:lnTo>
                    <a:lnTo>
                      <a:pt x="66" y="538"/>
                    </a:lnTo>
                    <a:lnTo>
                      <a:pt x="70" y="525"/>
                    </a:lnTo>
                    <a:lnTo>
                      <a:pt x="72" y="519"/>
                    </a:lnTo>
                    <a:lnTo>
                      <a:pt x="74" y="507"/>
                    </a:lnTo>
                    <a:lnTo>
                      <a:pt x="74" y="505"/>
                    </a:lnTo>
                    <a:lnTo>
                      <a:pt x="72" y="472"/>
                    </a:lnTo>
                    <a:lnTo>
                      <a:pt x="66" y="437"/>
                    </a:lnTo>
                    <a:lnTo>
                      <a:pt x="64" y="433"/>
                    </a:lnTo>
                    <a:lnTo>
                      <a:pt x="62" y="429"/>
                    </a:lnTo>
                    <a:lnTo>
                      <a:pt x="45" y="404"/>
                    </a:lnTo>
                    <a:lnTo>
                      <a:pt x="35" y="416"/>
                    </a:lnTo>
                    <a:lnTo>
                      <a:pt x="49" y="410"/>
                    </a:lnTo>
                    <a:lnTo>
                      <a:pt x="39" y="385"/>
                    </a:lnTo>
                    <a:lnTo>
                      <a:pt x="33" y="359"/>
                    </a:lnTo>
                    <a:lnTo>
                      <a:pt x="19" y="365"/>
                    </a:lnTo>
                    <a:lnTo>
                      <a:pt x="35" y="365"/>
                    </a:lnTo>
                    <a:lnTo>
                      <a:pt x="33" y="340"/>
                    </a:lnTo>
                    <a:lnTo>
                      <a:pt x="31" y="313"/>
                    </a:lnTo>
                    <a:lnTo>
                      <a:pt x="33" y="285"/>
                    </a:lnTo>
                    <a:lnTo>
                      <a:pt x="33" y="258"/>
                    </a:lnTo>
                    <a:lnTo>
                      <a:pt x="33" y="229"/>
                    </a:lnTo>
                    <a:lnTo>
                      <a:pt x="18" y="229"/>
                    </a:lnTo>
                    <a:lnTo>
                      <a:pt x="33" y="233"/>
                    </a:lnTo>
                    <a:lnTo>
                      <a:pt x="37" y="213"/>
                    </a:lnTo>
                    <a:lnTo>
                      <a:pt x="37" y="202"/>
                    </a:lnTo>
                    <a:lnTo>
                      <a:pt x="39" y="196"/>
                    </a:lnTo>
                    <a:lnTo>
                      <a:pt x="23" y="196"/>
                    </a:lnTo>
                    <a:lnTo>
                      <a:pt x="39" y="202"/>
                    </a:lnTo>
                    <a:lnTo>
                      <a:pt x="39" y="196"/>
                    </a:lnTo>
                    <a:lnTo>
                      <a:pt x="41" y="190"/>
                    </a:lnTo>
                    <a:lnTo>
                      <a:pt x="43" y="182"/>
                    </a:lnTo>
                    <a:lnTo>
                      <a:pt x="47" y="171"/>
                    </a:lnTo>
                    <a:lnTo>
                      <a:pt x="51" y="163"/>
                    </a:lnTo>
                    <a:lnTo>
                      <a:pt x="54" y="153"/>
                    </a:lnTo>
                    <a:lnTo>
                      <a:pt x="39" y="147"/>
                    </a:lnTo>
                    <a:lnTo>
                      <a:pt x="51" y="157"/>
                    </a:lnTo>
                    <a:lnTo>
                      <a:pt x="68" y="132"/>
                    </a:lnTo>
                    <a:lnTo>
                      <a:pt x="72" y="126"/>
                    </a:lnTo>
                    <a:lnTo>
                      <a:pt x="88" y="99"/>
                    </a:lnTo>
                    <a:lnTo>
                      <a:pt x="72" y="93"/>
                    </a:lnTo>
                    <a:lnTo>
                      <a:pt x="82" y="105"/>
                    </a:lnTo>
                    <a:lnTo>
                      <a:pt x="93" y="97"/>
                    </a:lnTo>
                    <a:lnTo>
                      <a:pt x="101" y="89"/>
                    </a:lnTo>
                    <a:lnTo>
                      <a:pt x="117" y="79"/>
                    </a:lnTo>
                    <a:lnTo>
                      <a:pt x="128" y="68"/>
                    </a:lnTo>
                    <a:lnTo>
                      <a:pt x="132" y="62"/>
                    </a:lnTo>
                    <a:lnTo>
                      <a:pt x="136" y="54"/>
                    </a:lnTo>
                    <a:lnTo>
                      <a:pt x="142" y="42"/>
                    </a:lnTo>
                    <a:lnTo>
                      <a:pt x="132" y="50"/>
                    </a:lnTo>
                    <a:lnTo>
                      <a:pt x="138" y="48"/>
                    </a:lnTo>
                    <a:lnTo>
                      <a:pt x="140" y="42"/>
                    </a:lnTo>
                    <a:lnTo>
                      <a:pt x="126" y="37"/>
                    </a:lnTo>
                    <a:lnTo>
                      <a:pt x="130" y="52"/>
                    </a:lnTo>
                    <a:lnTo>
                      <a:pt x="179" y="44"/>
                    </a:lnTo>
                    <a:lnTo>
                      <a:pt x="231" y="38"/>
                    </a:lnTo>
                    <a:lnTo>
                      <a:pt x="286" y="35"/>
                    </a:lnTo>
                    <a:lnTo>
                      <a:pt x="344" y="31"/>
                    </a:lnTo>
                    <a:lnTo>
                      <a:pt x="342" y="15"/>
                    </a:lnTo>
                    <a:lnTo>
                      <a:pt x="340" y="31"/>
                    </a:lnTo>
                    <a:lnTo>
                      <a:pt x="364" y="38"/>
                    </a:lnTo>
                    <a:lnTo>
                      <a:pt x="393" y="46"/>
                    </a:lnTo>
                    <a:lnTo>
                      <a:pt x="395" y="31"/>
                    </a:lnTo>
                    <a:lnTo>
                      <a:pt x="391" y="46"/>
                    </a:lnTo>
                    <a:lnTo>
                      <a:pt x="399" y="48"/>
                    </a:lnTo>
                    <a:lnTo>
                      <a:pt x="404" y="48"/>
                    </a:lnTo>
                    <a:lnTo>
                      <a:pt x="412" y="50"/>
                    </a:lnTo>
                    <a:lnTo>
                      <a:pt x="422" y="50"/>
                    </a:lnTo>
                    <a:lnTo>
                      <a:pt x="422" y="35"/>
                    </a:lnTo>
                    <a:lnTo>
                      <a:pt x="416" y="50"/>
                    </a:lnTo>
                    <a:lnTo>
                      <a:pt x="426" y="52"/>
                    </a:lnTo>
                    <a:lnTo>
                      <a:pt x="430" y="37"/>
                    </a:lnTo>
                    <a:lnTo>
                      <a:pt x="424" y="50"/>
                    </a:lnTo>
                    <a:lnTo>
                      <a:pt x="434" y="60"/>
                    </a:lnTo>
                    <a:lnTo>
                      <a:pt x="439" y="44"/>
                    </a:lnTo>
                    <a:lnTo>
                      <a:pt x="430" y="56"/>
                    </a:lnTo>
                    <a:lnTo>
                      <a:pt x="441" y="68"/>
                    </a:lnTo>
                    <a:lnTo>
                      <a:pt x="455" y="73"/>
                    </a:lnTo>
                    <a:lnTo>
                      <a:pt x="459" y="77"/>
                    </a:lnTo>
                    <a:lnTo>
                      <a:pt x="476" y="85"/>
                    </a:lnTo>
                    <a:lnTo>
                      <a:pt x="513" y="97"/>
                    </a:lnTo>
                    <a:lnTo>
                      <a:pt x="515" y="97"/>
                    </a:lnTo>
                    <a:lnTo>
                      <a:pt x="583" y="107"/>
                    </a:lnTo>
                    <a:lnTo>
                      <a:pt x="583" y="91"/>
                    </a:lnTo>
                    <a:lnTo>
                      <a:pt x="578" y="107"/>
                    </a:lnTo>
                    <a:lnTo>
                      <a:pt x="644" y="120"/>
                    </a:lnTo>
                    <a:lnTo>
                      <a:pt x="708" y="136"/>
                    </a:lnTo>
                    <a:lnTo>
                      <a:pt x="714" y="138"/>
                    </a:lnTo>
                    <a:lnTo>
                      <a:pt x="778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2" name="Freeform 163"/>
              <p:cNvSpPr>
                <a:spLocks/>
              </p:cNvSpPr>
              <p:nvPr/>
            </p:nvSpPr>
            <p:spPr bwMode="auto">
              <a:xfrm>
                <a:off x="5112" y="950"/>
                <a:ext cx="261" cy="118"/>
              </a:xfrm>
              <a:custGeom>
                <a:avLst/>
                <a:gdLst>
                  <a:gd name="T0" fmla="*/ 1 w 521"/>
                  <a:gd name="T1" fmla="*/ 3 h 235"/>
                  <a:gd name="T2" fmla="*/ 4 w 521"/>
                  <a:gd name="T3" fmla="*/ 2 h 235"/>
                  <a:gd name="T4" fmla="*/ 5 w 521"/>
                  <a:gd name="T5" fmla="*/ 1 h 235"/>
                  <a:gd name="T6" fmla="*/ 7 w 521"/>
                  <a:gd name="T7" fmla="*/ 1 h 235"/>
                  <a:gd name="T8" fmla="*/ 7 w 521"/>
                  <a:gd name="T9" fmla="*/ 1 h 235"/>
                  <a:gd name="T10" fmla="*/ 9 w 521"/>
                  <a:gd name="T11" fmla="*/ 2 h 235"/>
                  <a:gd name="T12" fmla="*/ 10 w 521"/>
                  <a:gd name="T13" fmla="*/ 2 h 235"/>
                  <a:gd name="T14" fmla="*/ 10 w 521"/>
                  <a:gd name="T15" fmla="*/ 2 h 235"/>
                  <a:gd name="T16" fmla="*/ 10 w 521"/>
                  <a:gd name="T17" fmla="*/ 2 h 235"/>
                  <a:gd name="T18" fmla="*/ 10 w 521"/>
                  <a:gd name="T19" fmla="*/ 2 h 235"/>
                  <a:gd name="T20" fmla="*/ 11 w 521"/>
                  <a:gd name="T21" fmla="*/ 2 h 235"/>
                  <a:gd name="T22" fmla="*/ 12 w 521"/>
                  <a:gd name="T23" fmla="*/ 2 h 235"/>
                  <a:gd name="T24" fmla="*/ 13 w 521"/>
                  <a:gd name="T25" fmla="*/ 3 h 235"/>
                  <a:gd name="T26" fmla="*/ 13 w 521"/>
                  <a:gd name="T27" fmla="*/ 3 h 235"/>
                  <a:gd name="T28" fmla="*/ 14 w 521"/>
                  <a:gd name="T29" fmla="*/ 4 h 235"/>
                  <a:gd name="T30" fmla="*/ 15 w 521"/>
                  <a:gd name="T31" fmla="*/ 5 h 235"/>
                  <a:gd name="T32" fmla="*/ 15 w 521"/>
                  <a:gd name="T33" fmla="*/ 5 h 235"/>
                  <a:gd name="T34" fmla="*/ 16 w 521"/>
                  <a:gd name="T35" fmla="*/ 5 h 235"/>
                  <a:gd name="T36" fmla="*/ 16 w 521"/>
                  <a:gd name="T37" fmla="*/ 6 h 235"/>
                  <a:gd name="T38" fmla="*/ 16 w 521"/>
                  <a:gd name="T39" fmla="*/ 6 h 235"/>
                  <a:gd name="T40" fmla="*/ 16 w 521"/>
                  <a:gd name="T41" fmla="*/ 6 h 235"/>
                  <a:gd name="T42" fmla="*/ 16 w 521"/>
                  <a:gd name="T43" fmla="*/ 7 h 235"/>
                  <a:gd name="T44" fmla="*/ 16 w 521"/>
                  <a:gd name="T45" fmla="*/ 7 h 235"/>
                  <a:gd name="T46" fmla="*/ 16 w 521"/>
                  <a:gd name="T47" fmla="*/ 7 h 235"/>
                  <a:gd name="T48" fmla="*/ 16 w 521"/>
                  <a:gd name="T49" fmla="*/ 7 h 235"/>
                  <a:gd name="T50" fmla="*/ 16 w 521"/>
                  <a:gd name="T51" fmla="*/ 7 h 235"/>
                  <a:gd name="T52" fmla="*/ 16 w 521"/>
                  <a:gd name="T53" fmla="*/ 7 h 235"/>
                  <a:gd name="T54" fmla="*/ 15 w 521"/>
                  <a:gd name="T55" fmla="*/ 7 h 235"/>
                  <a:gd name="T56" fmla="*/ 16 w 521"/>
                  <a:gd name="T57" fmla="*/ 8 h 235"/>
                  <a:gd name="T58" fmla="*/ 16 w 521"/>
                  <a:gd name="T59" fmla="*/ 8 h 235"/>
                  <a:gd name="T60" fmla="*/ 17 w 521"/>
                  <a:gd name="T61" fmla="*/ 7 h 235"/>
                  <a:gd name="T62" fmla="*/ 17 w 521"/>
                  <a:gd name="T63" fmla="*/ 7 h 235"/>
                  <a:gd name="T64" fmla="*/ 17 w 521"/>
                  <a:gd name="T65" fmla="*/ 7 h 235"/>
                  <a:gd name="T66" fmla="*/ 17 w 521"/>
                  <a:gd name="T67" fmla="*/ 6 h 235"/>
                  <a:gd name="T68" fmla="*/ 17 w 521"/>
                  <a:gd name="T69" fmla="*/ 6 h 235"/>
                  <a:gd name="T70" fmla="*/ 17 w 521"/>
                  <a:gd name="T71" fmla="*/ 6 h 235"/>
                  <a:gd name="T72" fmla="*/ 17 w 521"/>
                  <a:gd name="T73" fmla="*/ 5 h 235"/>
                  <a:gd name="T74" fmla="*/ 16 w 521"/>
                  <a:gd name="T75" fmla="*/ 5 h 235"/>
                  <a:gd name="T76" fmla="*/ 16 w 521"/>
                  <a:gd name="T77" fmla="*/ 4 h 235"/>
                  <a:gd name="T78" fmla="*/ 15 w 521"/>
                  <a:gd name="T79" fmla="*/ 3 h 235"/>
                  <a:gd name="T80" fmla="*/ 14 w 521"/>
                  <a:gd name="T81" fmla="*/ 2 h 235"/>
                  <a:gd name="T82" fmla="*/ 13 w 521"/>
                  <a:gd name="T83" fmla="*/ 2 h 235"/>
                  <a:gd name="T84" fmla="*/ 11 w 521"/>
                  <a:gd name="T85" fmla="*/ 1 h 235"/>
                  <a:gd name="T86" fmla="*/ 11 w 521"/>
                  <a:gd name="T87" fmla="*/ 1 h 235"/>
                  <a:gd name="T88" fmla="*/ 10 w 521"/>
                  <a:gd name="T89" fmla="*/ 1 h 235"/>
                  <a:gd name="T90" fmla="*/ 10 w 521"/>
                  <a:gd name="T91" fmla="*/ 1 h 235"/>
                  <a:gd name="T92" fmla="*/ 10 w 521"/>
                  <a:gd name="T93" fmla="*/ 1 h 235"/>
                  <a:gd name="T94" fmla="*/ 10 w 521"/>
                  <a:gd name="T95" fmla="*/ 1 h 235"/>
                  <a:gd name="T96" fmla="*/ 7 w 521"/>
                  <a:gd name="T97" fmla="*/ 0 h 235"/>
                  <a:gd name="T98" fmla="*/ 5 w 521"/>
                  <a:gd name="T99" fmla="*/ 1 h 235"/>
                  <a:gd name="T100" fmla="*/ 3 w 521"/>
                  <a:gd name="T101" fmla="*/ 1 h 235"/>
                  <a:gd name="T102" fmla="*/ 0 w 521"/>
                  <a:gd name="T103" fmla="*/ 2 h 2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1"/>
                  <a:gd name="T157" fmla="*/ 0 h 235"/>
                  <a:gd name="T158" fmla="*/ 521 w 521"/>
                  <a:gd name="T159" fmla="*/ 235 h 2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1" h="235">
                    <a:moveTo>
                      <a:pt x="0" y="52"/>
                    </a:moveTo>
                    <a:lnTo>
                      <a:pt x="12" y="82"/>
                    </a:lnTo>
                    <a:lnTo>
                      <a:pt x="56" y="64"/>
                    </a:lnTo>
                    <a:lnTo>
                      <a:pt x="103" y="49"/>
                    </a:lnTo>
                    <a:lnTo>
                      <a:pt x="152" y="37"/>
                    </a:lnTo>
                    <a:lnTo>
                      <a:pt x="146" y="23"/>
                    </a:lnTo>
                    <a:lnTo>
                      <a:pt x="146" y="39"/>
                    </a:lnTo>
                    <a:lnTo>
                      <a:pt x="196" y="31"/>
                    </a:lnTo>
                    <a:lnTo>
                      <a:pt x="194" y="16"/>
                    </a:lnTo>
                    <a:lnTo>
                      <a:pt x="194" y="31"/>
                    </a:lnTo>
                    <a:lnTo>
                      <a:pt x="243" y="33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97" y="37"/>
                    </a:lnTo>
                    <a:lnTo>
                      <a:pt x="297" y="21"/>
                    </a:lnTo>
                    <a:lnTo>
                      <a:pt x="292" y="37"/>
                    </a:lnTo>
                    <a:lnTo>
                      <a:pt x="297" y="39"/>
                    </a:lnTo>
                    <a:lnTo>
                      <a:pt x="305" y="41"/>
                    </a:lnTo>
                    <a:lnTo>
                      <a:pt x="313" y="47"/>
                    </a:lnTo>
                    <a:lnTo>
                      <a:pt x="317" y="49"/>
                    </a:lnTo>
                    <a:lnTo>
                      <a:pt x="327" y="52"/>
                    </a:lnTo>
                    <a:lnTo>
                      <a:pt x="330" y="37"/>
                    </a:lnTo>
                    <a:lnTo>
                      <a:pt x="325" y="52"/>
                    </a:lnTo>
                    <a:lnTo>
                      <a:pt x="354" y="62"/>
                    </a:lnTo>
                    <a:lnTo>
                      <a:pt x="385" y="72"/>
                    </a:lnTo>
                    <a:lnTo>
                      <a:pt x="412" y="86"/>
                    </a:lnTo>
                    <a:lnTo>
                      <a:pt x="418" y="70"/>
                    </a:lnTo>
                    <a:lnTo>
                      <a:pt x="408" y="82"/>
                    </a:lnTo>
                    <a:lnTo>
                      <a:pt x="435" y="99"/>
                    </a:lnTo>
                    <a:lnTo>
                      <a:pt x="447" y="109"/>
                    </a:lnTo>
                    <a:lnTo>
                      <a:pt x="461" y="122"/>
                    </a:lnTo>
                    <a:lnTo>
                      <a:pt x="472" y="138"/>
                    </a:lnTo>
                    <a:lnTo>
                      <a:pt x="482" y="126"/>
                    </a:lnTo>
                    <a:lnTo>
                      <a:pt x="469" y="132"/>
                    </a:lnTo>
                    <a:lnTo>
                      <a:pt x="478" y="150"/>
                    </a:lnTo>
                    <a:lnTo>
                      <a:pt x="482" y="157"/>
                    </a:lnTo>
                    <a:lnTo>
                      <a:pt x="486" y="169"/>
                    </a:lnTo>
                    <a:lnTo>
                      <a:pt x="490" y="177"/>
                    </a:lnTo>
                    <a:lnTo>
                      <a:pt x="490" y="181"/>
                    </a:lnTo>
                    <a:lnTo>
                      <a:pt x="492" y="181"/>
                    </a:lnTo>
                    <a:lnTo>
                      <a:pt x="505" y="175"/>
                    </a:lnTo>
                    <a:lnTo>
                      <a:pt x="492" y="173"/>
                    </a:lnTo>
                    <a:lnTo>
                      <a:pt x="488" y="189"/>
                    </a:lnTo>
                    <a:lnTo>
                      <a:pt x="488" y="198"/>
                    </a:lnTo>
                    <a:lnTo>
                      <a:pt x="488" y="204"/>
                    </a:lnTo>
                    <a:lnTo>
                      <a:pt x="488" y="210"/>
                    </a:lnTo>
                    <a:lnTo>
                      <a:pt x="504" y="210"/>
                    </a:lnTo>
                    <a:lnTo>
                      <a:pt x="488" y="204"/>
                    </a:lnTo>
                    <a:lnTo>
                      <a:pt x="488" y="206"/>
                    </a:lnTo>
                    <a:lnTo>
                      <a:pt x="502" y="212"/>
                    </a:lnTo>
                    <a:lnTo>
                      <a:pt x="492" y="200"/>
                    </a:lnTo>
                    <a:lnTo>
                      <a:pt x="488" y="204"/>
                    </a:lnTo>
                    <a:lnTo>
                      <a:pt x="500" y="214"/>
                    </a:lnTo>
                    <a:lnTo>
                      <a:pt x="494" y="200"/>
                    </a:lnTo>
                    <a:lnTo>
                      <a:pt x="488" y="202"/>
                    </a:lnTo>
                    <a:lnTo>
                      <a:pt x="480" y="206"/>
                    </a:lnTo>
                    <a:lnTo>
                      <a:pt x="492" y="235"/>
                    </a:lnTo>
                    <a:lnTo>
                      <a:pt x="500" y="231"/>
                    </a:lnTo>
                    <a:lnTo>
                      <a:pt x="505" y="229"/>
                    </a:lnTo>
                    <a:lnTo>
                      <a:pt x="509" y="226"/>
                    </a:lnTo>
                    <a:lnTo>
                      <a:pt x="513" y="222"/>
                    </a:lnTo>
                    <a:lnTo>
                      <a:pt x="517" y="218"/>
                    </a:lnTo>
                    <a:lnTo>
                      <a:pt x="517" y="216"/>
                    </a:lnTo>
                    <a:lnTo>
                      <a:pt x="519" y="210"/>
                    </a:lnTo>
                    <a:lnTo>
                      <a:pt x="519" y="204"/>
                    </a:lnTo>
                    <a:lnTo>
                      <a:pt x="519" y="198"/>
                    </a:lnTo>
                    <a:lnTo>
                      <a:pt x="519" y="189"/>
                    </a:lnTo>
                    <a:lnTo>
                      <a:pt x="521" y="179"/>
                    </a:lnTo>
                    <a:lnTo>
                      <a:pt x="521" y="175"/>
                    </a:lnTo>
                    <a:lnTo>
                      <a:pt x="521" y="169"/>
                    </a:lnTo>
                    <a:lnTo>
                      <a:pt x="519" y="169"/>
                    </a:lnTo>
                    <a:lnTo>
                      <a:pt x="519" y="165"/>
                    </a:lnTo>
                    <a:lnTo>
                      <a:pt x="515" y="157"/>
                    </a:lnTo>
                    <a:lnTo>
                      <a:pt x="511" y="146"/>
                    </a:lnTo>
                    <a:lnTo>
                      <a:pt x="505" y="136"/>
                    </a:lnTo>
                    <a:lnTo>
                      <a:pt x="498" y="121"/>
                    </a:lnTo>
                    <a:lnTo>
                      <a:pt x="494" y="117"/>
                    </a:lnTo>
                    <a:lnTo>
                      <a:pt x="482" y="101"/>
                    </a:lnTo>
                    <a:lnTo>
                      <a:pt x="469" y="87"/>
                    </a:lnTo>
                    <a:lnTo>
                      <a:pt x="455" y="76"/>
                    </a:lnTo>
                    <a:lnTo>
                      <a:pt x="430" y="60"/>
                    </a:lnTo>
                    <a:lnTo>
                      <a:pt x="424" y="56"/>
                    </a:lnTo>
                    <a:lnTo>
                      <a:pt x="397" y="43"/>
                    </a:lnTo>
                    <a:lnTo>
                      <a:pt x="365" y="33"/>
                    </a:lnTo>
                    <a:lnTo>
                      <a:pt x="336" y="23"/>
                    </a:lnTo>
                    <a:lnTo>
                      <a:pt x="329" y="19"/>
                    </a:lnTo>
                    <a:lnTo>
                      <a:pt x="325" y="17"/>
                    </a:lnTo>
                    <a:lnTo>
                      <a:pt x="317" y="12"/>
                    </a:lnTo>
                    <a:lnTo>
                      <a:pt x="309" y="10"/>
                    </a:lnTo>
                    <a:lnTo>
                      <a:pt x="303" y="8"/>
                    </a:lnTo>
                    <a:lnTo>
                      <a:pt x="297" y="6"/>
                    </a:lnTo>
                    <a:lnTo>
                      <a:pt x="292" y="6"/>
                    </a:lnTo>
                    <a:lnTo>
                      <a:pt x="290" y="21"/>
                    </a:lnTo>
                    <a:lnTo>
                      <a:pt x="292" y="6"/>
                    </a:lnTo>
                    <a:lnTo>
                      <a:pt x="243" y="2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46" y="8"/>
                    </a:lnTo>
                    <a:lnTo>
                      <a:pt x="140" y="8"/>
                    </a:lnTo>
                    <a:lnTo>
                      <a:pt x="91" y="19"/>
                    </a:lnTo>
                    <a:lnTo>
                      <a:pt x="45" y="3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3" name="Freeform 164"/>
              <p:cNvSpPr>
                <a:spLocks/>
              </p:cNvSpPr>
              <p:nvPr/>
            </p:nvSpPr>
            <p:spPr bwMode="auto">
              <a:xfrm>
                <a:off x="4672" y="1295"/>
                <a:ext cx="117" cy="414"/>
              </a:xfrm>
              <a:custGeom>
                <a:avLst/>
                <a:gdLst>
                  <a:gd name="T0" fmla="*/ 4 w 233"/>
                  <a:gd name="T1" fmla="*/ 0 h 829"/>
                  <a:gd name="T2" fmla="*/ 3 w 233"/>
                  <a:gd name="T3" fmla="*/ 3 h 829"/>
                  <a:gd name="T4" fmla="*/ 3 w 233"/>
                  <a:gd name="T5" fmla="*/ 4 h 829"/>
                  <a:gd name="T6" fmla="*/ 2 w 233"/>
                  <a:gd name="T7" fmla="*/ 7 h 829"/>
                  <a:gd name="T8" fmla="*/ 2 w 233"/>
                  <a:gd name="T9" fmla="*/ 8 h 829"/>
                  <a:gd name="T10" fmla="*/ 2 w 233"/>
                  <a:gd name="T11" fmla="*/ 8 h 829"/>
                  <a:gd name="T12" fmla="*/ 1 w 233"/>
                  <a:gd name="T13" fmla="*/ 9 h 829"/>
                  <a:gd name="T14" fmla="*/ 1 w 233"/>
                  <a:gd name="T15" fmla="*/ 9 h 829"/>
                  <a:gd name="T16" fmla="*/ 1 w 233"/>
                  <a:gd name="T17" fmla="*/ 11 h 829"/>
                  <a:gd name="T18" fmla="*/ 0 w 233"/>
                  <a:gd name="T19" fmla="*/ 14 h 829"/>
                  <a:gd name="T20" fmla="*/ 1 w 233"/>
                  <a:gd name="T21" fmla="*/ 17 h 829"/>
                  <a:gd name="T22" fmla="*/ 3 w 233"/>
                  <a:gd name="T23" fmla="*/ 20 h 829"/>
                  <a:gd name="T24" fmla="*/ 5 w 233"/>
                  <a:gd name="T25" fmla="*/ 22 h 829"/>
                  <a:gd name="T26" fmla="*/ 5 w 233"/>
                  <a:gd name="T27" fmla="*/ 22 h 829"/>
                  <a:gd name="T28" fmla="*/ 6 w 233"/>
                  <a:gd name="T29" fmla="*/ 24 h 829"/>
                  <a:gd name="T30" fmla="*/ 6 w 233"/>
                  <a:gd name="T31" fmla="*/ 24 h 829"/>
                  <a:gd name="T32" fmla="*/ 7 w 233"/>
                  <a:gd name="T33" fmla="*/ 24 h 829"/>
                  <a:gd name="T34" fmla="*/ 7 w 233"/>
                  <a:gd name="T35" fmla="*/ 25 h 829"/>
                  <a:gd name="T36" fmla="*/ 7 w 233"/>
                  <a:gd name="T37" fmla="*/ 25 h 829"/>
                  <a:gd name="T38" fmla="*/ 7 w 233"/>
                  <a:gd name="T39" fmla="*/ 25 h 829"/>
                  <a:gd name="T40" fmla="*/ 8 w 233"/>
                  <a:gd name="T41" fmla="*/ 25 h 829"/>
                  <a:gd name="T42" fmla="*/ 7 w 233"/>
                  <a:gd name="T43" fmla="*/ 23 h 829"/>
                  <a:gd name="T44" fmla="*/ 7 w 233"/>
                  <a:gd name="T45" fmla="*/ 24 h 829"/>
                  <a:gd name="T46" fmla="*/ 7 w 233"/>
                  <a:gd name="T47" fmla="*/ 25 h 829"/>
                  <a:gd name="T48" fmla="*/ 7 w 233"/>
                  <a:gd name="T49" fmla="*/ 25 h 829"/>
                  <a:gd name="T50" fmla="*/ 8 w 233"/>
                  <a:gd name="T51" fmla="*/ 25 h 829"/>
                  <a:gd name="T52" fmla="*/ 8 w 233"/>
                  <a:gd name="T53" fmla="*/ 25 h 829"/>
                  <a:gd name="T54" fmla="*/ 8 w 233"/>
                  <a:gd name="T55" fmla="*/ 24 h 829"/>
                  <a:gd name="T56" fmla="*/ 7 w 233"/>
                  <a:gd name="T57" fmla="*/ 24 h 829"/>
                  <a:gd name="T58" fmla="*/ 7 w 233"/>
                  <a:gd name="T59" fmla="*/ 23 h 829"/>
                  <a:gd name="T60" fmla="*/ 5 w 233"/>
                  <a:gd name="T61" fmla="*/ 22 h 829"/>
                  <a:gd name="T62" fmla="*/ 5 w 233"/>
                  <a:gd name="T63" fmla="*/ 21 h 829"/>
                  <a:gd name="T64" fmla="*/ 4 w 233"/>
                  <a:gd name="T65" fmla="*/ 20 h 829"/>
                  <a:gd name="T66" fmla="*/ 4 w 233"/>
                  <a:gd name="T67" fmla="*/ 20 h 829"/>
                  <a:gd name="T68" fmla="*/ 2 w 233"/>
                  <a:gd name="T69" fmla="*/ 17 h 829"/>
                  <a:gd name="T70" fmla="*/ 1 w 233"/>
                  <a:gd name="T71" fmla="*/ 14 h 829"/>
                  <a:gd name="T72" fmla="*/ 2 w 233"/>
                  <a:gd name="T73" fmla="*/ 11 h 829"/>
                  <a:gd name="T74" fmla="*/ 2 w 233"/>
                  <a:gd name="T75" fmla="*/ 10 h 829"/>
                  <a:gd name="T76" fmla="*/ 2 w 233"/>
                  <a:gd name="T77" fmla="*/ 10 h 829"/>
                  <a:gd name="T78" fmla="*/ 3 w 233"/>
                  <a:gd name="T79" fmla="*/ 9 h 829"/>
                  <a:gd name="T80" fmla="*/ 3 w 233"/>
                  <a:gd name="T81" fmla="*/ 8 h 829"/>
                  <a:gd name="T82" fmla="*/ 3 w 233"/>
                  <a:gd name="T83" fmla="*/ 7 h 829"/>
                  <a:gd name="T84" fmla="*/ 3 w 233"/>
                  <a:gd name="T85" fmla="*/ 7 h 829"/>
                  <a:gd name="T86" fmla="*/ 4 w 233"/>
                  <a:gd name="T87" fmla="*/ 4 h 829"/>
                  <a:gd name="T88" fmla="*/ 4 w 233"/>
                  <a:gd name="T89" fmla="*/ 1 h 829"/>
                  <a:gd name="T90" fmla="*/ 5 w 233"/>
                  <a:gd name="T91" fmla="*/ 1 h 8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829"/>
                  <a:gd name="T140" fmla="*/ 233 w 233"/>
                  <a:gd name="T141" fmla="*/ 829 h 8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829">
                    <a:moveTo>
                      <a:pt x="138" y="8"/>
                    </a:moveTo>
                    <a:lnTo>
                      <a:pt x="109" y="0"/>
                    </a:lnTo>
                    <a:lnTo>
                      <a:pt x="101" y="26"/>
                    </a:lnTo>
                    <a:lnTo>
                      <a:pt x="101" y="31"/>
                    </a:lnTo>
                    <a:lnTo>
                      <a:pt x="95" y="59"/>
                    </a:lnTo>
                    <a:lnTo>
                      <a:pt x="90" y="113"/>
                    </a:lnTo>
                    <a:lnTo>
                      <a:pt x="82" y="146"/>
                    </a:lnTo>
                    <a:lnTo>
                      <a:pt x="97" y="146"/>
                    </a:lnTo>
                    <a:lnTo>
                      <a:pt x="82" y="140"/>
                    </a:lnTo>
                    <a:lnTo>
                      <a:pt x="74" y="169"/>
                    </a:lnTo>
                    <a:lnTo>
                      <a:pt x="56" y="232"/>
                    </a:lnTo>
                    <a:lnTo>
                      <a:pt x="56" y="234"/>
                    </a:lnTo>
                    <a:lnTo>
                      <a:pt x="53" y="251"/>
                    </a:lnTo>
                    <a:lnTo>
                      <a:pt x="51" y="265"/>
                    </a:lnTo>
                    <a:lnTo>
                      <a:pt x="49" y="276"/>
                    </a:lnTo>
                    <a:lnTo>
                      <a:pt x="64" y="276"/>
                    </a:lnTo>
                    <a:lnTo>
                      <a:pt x="49" y="271"/>
                    </a:lnTo>
                    <a:lnTo>
                      <a:pt x="47" y="280"/>
                    </a:lnTo>
                    <a:lnTo>
                      <a:pt x="43" y="290"/>
                    </a:lnTo>
                    <a:lnTo>
                      <a:pt x="37" y="300"/>
                    </a:lnTo>
                    <a:lnTo>
                      <a:pt x="29" y="309"/>
                    </a:lnTo>
                    <a:lnTo>
                      <a:pt x="45" y="315"/>
                    </a:lnTo>
                    <a:lnTo>
                      <a:pt x="33" y="306"/>
                    </a:lnTo>
                    <a:lnTo>
                      <a:pt x="23" y="319"/>
                    </a:lnTo>
                    <a:lnTo>
                      <a:pt x="21" y="323"/>
                    </a:lnTo>
                    <a:lnTo>
                      <a:pt x="20" y="329"/>
                    </a:lnTo>
                    <a:lnTo>
                      <a:pt x="16" y="360"/>
                    </a:lnTo>
                    <a:lnTo>
                      <a:pt x="10" y="393"/>
                    </a:lnTo>
                    <a:lnTo>
                      <a:pt x="0" y="453"/>
                    </a:lnTo>
                    <a:lnTo>
                      <a:pt x="0" y="455"/>
                    </a:lnTo>
                    <a:lnTo>
                      <a:pt x="2" y="459"/>
                    </a:lnTo>
                    <a:lnTo>
                      <a:pt x="20" y="527"/>
                    </a:lnTo>
                    <a:lnTo>
                      <a:pt x="31" y="560"/>
                    </a:lnTo>
                    <a:lnTo>
                      <a:pt x="45" y="593"/>
                    </a:lnTo>
                    <a:lnTo>
                      <a:pt x="60" y="624"/>
                    </a:lnTo>
                    <a:lnTo>
                      <a:pt x="80" y="656"/>
                    </a:lnTo>
                    <a:lnTo>
                      <a:pt x="84" y="659"/>
                    </a:lnTo>
                    <a:lnTo>
                      <a:pt x="107" y="689"/>
                    </a:lnTo>
                    <a:lnTo>
                      <a:pt x="134" y="714"/>
                    </a:lnTo>
                    <a:lnTo>
                      <a:pt x="144" y="702"/>
                    </a:lnTo>
                    <a:lnTo>
                      <a:pt x="130" y="708"/>
                    </a:lnTo>
                    <a:lnTo>
                      <a:pt x="140" y="729"/>
                    </a:lnTo>
                    <a:lnTo>
                      <a:pt x="144" y="733"/>
                    </a:lnTo>
                    <a:lnTo>
                      <a:pt x="160" y="751"/>
                    </a:lnTo>
                    <a:lnTo>
                      <a:pt x="177" y="768"/>
                    </a:lnTo>
                    <a:lnTo>
                      <a:pt x="193" y="784"/>
                    </a:lnTo>
                    <a:lnTo>
                      <a:pt x="204" y="774"/>
                    </a:lnTo>
                    <a:lnTo>
                      <a:pt x="191" y="778"/>
                    </a:lnTo>
                    <a:lnTo>
                      <a:pt x="193" y="792"/>
                    </a:lnTo>
                    <a:lnTo>
                      <a:pt x="198" y="805"/>
                    </a:lnTo>
                    <a:lnTo>
                      <a:pt x="212" y="798"/>
                    </a:lnTo>
                    <a:lnTo>
                      <a:pt x="196" y="798"/>
                    </a:lnTo>
                    <a:lnTo>
                      <a:pt x="198" y="801"/>
                    </a:lnTo>
                    <a:lnTo>
                      <a:pt x="198" y="807"/>
                    </a:lnTo>
                    <a:lnTo>
                      <a:pt x="200" y="813"/>
                    </a:lnTo>
                    <a:lnTo>
                      <a:pt x="202" y="817"/>
                    </a:lnTo>
                    <a:lnTo>
                      <a:pt x="204" y="821"/>
                    </a:lnTo>
                    <a:lnTo>
                      <a:pt x="206" y="825"/>
                    </a:lnTo>
                    <a:lnTo>
                      <a:pt x="212" y="827"/>
                    </a:lnTo>
                    <a:lnTo>
                      <a:pt x="218" y="829"/>
                    </a:lnTo>
                    <a:lnTo>
                      <a:pt x="224" y="827"/>
                    </a:lnTo>
                    <a:lnTo>
                      <a:pt x="230" y="825"/>
                    </a:lnTo>
                    <a:lnTo>
                      <a:pt x="231" y="819"/>
                    </a:lnTo>
                    <a:lnTo>
                      <a:pt x="233" y="813"/>
                    </a:lnTo>
                    <a:lnTo>
                      <a:pt x="233" y="759"/>
                    </a:lnTo>
                    <a:lnTo>
                      <a:pt x="202" y="759"/>
                    </a:lnTo>
                    <a:lnTo>
                      <a:pt x="202" y="813"/>
                    </a:lnTo>
                    <a:lnTo>
                      <a:pt x="230" y="801"/>
                    </a:lnTo>
                    <a:lnTo>
                      <a:pt x="224" y="799"/>
                    </a:lnTo>
                    <a:lnTo>
                      <a:pt x="218" y="798"/>
                    </a:lnTo>
                    <a:lnTo>
                      <a:pt x="212" y="799"/>
                    </a:lnTo>
                    <a:lnTo>
                      <a:pt x="206" y="801"/>
                    </a:lnTo>
                    <a:lnTo>
                      <a:pt x="204" y="807"/>
                    </a:lnTo>
                    <a:lnTo>
                      <a:pt x="202" y="813"/>
                    </a:lnTo>
                    <a:lnTo>
                      <a:pt x="218" y="813"/>
                    </a:lnTo>
                    <a:lnTo>
                      <a:pt x="231" y="807"/>
                    </a:lnTo>
                    <a:lnTo>
                      <a:pt x="231" y="805"/>
                    </a:lnTo>
                    <a:lnTo>
                      <a:pt x="230" y="801"/>
                    </a:lnTo>
                    <a:lnTo>
                      <a:pt x="228" y="796"/>
                    </a:lnTo>
                    <a:lnTo>
                      <a:pt x="214" y="801"/>
                    </a:lnTo>
                    <a:lnTo>
                      <a:pt x="230" y="801"/>
                    </a:lnTo>
                    <a:lnTo>
                      <a:pt x="228" y="798"/>
                    </a:lnTo>
                    <a:lnTo>
                      <a:pt x="226" y="792"/>
                    </a:lnTo>
                    <a:lnTo>
                      <a:pt x="222" y="780"/>
                    </a:lnTo>
                    <a:lnTo>
                      <a:pt x="220" y="770"/>
                    </a:lnTo>
                    <a:lnTo>
                      <a:pt x="218" y="768"/>
                    </a:lnTo>
                    <a:lnTo>
                      <a:pt x="216" y="764"/>
                    </a:lnTo>
                    <a:lnTo>
                      <a:pt x="198" y="747"/>
                    </a:lnTo>
                    <a:lnTo>
                      <a:pt x="181" y="729"/>
                    </a:lnTo>
                    <a:lnTo>
                      <a:pt x="165" y="712"/>
                    </a:lnTo>
                    <a:lnTo>
                      <a:pt x="154" y="724"/>
                    </a:lnTo>
                    <a:lnTo>
                      <a:pt x="169" y="718"/>
                    </a:lnTo>
                    <a:lnTo>
                      <a:pt x="160" y="698"/>
                    </a:lnTo>
                    <a:lnTo>
                      <a:pt x="158" y="696"/>
                    </a:lnTo>
                    <a:lnTo>
                      <a:pt x="156" y="691"/>
                    </a:lnTo>
                    <a:lnTo>
                      <a:pt x="154" y="691"/>
                    </a:lnTo>
                    <a:lnTo>
                      <a:pt x="128" y="667"/>
                    </a:lnTo>
                    <a:lnTo>
                      <a:pt x="105" y="638"/>
                    </a:lnTo>
                    <a:lnTo>
                      <a:pt x="93" y="650"/>
                    </a:lnTo>
                    <a:lnTo>
                      <a:pt x="109" y="644"/>
                    </a:lnTo>
                    <a:lnTo>
                      <a:pt x="90" y="613"/>
                    </a:lnTo>
                    <a:lnTo>
                      <a:pt x="74" y="582"/>
                    </a:lnTo>
                    <a:lnTo>
                      <a:pt x="60" y="549"/>
                    </a:lnTo>
                    <a:lnTo>
                      <a:pt x="49" y="516"/>
                    </a:lnTo>
                    <a:lnTo>
                      <a:pt x="31" y="451"/>
                    </a:lnTo>
                    <a:lnTo>
                      <a:pt x="16" y="455"/>
                    </a:lnTo>
                    <a:lnTo>
                      <a:pt x="31" y="457"/>
                    </a:lnTo>
                    <a:lnTo>
                      <a:pt x="41" y="393"/>
                    </a:lnTo>
                    <a:lnTo>
                      <a:pt x="47" y="360"/>
                    </a:lnTo>
                    <a:lnTo>
                      <a:pt x="51" y="331"/>
                    </a:lnTo>
                    <a:lnTo>
                      <a:pt x="49" y="335"/>
                    </a:lnTo>
                    <a:lnTo>
                      <a:pt x="51" y="329"/>
                    </a:lnTo>
                    <a:lnTo>
                      <a:pt x="35" y="329"/>
                    </a:lnTo>
                    <a:lnTo>
                      <a:pt x="47" y="339"/>
                    </a:lnTo>
                    <a:lnTo>
                      <a:pt x="55" y="327"/>
                    </a:lnTo>
                    <a:lnTo>
                      <a:pt x="58" y="321"/>
                    </a:lnTo>
                    <a:lnTo>
                      <a:pt x="66" y="311"/>
                    </a:lnTo>
                    <a:lnTo>
                      <a:pt x="72" y="302"/>
                    </a:lnTo>
                    <a:lnTo>
                      <a:pt x="76" y="292"/>
                    </a:lnTo>
                    <a:lnTo>
                      <a:pt x="78" y="282"/>
                    </a:lnTo>
                    <a:lnTo>
                      <a:pt x="80" y="276"/>
                    </a:lnTo>
                    <a:lnTo>
                      <a:pt x="82" y="265"/>
                    </a:lnTo>
                    <a:lnTo>
                      <a:pt x="84" y="251"/>
                    </a:lnTo>
                    <a:lnTo>
                      <a:pt x="86" y="239"/>
                    </a:lnTo>
                    <a:lnTo>
                      <a:pt x="70" y="236"/>
                    </a:lnTo>
                    <a:lnTo>
                      <a:pt x="86" y="241"/>
                    </a:lnTo>
                    <a:lnTo>
                      <a:pt x="103" y="181"/>
                    </a:lnTo>
                    <a:lnTo>
                      <a:pt x="111" y="152"/>
                    </a:lnTo>
                    <a:lnTo>
                      <a:pt x="113" y="146"/>
                    </a:lnTo>
                    <a:lnTo>
                      <a:pt x="119" y="117"/>
                    </a:lnTo>
                    <a:lnTo>
                      <a:pt x="126" y="59"/>
                    </a:lnTo>
                    <a:lnTo>
                      <a:pt x="132" y="31"/>
                    </a:lnTo>
                    <a:lnTo>
                      <a:pt x="117" y="31"/>
                    </a:lnTo>
                    <a:lnTo>
                      <a:pt x="130" y="37"/>
                    </a:lnTo>
                    <a:lnTo>
                      <a:pt x="13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4" name="Freeform 165"/>
              <p:cNvSpPr>
                <a:spLocks/>
              </p:cNvSpPr>
              <p:nvPr/>
            </p:nvSpPr>
            <p:spPr bwMode="auto">
              <a:xfrm>
                <a:off x="5240" y="1297"/>
                <a:ext cx="159" cy="502"/>
              </a:xfrm>
              <a:custGeom>
                <a:avLst/>
                <a:gdLst>
                  <a:gd name="T0" fmla="*/ 7 w 319"/>
                  <a:gd name="T1" fmla="*/ 0 h 1005"/>
                  <a:gd name="T2" fmla="*/ 8 w 319"/>
                  <a:gd name="T3" fmla="*/ 2 h 1005"/>
                  <a:gd name="T4" fmla="*/ 9 w 319"/>
                  <a:gd name="T5" fmla="*/ 3 h 1005"/>
                  <a:gd name="T6" fmla="*/ 9 w 319"/>
                  <a:gd name="T7" fmla="*/ 5 h 1005"/>
                  <a:gd name="T8" fmla="*/ 8 w 319"/>
                  <a:gd name="T9" fmla="*/ 5 h 1005"/>
                  <a:gd name="T10" fmla="*/ 8 w 319"/>
                  <a:gd name="T11" fmla="*/ 17 h 1005"/>
                  <a:gd name="T12" fmla="*/ 8 w 319"/>
                  <a:gd name="T13" fmla="*/ 20 h 1005"/>
                  <a:gd name="T14" fmla="*/ 8 w 319"/>
                  <a:gd name="T15" fmla="*/ 20 h 1005"/>
                  <a:gd name="T16" fmla="*/ 7 w 319"/>
                  <a:gd name="T17" fmla="*/ 21 h 1005"/>
                  <a:gd name="T18" fmla="*/ 7 w 319"/>
                  <a:gd name="T19" fmla="*/ 22 h 1005"/>
                  <a:gd name="T20" fmla="*/ 7 w 319"/>
                  <a:gd name="T21" fmla="*/ 22 h 1005"/>
                  <a:gd name="T22" fmla="*/ 7 w 319"/>
                  <a:gd name="T23" fmla="*/ 22 h 1005"/>
                  <a:gd name="T24" fmla="*/ 6 w 319"/>
                  <a:gd name="T25" fmla="*/ 23 h 1005"/>
                  <a:gd name="T26" fmla="*/ 6 w 319"/>
                  <a:gd name="T27" fmla="*/ 24 h 1005"/>
                  <a:gd name="T28" fmla="*/ 5 w 319"/>
                  <a:gd name="T29" fmla="*/ 24 h 1005"/>
                  <a:gd name="T30" fmla="*/ 5 w 319"/>
                  <a:gd name="T31" fmla="*/ 25 h 1005"/>
                  <a:gd name="T32" fmla="*/ 5 w 319"/>
                  <a:gd name="T33" fmla="*/ 26 h 1005"/>
                  <a:gd name="T34" fmla="*/ 5 w 319"/>
                  <a:gd name="T35" fmla="*/ 26 h 1005"/>
                  <a:gd name="T36" fmla="*/ 4 w 319"/>
                  <a:gd name="T37" fmla="*/ 27 h 1005"/>
                  <a:gd name="T38" fmla="*/ 2 w 319"/>
                  <a:gd name="T39" fmla="*/ 29 h 1005"/>
                  <a:gd name="T40" fmla="*/ 1 w 319"/>
                  <a:gd name="T41" fmla="*/ 30 h 1005"/>
                  <a:gd name="T42" fmla="*/ 1 w 319"/>
                  <a:gd name="T43" fmla="*/ 30 h 1005"/>
                  <a:gd name="T44" fmla="*/ 0 w 319"/>
                  <a:gd name="T45" fmla="*/ 30 h 1005"/>
                  <a:gd name="T46" fmla="*/ 0 w 319"/>
                  <a:gd name="T47" fmla="*/ 30 h 1005"/>
                  <a:gd name="T48" fmla="*/ 0 w 319"/>
                  <a:gd name="T49" fmla="*/ 30 h 1005"/>
                  <a:gd name="T50" fmla="*/ 0 w 319"/>
                  <a:gd name="T51" fmla="*/ 31 h 1005"/>
                  <a:gd name="T52" fmla="*/ 0 w 319"/>
                  <a:gd name="T53" fmla="*/ 31 h 1005"/>
                  <a:gd name="T54" fmla="*/ 1 w 319"/>
                  <a:gd name="T55" fmla="*/ 31 h 1005"/>
                  <a:gd name="T56" fmla="*/ 2 w 319"/>
                  <a:gd name="T57" fmla="*/ 30 h 1005"/>
                  <a:gd name="T58" fmla="*/ 3 w 319"/>
                  <a:gd name="T59" fmla="*/ 29 h 1005"/>
                  <a:gd name="T60" fmla="*/ 5 w 319"/>
                  <a:gd name="T61" fmla="*/ 27 h 1005"/>
                  <a:gd name="T62" fmla="*/ 6 w 319"/>
                  <a:gd name="T63" fmla="*/ 26 h 1005"/>
                  <a:gd name="T64" fmla="*/ 6 w 319"/>
                  <a:gd name="T65" fmla="*/ 25 h 1005"/>
                  <a:gd name="T66" fmla="*/ 6 w 319"/>
                  <a:gd name="T67" fmla="*/ 25 h 1005"/>
                  <a:gd name="T68" fmla="*/ 7 w 319"/>
                  <a:gd name="T69" fmla="*/ 24 h 1005"/>
                  <a:gd name="T70" fmla="*/ 7 w 319"/>
                  <a:gd name="T71" fmla="*/ 23 h 1005"/>
                  <a:gd name="T72" fmla="*/ 7 w 319"/>
                  <a:gd name="T73" fmla="*/ 22 h 1005"/>
                  <a:gd name="T74" fmla="*/ 8 w 319"/>
                  <a:gd name="T75" fmla="*/ 22 h 1005"/>
                  <a:gd name="T76" fmla="*/ 8 w 319"/>
                  <a:gd name="T77" fmla="*/ 21 h 1005"/>
                  <a:gd name="T78" fmla="*/ 9 w 319"/>
                  <a:gd name="T79" fmla="*/ 20 h 1005"/>
                  <a:gd name="T80" fmla="*/ 9 w 319"/>
                  <a:gd name="T81" fmla="*/ 20 h 1005"/>
                  <a:gd name="T82" fmla="*/ 9 w 319"/>
                  <a:gd name="T83" fmla="*/ 17 h 1005"/>
                  <a:gd name="T84" fmla="*/ 9 w 319"/>
                  <a:gd name="T85" fmla="*/ 5 h 1005"/>
                  <a:gd name="T86" fmla="*/ 9 w 319"/>
                  <a:gd name="T87" fmla="*/ 3 h 1005"/>
                  <a:gd name="T88" fmla="*/ 9 w 319"/>
                  <a:gd name="T89" fmla="*/ 2 h 1005"/>
                  <a:gd name="T90" fmla="*/ 8 w 319"/>
                  <a:gd name="T91" fmla="*/ 0 h 10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9"/>
                  <a:gd name="T139" fmla="*/ 0 h 1005"/>
                  <a:gd name="T140" fmla="*/ 319 w 319"/>
                  <a:gd name="T141" fmla="*/ 1005 h 100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9" h="1005">
                    <a:moveTo>
                      <a:pt x="270" y="0"/>
                    </a:moveTo>
                    <a:lnTo>
                      <a:pt x="243" y="14"/>
                    </a:lnTo>
                    <a:lnTo>
                      <a:pt x="258" y="51"/>
                    </a:lnTo>
                    <a:lnTo>
                      <a:pt x="272" y="92"/>
                    </a:lnTo>
                    <a:lnTo>
                      <a:pt x="282" y="130"/>
                    </a:lnTo>
                    <a:lnTo>
                      <a:pt x="295" y="125"/>
                    </a:lnTo>
                    <a:lnTo>
                      <a:pt x="280" y="125"/>
                    </a:lnTo>
                    <a:lnTo>
                      <a:pt x="289" y="167"/>
                    </a:lnTo>
                    <a:lnTo>
                      <a:pt x="303" y="165"/>
                    </a:lnTo>
                    <a:lnTo>
                      <a:pt x="287" y="165"/>
                    </a:lnTo>
                    <a:lnTo>
                      <a:pt x="282" y="364"/>
                    </a:lnTo>
                    <a:lnTo>
                      <a:pt x="274" y="562"/>
                    </a:lnTo>
                    <a:lnTo>
                      <a:pt x="272" y="603"/>
                    </a:lnTo>
                    <a:lnTo>
                      <a:pt x="264" y="648"/>
                    </a:lnTo>
                    <a:lnTo>
                      <a:pt x="280" y="648"/>
                    </a:lnTo>
                    <a:lnTo>
                      <a:pt x="264" y="642"/>
                    </a:lnTo>
                    <a:lnTo>
                      <a:pt x="258" y="661"/>
                    </a:lnTo>
                    <a:lnTo>
                      <a:pt x="250" y="683"/>
                    </a:lnTo>
                    <a:lnTo>
                      <a:pt x="241" y="702"/>
                    </a:lnTo>
                    <a:lnTo>
                      <a:pt x="254" y="708"/>
                    </a:lnTo>
                    <a:lnTo>
                      <a:pt x="245" y="696"/>
                    </a:lnTo>
                    <a:lnTo>
                      <a:pt x="231" y="716"/>
                    </a:lnTo>
                    <a:lnTo>
                      <a:pt x="229" y="720"/>
                    </a:lnTo>
                    <a:lnTo>
                      <a:pt x="229" y="722"/>
                    </a:lnTo>
                    <a:lnTo>
                      <a:pt x="221" y="741"/>
                    </a:lnTo>
                    <a:lnTo>
                      <a:pt x="212" y="762"/>
                    </a:lnTo>
                    <a:lnTo>
                      <a:pt x="200" y="784"/>
                    </a:lnTo>
                    <a:lnTo>
                      <a:pt x="215" y="790"/>
                    </a:lnTo>
                    <a:lnTo>
                      <a:pt x="204" y="778"/>
                    </a:lnTo>
                    <a:lnTo>
                      <a:pt x="190" y="799"/>
                    </a:lnTo>
                    <a:lnTo>
                      <a:pt x="188" y="803"/>
                    </a:lnTo>
                    <a:lnTo>
                      <a:pt x="188" y="805"/>
                    </a:lnTo>
                    <a:lnTo>
                      <a:pt x="179" y="825"/>
                    </a:lnTo>
                    <a:lnTo>
                      <a:pt x="165" y="846"/>
                    </a:lnTo>
                    <a:lnTo>
                      <a:pt x="179" y="852"/>
                    </a:lnTo>
                    <a:lnTo>
                      <a:pt x="169" y="840"/>
                    </a:lnTo>
                    <a:lnTo>
                      <a:pt x="151" y="862"/>
                    </a:lnTo>
                    <a:lnTo>
                      <a:pt x="132" y="881"/>
                    </a:lnTo>
                    <a:lnTo>
                      <a:pt x="91" y="918"/>
                    </a:lnTo>
                    <a:lnTo>
                      <a:pt x="70" y="935"/>
                    </a:lnTo>
                    <a:lnTo>
                      <a:pt x="50" y="951"/>
                    </a:lnTo>
                    <a:lnTo>
                      <a:pt x="37" y="963"/>
                    </a:lnTo>
                    <a:lnTo>
                      <a:pt x="23" y="972"/>
                    </a:lnTo>
                    <a:lnTo>
                      <a:pt x="35" y="982"/>
                    </a:lnTo>
                    <a:lnTo>
                      <a:pt x="29" y="969"/>
                    </a:lnTo>
                    <a:lnTo>
                      <a:pt x="13" y="972"/>
                    </a:lnTo>
                    <a:lnTo>
                      <a:pt x="19" y="988"/>
                    </a:lnTo>
                    <a:lnTo>
                      <a:pt x="19" y="972"/>
                    </a:lnTo>
                    <a:lnTo>
                      <a:pt x="11" y="974"/>
                    </a:lnTo>
                    <a:lnTo>
                      <a:pt x="0" y="974"/>
                    </a:lnTo>
                    <a:lnTo>
                      <a:pt x="0" y="1005"/>
                    </a:lnTo>
                    <a:lnTo>
                      <a:pt x="11" y="1005"/>
                    </a:lnTo>
                    <a:lnTo>
                      <a:pt x="19" y="1004"/>
                    </a:lnTo>
                    <a:lnTo>
                      <a:pt x="25" y="1002"/>
                    </a:lnTo>
                    <a:lnTo>
                      <a:pt x="40" y="998"/>
                    </a:lnTo>
                    <a:lnTo>
                      <a:pt x="44" y="994"/>
                    </a:lnTo>
                    <a:lnTo>
                      <a:pt x="58" y="984"/>
                    </a:lnTo>
                    <a:lnTo>
                      <a:pt x="70" y="974"/>
                    </a:lnTo>
                    <a:lnTo>
                      <a:pt x="91" y="957"/>
                    </a:lnTo>
                    <a:lnTo>
                      <a:pt x="112" y="939"/>
                    </a:lnTo>
                    <a:lnTo>
                      <a:pt x="153" y="902"/>
                    </a:lnTo>
                    <a:lnTo>
                      <a:pt x="173" y="883"/>
                    </a:lnTo>
                    <a:lnTo>
                      <a:pt x="190" y="862"/>
                    </a:lnTo>
                    <a:lnTo>
                      <a:pt x="194" y="858"/>
                    </a:lnTo>
                    <a:lnTo>
                      <a:pt x="208" y="836"/>
                    </a:lnTo>
                    <a:lnTo>
                      <a:pt x="217" y="815"/>
                    </a:lnTo>
                    <a:lnTo>
                      <a:pt x="202" y="809"/>
                    </a:lnTo>
                    <a:lnTo>
                      <a:pt x="214" y="819"/>
                    </a:lnTo>
                    <a:lnTo>
                      <a:pt x="225" y="799"/>
                    </a:lnTo>
                    <a:lnTo>
                      <a:pt x="229" y="795"/>
                    </a:lnTo>
                    <a:lnTo>
                      <a:pt x="241" y="774"/>
                    </a:lnTo>
                    <a:lnTo>
                      <a:pt x="250" y="753"/>
                    </a:lnTo>
                    <a:lnTo>
                      <a:pt x="258" y="729"/>
                    </a:lnTo>
                    <a:lnTo>
                      <a:pt x="243" y="725"/>
                    </a:lnTo>
                    <a:lnTo>
                      <a:pt x="254" y="735"/>
                    </a:lnTo>
                    <a:lnTo>
                      <a:pt x="266" y="718"/>
                    </a:lnTo>
                    <a:lnTo>
                      <a:pt x="270" y="714"/>
                    </a:lnTo>
                    <a:lnTo>
                      <a:pt x="280" y="694"/>
                    </a:lnTo>
                    <a:lnTo>
                      <a:pt x="287" y="673"/>
                    </a:lnTo>
                    <a:lnTo>
                      <a:pt x="293" y="654"/>
                    </a:lnTo>
                    <a:lnTo>
                      <a:pt x="295" y="648"/>
                    </a:lnTo>
                    <a:lnTo>
                      <a:pt x="303" y="603"/>
                    </a:lnTo>
                    <a:lnTo>
                      <a:pt x="305" y="564"/>
                    </a:lnTo>
                    <a:lnTo>
                      <a:pt x="313" y="364"/>
                    </a:lnTo>
                    <a:lnTo>
                      <a:pt x="319" y="167"/>
                    </a:lnTo>
                    <a:lnTo>
                      <a:pt x="319" y="164"/>
                    </a:lnTo>
                    <a:lnTo>
                      <a:pt x="311" y="125"/>
                    </a:lnTo>
                    <a:lnTo>
                      <a:pt x="311" y="119"/>
                    </a:lnTo>
                    <a:lnTo>
                      <a:pt x="301" y="80"/>
                    </a:lnTo>
                    <a:lnTo>
                      <a:pt x="287" y="39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5" name="Freeform 166"/>
              <p:cNvSpPr>
                <a:spLocks/>
              </p:cNvSpPr>
              <p:nvPr/>
            </p:nvSpPr>
            <p:spPr bwMode="auto">
              <a:xfrm>
                <a:off x="4771" y="1659"/>
                <a:ext cx="503" cy="206"/>
              </a:xfrm>
              <a:custGeom>
                <a:avLst/>
                <a:gdLst>
                  <a:gd name="T0" fmla="*/ 0 w 1006"/>
                  <a:gd name="T1" fmla="*/ 0 h 413"/>
                  <a:gd name="T2" fmla="*/ 1 w 1006"/>
                  <a:gd name="T3" fmla="*/ 1 h 413"/>
                  <a:gd name="T4" fmla="*/ 1 w 1006"/>
                  <a:gd name="T5" fmla="*/ 1 h 413"/>
                  <a:gd name="T6" fmla="*/ 1 w 1006"/>
                  <a:gd name="T7" fmla="*/ 1 h 413"/>
                  <a:gd name="T8" fmla="*/ 1 w 1006"/>
                  <a:gd name="T9" fmla="*/ 2 h 413"/>
                  <a:gd name="T10" fmla="*/ 1 w 1006"/>
                  <a:gd name="T11" fmla="*/ 3 h 413"/>
                  <a:gd name="T12" fmla="*/ 2 w 1006"/>
                  <a:gd name="T13" fmla="*/ 3 h 413"/>
                  <a:gd name="T14" fmla="*/ 2 w 1006"/>
                  <a:gd name="T15" fmla="*/ 4 h 413"/>
                  <a:gd name="T16" fmla="*/ 2 w 1006"/>
                  <a:gd name="T17" fmla="*/ 4 h 413"/>
                  <a:gd name="T18" fmla="*/ 3 w 1006"/>
                  <a:gd name="T19" fmla="*/ 5 h 413"/>
                  <a:gd name="T20" fmla="*/ 3 w 1006"/>
                  <a:gd name="T21" fmla="*/ 6 h 413"/>
                  <a:gd name="T22" fmla="*/ 4 w 1006"/>
                  <a:gd name="T23" fmla="*/ 6 h 413"/>
                  <a:gd name="T24" fmla="*/ 5 w 1006"/>
                  <a:gd name="T25" fmla="*/ 7 h 413"/>
                  <a:gd name="T26" fmla="*/ 5 w 1006"/>
                  <a:gd name="T27" fmla="*/ 7 h 413"/>
                  <a:gd name="T28" fmla="*/ 6 w 1006"/>
                  <a:gd name="T29" fmla="*/ 8 h 413"/>
                  <a:gd name="T30" fmla="*/ 7 w 1006"/>
                  <a:gd name="T31" fmla="*/ 9 h 413"/>
                  <a:gd name="T32" fmla="*/ 9 w 1006"/>
                  <a:gd name="T33" fmla="*/ 10 h 413"/>
                  <a:gd name="T34" fmla="*/ 11 w 1006"/>
                  <a:gd name="T35" fmla="*/ 10 h 413"/>
                  <a:gd name="T36" fmla="*/ 11 w 1006"/>
                  <a:gd name="T37" fmla="*/ 10 h 413"/>
                  <a:gd name="T38" fmla="*/ 12 w 1006"/>
                  <a:gd name="T39" fmla="*/ 10 h 413"/>
                  <a:gd name="T40" fmla="*/ 13 w 1006"/>
                  <a:gd name="T41" fmla="*/ 11 h 413"/>
                  <a:gd name="T42" fmla="*/ 14 w 1006"/>
                  <a:gd name="T43" fmla="*/ 11 h 413"/>
                  <a:gd name="T44" fmla="*/ 14 w 1006"/>
                  <a:gd name="T45" fmla="*/ 11 h 413"/>
                  <a:gd name="T46" fmla="*/ 22 w 1006"/>
                  <a:gd name="T47" fmla="*/ 12 h 413"/>
                  <a:gd name="T48" fmla="*/ 27 w 1006"/>
                  <a:gd name="T49" fmla="*/ 12 h 413"/>
                  <a:gd name="T50" fmla="*/ 31 w 1006"/>
                  <a:gd name="T51" fmla="*/ 10 h 413"/>
                  <a:gd name="T52" fmla="*/ 27 w 1006"/>
                  <a:gd name="T53" fmla="*/ 12 h 413"/>
                  <a:gd name="T54" fmla="*/ 22 w 1006"/>
                  <a:gd name="T55" fmla="*/ 12 h 413"/>
                  <a:gd name="T56" fmla="*/ 15 w 1006"/>
                  <a:gd name="T57" fmla="*/ 10 h 413"/>
                  <a:gd name="T58" fmla="*/ 14 w 1006"/>
                  <a:gd name="T59" fmla="*/ 10 h 413"/>
                  <a:gd name="T60" fmla="*/ 13 w 1006"/>
                  <a:gd name="T61" fmla="*/ 10 h 413"/>
                  <a:gd name="T62" fmla="*/ 13 w 1006"/>
                  <a:gd name="T63" fmla="*/ 10 h 413"/>
                  <a:gd name="T64" fmla="*/ 12 w 1006"/>
                  <a:gd name="T65" fmla="*/ 9 h 413"/>
                  <a:gd name="T66" fmla="*/ 10 w 1006"/>
                  <a:gd name="T67" fmla="*/ 9 h 413"/>
                  <a:gd name="T68" fmla="*/ 10 w 1006"/>
                  <a:gd name="T69" fmla="*/ 9 h 413"/>
                  <a:gd name="T70" fmla="*/ 9 w 1006"/>
                  <a:gd name="T71" fmla="*/ 9 h 413"/>
                  <a:gd name="T72" fmla="*/ 7 w 1006"/>
                  <a:gd name="T73" fmla="*/ 8 h 413"/>
                  <a:gd name="T74" fmla="*/ 6 w 1006"/>
                  <a:gd name="T75" fmla="*/ 7 h 413"/>
                  <a:gd name="T76" fmla="*/ 6 w 1006"/>
                  <a:gd name="T77" fmla="*/ 7 h 413"/>
                  <a:gd name="T78" fmla="*/ 5 w 1006"/>
                  <a:gd name="T79" fmla="*/ 6 h 413"/>
                  <a:gd name="T80" fmla="*/ 4 w 1006"/>
                  <a:gd name="T81" fmla="*/ 5 h 413"/>
                  <a:gd name="T82" fmla="*/ 3 w 1006"/>
                  <a:gd name="T83" fmla="*/ 5 h 413"/>
                  <a:gd name="T84" fmla="*/ 3 w 1006"/>
                  <a:gd name="T85" fmla="*/ 4 h 413"/>
                  <a:gd name="T86" fmla="*/ 3 w 1006"/>
                  <a:gd name="T87" fmla="*/ 3 h 413"/>
                  <a:gd name="T88" fmla="*/ 3 w 1006"/>
                  <a:gd name="T89" fmla="*/ 3 h 413"/>
                  <a:gd name="T90" fmla="*/ 3 w 1006"/>
                  <a:gd name="T91" fmla="*/ 3 h 413"/>
                  <a:gd name="T92" fmla="*/ 2 w 1006"/>
                  <a:gd name="T93" fmla="*/ 3 h 413"/>
                  <a:gd name="T94" fmla="*/ 2 w 1006"/>
                  <a:gd name="T95" fmla="*/ 2 h 413"/>
                  <a:gd name="T96" fmla="*/ 2 w 1006"/>
                  <a:gd name="T97" fmla="*/ 1 h 413"/>
                  <a:gd name="T98" fmla="*/ 2 w 1006"/>
                  <a:gd name="T99" fmla="*/ 1 h 413"/>
                  <a:gd name="T100" fmla="*/ 2 w 1006"/>
                  <a:gd name="T101" fmla="*/ 1 h 413"/>
                  <a:gd name="T102" fmla="*/ 2 w 1006"/>
                  <a:gd name="T103" fmla="*/ 0 h 413"/>
                  <a:gd name="T104" fmla="*/ 1 w 1006"/>
                  <a:gd name="T105" fmla="*/ 0 h 4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6"/>
                  <a:gd name="T160" fmla="*/ 0 h 413"/>
                  <a:gd name="T161" fmla="*/ 1006 w 1006"/>
                  <a:gd name="T162" fmla="*/ 413 h 4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6" h="413">
                    <a:moveTo>
                      <a:pt x="30" y="0"/>
                    </a:moveTo>
                    <a:lnTo>
                      <a:pt x="0" y="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6" y="49"/>
                    </a:lnTo>
                    <a:lnTo>
                      <a:pt x="20" y="53"/>
                    </a:lnTo>
                    <a:lnTo>
                      <a:pt x="32" y="41"/>
                    </a:lnTo>
                    <a:lnTo>
                      <a:pt x="16" y="47"/>
                    </a:lnTo>
                    <a:lnTo>
                      <a:pt x="20" y="51"/>
                    </a:lnTo>
                    <a:lnTo>
                      <a:pt x="20" y="53"/>
                    </a:lnTo>
                    <a:lnTo>
                      <a:pt x="24" y="65"/>
                    </a:lnTo>
                    <a:lnTo>
                      <a:pt x="26" y="78"/>
                    </a:lnTo>
                    <a:lnTo>
                      <a:pt x="39" y="72"/>
                    </a:lnTo>
                    <a:lnTo>
                      <a:pt x="24" y="72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33" y="111"/>
                    </a:lnTo>
                    <a:lnTo>
                      <a:pt x="39" y="123"/>
                    </a:lnTo>
                    <a:lnTo>
                      <a:pt x="43" y="127"/>
                    </a:lnTo>
                    <a:lnTo>
                      <a:pt x="51" y="137"/>
                    </a:lnTo>
                    <a:lnTo>
                      <a:pt x="57" y="140"/>
                    </a:lnTo>
                    <a:lnTo>
                      <a:pt x="67" y="148"/>
                    </a:lnTo>
                    <a:lnTo>
                      <a:pt x="74" y="135"/>
                    </a:lnTo>
                    <a:lnTo>
                      <a:pt x="63" y="146"/>
                    </a:lnTo>
                    <a:lnTo>
                      <a:pt x="61" y="142"/>
                    </a:lnTo>
                    <a:lnTo>
                      <a:pt x="65" y="152"/>
                    </a:lnTo>
                    <a:lnTo>
                      <a:pt x="68" y="166"/>
                    </a:lnTo>
                    <a:lnTo>
                      <a:pt x="72" y="179"/>
                    </a:lnTo>
                    <a:lnTo>
                      <a:pt x="76" y="183"/>
                    </a:lnTo>
                    <a:lnTo>
                      <a:pt x="88" y="197"/>
                    </a:lnTo>
                    <a:lnTo>
                      <a:pt x="96" y="183"/>
                    </a:lnTo>
                    <a:lnTo>
                      <a:pt x="86" y="195"/>
                    </a:lnTo>
                    <a:lnTo>
                      <a:pt x="100" y="207"/>
                    </a:lnTo>
                    <a:lnTo>
                      <a:pt x="117" y="218"/>
                    </a:lnTo>
                    <a:lnTo>
                      <a:pt x="133" y="230"/>
                    </a:lnTo>
                    <a:lnTo>
                      <a:pt x="144" y="244"/>
                    </a:lnTo>
                    <a:lnTo>
                      <a:pt x="156" y="232"/>
                    </a:lnTo>
                    <a:lnTo>
                      <a:pt x="144" y="242"/>
                    </a:lnTo>
                    <a:lnTo>
                      <a:pt x="148" y="247"/>
                    </a:lnTo>
                    <a:lnTo>
                      <a:pt x="150" y="253"/>
                    </a:lnTo>
                    <a:lnTo>
                      <a:pt x="156" y="255"/>
                    </a:lnTo>
                    <a:lnTo>
                      <a:pt x="162" y="263"/>
                    </a:lnTo>
                    <a:lnTo>
                      <a:pt x="187" y="279"/>
                    </a:lnTo>
                    <a:lnTo>
                      <a:pt x="193" y="282"/>
                    </a:lnTo>
                    <a:lnTo>
                      <a:pt x="222" y="300"/>
                    </a:lnTo>
                    <a:lnTo>
                      <a:pt x="253" y="319"/>
                    </a:lnTo>
                    <a:lnTo>
                      <a:pt x="282" y="335"/>
                    </a:lnTo>
                    <a:lnTo>
                      <a:pt x="284" y="335"/>
                    </a:lnTo>
                    <a:lnTo>
                      <a:pt x="304" y="343"/>
                    </a:lnTo>
                    <a:lnTo>
                      <a:pt x="310" y="343"/>
                    </a:lnTo>
                    <a:lnTo>
                      <a:pt x="333" y="347"/>
                    </a:lnTo>
                    <a:lnTo>
                      <a:pt x="356" y="349"/>
                    </a:lnTo>
                    <a:lnTo>
                      <a:pt x="356" y="333"/>
                    </a:lnTo>
                    <a:lnTo>
                      <a:pt x="350" y="349"/>
                    </a:lnTo>
                    <a:lnTo>
                      <a:pt x="376" y="352"/>
                    </a:lnTo>
                    <a:lnTo>
                      <a:pt x="378" y="337"/>
                    </a:lnTo>
                    <a:lnTo>
                      <a:pt x="370" y="350"/>
                    </a:lnTo>
                    <a:lnTo>
                      <a:pt x="391" y="364"/>
                    </a:lnTo>
                    <a:lnTo>
                      <a:pt x="401" y="370"/>
                    </a:lnTo>
                    <a:lnTo>
                      <a:pt x="407" y="370"/>
                    </a:lnTo>
                    <a:lnTo>
                      <a:pt x="417" y="374"/>
                    </a:lnTo>
                    <a:lnTo>
                      <a:pt x="418" y="358"/>
                    </a:lnTo>
                    <a:lnTo>
                      <a:pt x="417" y="374"/>
                    </a:lnTo>
                    <a:lnTo>
                      <a:pt x="428" y="376"/>
                    </a:lnTo>
                    <a:lnTo>
                      <a:pt x="440" y="378"/>
                    </a:lnTo>
                    <a:lnTo>
                      <a:pt x="448" y="380"/>
                    </a:lnTo>
                    <a:lnTo>
                      <a:pt x="452" y="380"/>
                    </a:lnTo>
                    <a:lnTo>
                      <a:pt x="450" y="380"/>
                    </a:lnTo>
                    <a:lnTo>
                      <a:pt x="673" y="407"/>
                    </a:lnTo>
                    <a:lnTo>
                      <a:pt x="675" y="407"/>
                    </a:lnTo>
                    <a:lnTo>
                      <a:pt x="850" y="413"/>
                    </a:lnTo>
                    <a:lnTo>
                      <a:pt x="856" y="411"/>
                    </a:lnTo>
                    <a:lnTo>
                      <a:pt x="858" y="411"/>
                    </a:lnTo>
                    <a:lnTo>
                      <a:pt x="1006" y="339"/>
                    </a:lnTo>
                    <a:lnTo>
                      <a:pt x="992" y="312"/>
                    </a:lnTo>
                    <a:lnTo>
                      <a:pt x="844" y="384"/>
                    </a:lnTo>
                    <a:lnTo>
                      <a:pt x="850" y="397"/>
                    </a:lnTo>
                    <a:lnTo>
                      <a:pt x="850" y="382"/>
                    </a:lnTo>
                    <a:lnTo>
                      <a:pt x="675" y="376"/>
                    </a:lnTo>
                    <a:lnTo>
                      <a:pt x="675" y="391"/>
                    </a:lnTo>
                    <a:lnTo>
                      <a:pt x="677" y="376"/>
                    </a:lnTo>
                    <a:lnTo>
                      <a:pt x="453" y="349"/>
                    </a:lnTo>
                    <a:lnTo>
                      <a:pt x="452" y="349"/>
                    </a:lnTo>
                    <a:lnTo>
                      <a:pt x="448" y="349"/>
                    </a:lnTo>
                    <a:lnTo>
                      <a:pt x="440" y="347"/>
                    </a:lnTo>
                    <a:lnTo>
                      <a:pt x="428" y="345"/>
                    </a:lnTo>
                    <a:lnTo>
                      <a:pt x="422" y="343"/>
                    </a:lnTo>
                    <a:lnTo>
                      <a:pt x="420" y="343"/>
                    </a:lnTo>
                    <a:lnTo>
                      <a:pt x="407" y="339"/>
                    </a:lnTo>
                    <a:lnTo>
                      <a:pt x="407" y="354"/>
                    </a:lnTo>
                    <a:lnTo>
                      <a:pt x="413" y="341"/>
                    </a:lnTo>
                    <a:lnTo>
                      <a:pt x="403" y="335"/>
                    </a:lnTo>
                    <a:lnTo>
                      <a:pt x="385" y="323"/>
                    </a:lnTo>
                    <a:lnTo>
                      <a:pt x="382" y="323"/>
                    </a:lnTo>
                    <a:lnTo>
                      <a:pt x="362" y="319"/>
                    </a:lnTo>
                    <a:lnTo>
                      <a:pt x="356" y="317"/>
                    </a:lnTo>
                    <a:lnTo>
                      <a:pt x="333" y="315"/>
                    </a:lnTo>
                    <a:lnTo>
                      <a:pt x="310" y="312"/>
                    </a:lnTo>
                    <a:lnTo>
                      <a:pt x="310" y="327"/>
                    </a:lnTo>
                    <a:lnTo>
                      <a:pt x="315" y="314"/>
                    </a:lnTo>
                    <a:lnTo>
                      <a:pt x="298" y="308"/>
                    </a:lnTo>
                    <a:lnTo>
                      <a:pt x="290" y="321"/>
                    </a:lnTo>
                    <a:lnTo>
                      <a:pt x="298" y="308"/>
                    </a:lnTo>
                    <a:lnTo>
                      <a:pt x="265" y="290"/>
                    </a:lnTo>
                    <a:lnTo>
                      <a:pt x="234" y="271"/>
                    </a:lnTo>
                    <a:lnTo>
                      <a:pt x="205" y="253"/>
                    </a:lnTo>
                    <a:lnTo>
                      <a:pt x="199" y="269"/>
                    </a:lnTo>
                    <a:lnTo>
                      <a:pt x="208" y="257"/>
                    </a:lnTo>
                    <a:lnTo>
                      <a:pt x="179" y="238"/>
                    </a:lnTo>
                    <a:lnTo>
                      <a:pt x="168" y="226"/>
                    </a:lnTo>
                    <a:lnTo>
                      <a:pt x="173" y="230"/>
                    </a:lnTo>
                    <a:lnTo>
                      <a:pt x="162" y="242"/>
                    </a:lnTo>
                    <a:lnTo>
                      <a:pt x="177" y="236"/>
                    </a:lnTo>
                    <a:lnTo>
                      <a:pt x="170" y="224"/>
                    </a:lnTo>
                    <a:lnTo>
                      <a:pt x="168" y="222"/>
                    </a:lnTo>
                    <a:lnTo>
                      <a:pt x="154" y="209"/>
                    </a:lnTo>
                    <a:lnTo>
                      <a:pt x="138" y="197"/>
                    </a:lnTo>
                    <a:lnTo>
                      <a:pt x="121" y="185"/>
                    </a:lnTo>
                    <a:lnTo>
                      <a:pt x="105" y="172"/>
                    </a:lnTo>
                    <a:lnTo>
                      <a:pt x="98" y="162"/>
                    </a:lnTo>
                    <a:lnTo>
                      <a:pt x="88" y="174"/>
                    </a:lnTo>
                    <a:lnTo>
                      <a:pt x="102" y="168"/>
                    </a:lnTo>
                    <a:lnTo>
                      <a:pt x="98" y="154"/>
                    </a:lnTo>
                    <a:lnTo>
                      <a:pt x="94" y="140"/>
                    </a:lnTo>
                    <a:lnTo>
                      <a:pt x="88" y="129"/>
                    </a:lnTo>
                    <a:lnTo>
                      <a:pt x="86" y="123"/>
                    </a:lnTo>
                    <a:lnTo>
                      <a:pt x="82" y="121"/>
                    </a:lnTo>
                    <a:lnTo>
                      <a:pt x="68" y="111"/>
                    </a:lnTo>
                    <a:lnTo>
                      <a:pt x="63" y="127"/>
                    </a:lnTo>
                    <a:lnTo>
                      <a:pt x="72" y="115"/>
                    </a:lnTo>
                    <a:lnTo>
                      <a:pt x="65" y="105"/>
                    </a:lnTo>
                    <a:lnTo>
                      <a:pt x="53" y="117"/>
                    </a:lnTo>
                    <a:lnTo>
                      <a:pt x="68" y="111"/>
                    </a:lnTo>
                    <a:lnTo>
                      <a:pt x="63" y="100"/>
                    </a:lnTo>
                    <a:lnTo>
                      <a:pt x="59" y="90"/>
                    </a:lnTo>
                    <a:lnTo>
                      <a:pt x="45" y="96"/>
                    </a:lnTo>
                    <a:lnTo>
                      <a:pt x="61" y="96"/>
                    </a:lnTo>
                    <a:lnTo>
                      <a:pt x="55" y="72"/>
                    </a:lnTo>
                    <a:lnTo>
                      <a:pt x="55" y="67"/>
                    </a:lnTo>
                    <a:lnTo>
                      <a:pt x="53" y="53"/>
                    </a:lnTo>
                    <a:lnTo>
                      <a:pt x="49" y="41"/>
                    </a:lnTo>
                    <a:lnTo>
                      <a:pt x="33" y="47"/>
                    </a:lnTo>
                    <a:lnTo>
                      <a:pt x="49" y="43"/>
                    </a:lnTo>
                    <a:lnTo>
                      <a:pt x="45" y="35"/>
                    </a:lnTo>
                    <a:lnTo>
                      <a:pt x="41" y="32"/>
                    </a:lnTo>
                    <a:lnTo>
                      <a:pt x="37" y="28"/>
                    </a:lnTo>
                    <a:lnTo>
                      <a:pt x="28" y="37"/>
                    </a:lnTo>
                    <a:lnTo>
                      <a:pt x="41" y="32"/>
                    </a:lnTo>
                    <a:lnTo>
                      <a:pt x="33" y="22"/>
                    </a:lnTo>
                    <a:lnTo>
                      <a:pt x="20" y="30"/>
                    </a:lnTo>
                    <a:lnTo>
                      <a:pt x="33" y="24"/>
                    </a:lnTo>
                    <a:lnTo>
                      <a:pt x="32" y="10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6" name="Oval 167"/>
              <p:cNvSpPr>
                <a:spLocks noChangeArrowheads="1"/>
              </p:cNvSpPr>
              <p:nvPr/>
            </p:nvSpPr>
            <p:spPr bwMode="auto">
              <a:xfrm>
                <a:off x="4939" y="1217"/>
                <a:ext cx="66" cy="56"/>
              </a:xfrm>
              <a:prstGeom prst="ellipse">
                <a:avLst/>
              </a:prstGeom>
              <a:solidFill>
                <a:srgbClr val="EAEAE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217" name="Oval 168"/>
              <p:cNvSpPr>
                <a:spLocks noChangeArrowheads="1"/>
              </p:cNvSpPr>
              <p:nvPr/>
            </p:nvSpPr>
            <p:spPr bwMode="auto">
              <a:xfrm>
                <a:off x="5148" y="1217"/>
                <a:ext cx="66" cy="56"/>
              </a:xfrm>
              <a:prstGeom prst="ellipse">
                <a:avLst/>
              </a:prstGeom>
              <a:solidFill>
                <a:srgbClr val="EAEAE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 sz="1600"/>
              </a:p>
            </p:txBody>
          </p:sp>
          <p:sp>
            <p:nvSpPr>
              <p:cNvPr id="48218" name="Freeform 169"/>
              <p:cNvSpPr>
                <a:spLocks/>
              </p:cNvSpPr>
              <p:nvPr/>
            </p:nvSpPr>
            <p:spPr bwMode="auto">
              <a:xfrm>
                <a:off x="5372" y="1099"/>
                <a:ext cx="202" cy="497"/>
              </a:xfrm>
              <a:custGeom>
                <a:avLst/>
                <a:gdLst>
                  <a:gd name="T0" fmla="*/ 2 w 405"/>
                  <a:gd name="T1" fmla="*/ 9 h 994"/>
                  <a:gd name="T2" fmla="*/ 3 w 405"/>
                  <a:gd name="T3" fmla="*/ 5 h 994"/>
                  <a:gd name="T4" fmla="*/ 5 w 405"/>
                  <a:gd name="T5" fmla="*/ 2 h 994"/>
                  <a:gd name="T6" fmla="*/ 6 w 405"/>
                  <a:gd name="T7" fmla="*/ 2 h 994"/>
                  <a:gd name="T8" fmla="*/ 7 w 405"/>
                  <a:gd name="T9" fmla="*/ 1 h 994"/>
                  <a:gd name="T10" fmla="*/ 8 w 405"/>
                  <a:gd name="T11" fmla="*/ 2 h 994"/>
                  <a:gd name="T12" fmla="*/ 10 w 405"/>
                  <a:gd name="T13" fmla="*/ 3 h 994"/>
                  <a:gd name="T14" fmla="*/ 11 w 405"/>
                  <a:gd name="T15" fmla="*/ 4 h 994"/>
                  <a:gd name="T16" fmla="*/ 11 w 405"/>
                  <a:gd name="T17" fmla="*/ 6 h 994"/>
                  <a:gd name="T18" fmla="*/ 11 w 405"/>
                  <a:gd name="T19" fmla="*/ 6 h 994"/>
                  <a:gd name="T20" fmla="*/ 11 w 405"/>
                  <a:gd name="T21" fmla="*/ 8 h 994"/>
                  <a:gd name="T22" fmla="*/ 11 w 405"/>
                  <a:gd name="T23" fmla="*/ 10 h 994"/>
                  <a:gd name="T24" fmla="*/ 10 w 405"/>
                  <a:gd name="T25" fmla="*/ 14 h 994"/>
                  <a:gd name="T26" fmla="*/ 9 w 405"/>
                  <a:gd name="T27" fmla="*/ 19 h 994"/>
                  <a:gd name="T28" fmla="*/ 6 w 405"/>
                  <a:gd name="T29" fmla="*/ 20 h 994"/>
                  <a:gd name="T30" fmla="*/ 6 w 405"/>
                  <a:gd name="T31" fmla="*/ 21 h 994"/>
                  <a:gd name="T32" fmla="*/ 7 w 405"/>
                  <a:gd name="T33" fmla="*/ 21 h 994"/>
                  <a:gd name="T34" fmla="*/ 6 w 405"/>
                  <a:gd name="T35" fmla="*/ 21 h 994"/>
                  <a:gd name="T36" fmla="*/ 5 w 405"/>
                  <a:gd name="T37" fmla="*/ 22 h 994"/>
                  <a:gd name="T38" fmla="*/ 5 w 405"/>
                  <a:gd name="T39" fmla="*/ 22 h 994"/>
                  <a:gd name="T40" fmla="*/ 4 w 405"/>
                  <a:gd name="T41" fmla="*/ 22 h 994"/>
                  <a:gd name="T42" fmla="*/ 3 w 405"/>
                  <a:gd name="T43" fmla="*/ 23 h 994"/>
                  <a:gd name="T44" fmla="*/ 2 w 405"/>
                  <a:gd name="T45" fmla="*/ 28 h 994"/>
                  <a:gd name="T46" fmla="*/ 1 w 405"/>
                  <a:gd name="T47" fmla="*/ 30 h 994"/>
                  <a:gd name="T48" fmla="*/ 0 w 405"/>
                  <a:gd name="T49" fmla="*/ 31 h 994"/>
                  <a:gd name="T50" fmla="*/ 0 w 405"/>
                  <a:gd name="T51" fmla="*/ 31 h 994"/>
                  <a:gd name="T52" fmla="*/ 0 w 405"/>
                  <a:gd name="T53" fmla="*/ 31 h 994"/>
                  <a:gd name="T54" fmla="*/ 1 w 405"/>
                  <a:gd name="T55" fmla="*/ 29 h 994"/>
                  <a:gd name="T56" fmla="*/ 1 w 405"/>
                  <a:gd name="T57" fmla="*/ 30 h 994"/>
                  <a:gd name="T58" fmla="*/ 1 w 405"/>
                  <a:gd name="T59" fmla="*/ 30 h 994"/>
                  <a:gd name="T60" fmla="*/ 0 w 405"/>
                  <a:gd name="T61" fmla="*/ 31 h 994"/>
                  <a:gd name="T62" fmla="*/ 0 w 405"/>
                  <a:gd name="T63" fmla="*/ 31 h 994"/>
                  <a:gd name="T64" fmla="*/ 1 w 405"/>
                  <a:gd name="T65" fmla="*/ 31 h 994"/>
                  <a:gd name="T66" fmla="*/ 2 w 405"/>
                  <a:gd name="T67" fmla="*/ 29 h 994"/>
                  <a:gd name="T68" fmla="*/ 3 w 405"/>
                  <a:gd name="T69" fmla="*/ 25 h 994"/>
                  <a:gd name="T70" fmla="*/ 4 w 405"/>
                  <a:gd name="T71" fmla="*/ 24 h 994"/>
                  <a:gd name="T72" fmla="*/ 6 w 405"/>
                  <a:gd name="T73" fmla="*/ 22 h 994"/>
                  <a:gd name="T74" fmla="*/ 6 w 405"/>
                  <a:gd name="T75" fmla="*/ 21 h 994"/>
                  <a:gd name="T76" fmla="*/ 6 w 405"/>
                  <a:gd name="T77" fmla="*/ 21 h 994"/>
                  <a:gd name="T78" fmla="*/ 6 w 405"/>
                  <a:gd name="T79" fmla="*/ 22 h 994"/>
                  <a:gd name="T80" fmla="*/ 6 w 405"/>
                  <a:gd name="T81" fmla="*/ 21 h 994"/>
                  <a:gd name="T82" fmla="*/ 6 w 405"/>
                  <a:gd name="T83" fmla="*/ 21 h 994"/>
                  <a:gd name="T84" fmla="*/ 6 w 405"/>
                  <a:gd name="T85" fmla="*/ 20 h 994"/>
                  <a:gd name="T86" fmla="*/ 8 w 405"/>
                  <a:gd name="T87" fmla="*/ 21 h 994"/>
                  <a:gd name="T88" fmla="*/ 10 w 405"/>
                  <a:gd name="T89" fmla="*/ 16 h 994"/>
                  <a:gd name="T90" fmla="*/ 11 w 405"/>
                  <a:gd name="T91" fmla="*/ 13 h 994"/>
                  <a:gd name="T92" fmla="*/ 12 w 405"/>
                  <a:gd name="T93" fmla="*/ 8 h 994"/>
                  <a:gd name="T94" fmla="*/ 12 w 405"/>
                  <a:gd name="T95" fmla="*/ 7 h 994"/>
                  <a:gd name="T96" fmla="*/ 12 w 405"/>
                  <a:gd name="T97" fmla="*/ 7 h 994"/>
                  <a:gd name="T98" fmla="*/ 12 w 405"/>
                  <a:gd name="T99" fmla="*/ 5 h 994"/>
                  <a:gd name="T100" fmla="*/ 11 w 405"/>
                  <a:gd name="T101" fmla="*/ 3 h 994"/>
                  <a:gd name="T102" fmla="*/ 10 w 405"/>
                  <a:gd name="T103" fmla="*/ 2 h 994"/>
                  <a:gd name="T104" fmla="*/ 8 w 405"/>
                  <a:gd name="T105" fmla="*/ 1 h 994"/>
                  <a:gd name="T106" fmla="*/ 7 w 405"/>
                  <a:gd name="T107" fmla="*/ 1 h 994"/>
                  <a:gd name="T108" fmla="*/ 5 w 405"/>
                  <a:gd name="T109" fmla="*/ 1 h 994"/>
                  <a:gd name="T110" fmla="*/ 3 w 405"/>
                  <a:gd name="T111" fmla="*/ 3 h 994"/>
                  <a:gd name="T112" fmla="*/ 2 w 405"/>
                  <a:gd name="T113" fmla="*/ 8 h 994"/>
                  <a:gd name="T114" fmla="*/ 0 w 405"/>
                  <a:gd name="T115" fmla="*/ 12 h 9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5"/>
                  <a:gd name="T175" fmla="*/ 0 h 994"/>
                  <a:gd name="T176" fmla="*/ 405 w 405"/>
                  <a:gd name="T177" fmla="*/ 994 h 9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5" h="994">
                    <a:moveTo>
                      <a:pt x="6" y="362"/>
                    </a:moveTo>
                    <a:lnTo>
                      <a:pt x="29" y="382"/>
                    </a:lnTo>
                    <a:lnTo>
                      <a:pt x="39" y="368"/>
                    </a:lnTo>
                    <a:lnTo>
                      <a:pt x="43" y="362"/>
                    </a:lnTo>
                    <a:lnTo>
                      <a:pt x="51" y="345"/>
                    </a:lnTo>
                    <a:lnTo>
                      <a:pt x="66" y="310"/>
                    </a:lnTo>
                    <a:lnTo>
                      <a:pt x="51" y="304"/>
                    </a:lnTo>
                    <a:lnTo>
                      <a:pt x="64" y="312"/>
                    </a:lnTo>
                    <a:lnTo>
                      <a:pt x="80" y="279"/>
                    </a:lnTo>
                    <a:lnTo>
                      <a:pt x="93" y="251"/>
                    </a:lnTo>
                    <a:lnTo>
                      <a:pt x="93" y="249"/>
                    </a:lnTo>
                    <a:lnTo>
                      <a:pt x="95" y="247"/>
                    </a:lnTo>
                    <a:lnTo>
                      <a:pt x="103" y="212"/>
                    </a:lnTo>
                    <a:lnTo>
                      <a:pt x="88" y="212"/>
                    </a:lnTo>
                    <a:lnTo>
                      <a:pt x="101" y="218"/>
                    </a:lnTo>
                    <a:lnTo>
                      <a:pt x="113" y="189"/>
                    </a:lnTo>
                    <a:lnTo>
                      <a:pt x="113" y="187"/>
                    </a:lnTo>
                    <a:lnTo>
                      <a:pt x="125" y="146"/>
                    </a:lnTo>
                    <a:lnTo>
                      <a:pt x="136" y="107"/>
                    </a:lnTo>
                    <a:lnTo>
                      <a:pt x="144" y="90"/>
                    </a:lnTo>
                    <a:lnTo>
                      <a:pt x="154" y="76"/>
                    </a:lnTo>
                    <a:lnTo>
                      <a:pt x="138" y="70"/>
                    </a:lnTo>
                    <a:lnTo>
                      <a:pt x="150" y="80"/>
                    </a:lnTo>
                    <a:lnTo>
                      <a:pt x="160" y="67"/>
                    </a:lnTo>
                    <a:lnTo>
                      <a:pt x="173" y="57"/>
                    </a:lnTo>
                    <a:lnTo>
                      <a:pt x="179" y="49"/>
                    </a:lnTo>
                    <a:lnTo>
                      <a:pt x="185" y="43"/>
                    </a:lnTo>
                    <a:lnTo>
                      <a:pt x="191" y="39"/>
                    </a:lnTo>
                    <a:lnTo>
                      <a:pt x="181" y="28"/>
                    </a:lnTo>
                    <a:lnTo>
                      <a:pt x="187" y="41"/>
                    </a:lnTo>
                    <a:lnTo>
                      <a:pt x="181" y="43"/>
                    </a:lnTo>
                    <a:lnTo>
                      <a:pt x="187" y="41"/>
                    </a:lnTo>
                    <a:lnTo>
                      <a:pt x="189" y="41"/>
                    </a:lnTo>
                    <a:lnTo>
                      <a:pt x="202" y="39"/>
                    </a:lnTo>
                    <a:lnTo>
                      <a:pt x="212" y="39"/>
                    </a:lnTo>
                    <a:lnTo>
                      <a:pt x="218" y="37"/>
                    </a:lnTo>
                    <a:lnTo>
                      <a:pt x="224" y="37"/>
                    </a:lnTo>
                    <a:lnTo>
                      <a:pt x="228" y="37"/>
                    </a:lnTo>
                    <a:lnTo>
                      <a:pt x="231" y="35"/>
                    </a:lnTo>
                    <a:lnTo>
                      <a:pt x="237" y="35"/>
                    </a:lnTo>
                    <a:lnTo>
                      <a:pt x="245" y="34"/>
                    </a:lnTo>
                    <a:lnTo>
                      <a:pt x="255" y="32"/>
                    </a:lnTo>
                    <a:lnTo>
                      <a:pt x="251" y="16"/>
                    </a:lnTo>
                    <a:lnTo>
                      <a:pt x="251" y="32"/>
                    </a:lnTo>
                    <a:lnTo>
                      <a:pt x="247" y="32"/>
                    </a:lnTo>
                    <a:lnTo>
                      <a:pt x="257" y="34"/>
                    </a:lnTo>
                    <a:lnTo>
                      <a:pt x="263" y="35"/>
                    </a:lnTo>
                    <a:lnTo>
                      <a:pt x="268" y="22"/>
                    </a:lnTo>
                    <a:lnTo>
                      <a:pt x="259" y="32"/>
                    </a:lnTo>
                    <a:lnTo>
                      <a:pt x="265" y="37"/>
                    </a:lnTo>
                    <a:lnTo>
                      <a:pt x="274" y="26"/>
                    </a:lnTo>
                    <a:lnTo>
                      <a:pt x="263" y="35"/>
                    </a:lnTo>
                    <a:lnTo>
                      <a:pt x="276" y="51"/>
                    </a:lnTo>
                    <a:lnTo>
                      <a:pt x="284" y="57"/>
                    </a:lnTo>
                    <a:lnTo>
                      <a:pt x="288" y="61"/>
                    </a:lnTo>
                    <a:lnTo>
                      <a:pt x="296" y="65"/>
                    </a:lnTo>
                    <a:lnTo>
                      <a:pt x="317" y="70"/>
                    </a:lnTo>
                    <a:lnTo>
                      <a:pt x="329" y="74"/>
                    </a:lnTo>
                    <a:lnTo>
                      <a:pt x="335" y="61"/>
                    </a:lnTo>
                    <a:lnTo>
                      <a:pt x="323" y="70"/>
                    </a:lnTo>
                    <a:lnTo>
                      <a:pt x="336" y="80"/>
                    </a:lnTo>
                    <a:lnTo>
                      <a:pt x="344" y="67"/>
                    </a:lnTo>
                    <a:lnTo>
                      <a:pt x="335" y="78"/>
                    </a:lnTo>
                    <a:lnTo>
                      <a:pt x="340" y="84"/>
                    </a:lnTo>
                    <a:lnTo>
                      <a:pt x="344" y="88"/>
                    </a:lnTo>
                    <a:lnTo>
                      <a:pt x="348" y="92"/>
                    </a:lnTo>
                    <a:lnTo>
                      <a:pt x="354" y="100"/>
                    </a:lnTo>
                    <a:lnTo>
                      <a:pt x="366" y="90"/>
                    </a:lnTo>
                    <a:lnTo>
                      <a:pt x="352" y="98"/>
                    </a:lnTo>
                    <a:lnTo>
                      <a:pt x="356" y="104"/>
                    </a:lnTo>
                    <a:lnTo>
                      <a:pt x="362" y="113"/>
                    </a:lnTo>
                    <a:lnTo>
                      <a:pt x="368" y="121"/>
                    </a:lnTo>
                    <a:lnTo>
                      <a:pt x="371" y="127"/>
                    </a:lnTo>
                    <a:lnTo>
                      <a:pt x="383" y="117"/>
                    </a:lnTo>
                    <a:lnTo>
                      <a:pt x="368" y="119"/>
                    </a:lnTo>
                    <a:lnTo>
                      <a:pt x="370" y="127"/>
                    </a:lnTo>
                    <a:lnTo>
                      <a:pt x="370" y="135"/>
                    </a:lnTo>
                    <a:lnTo>
                      <a:pt x="371" y="148"/>
                    </a:lnTo>
                    <a:lnTo>
                      <a:pt x="371" y="164"/>
                    </a:lnTo>
                    <a:lnTo>
                      <a:pt x="371" y="172"/>
                    </a:lnTo>
                    <a:lnTo>
                      <a:pt x="370" y="181"/>
                    </a:lnTo>
                    <a:lnTo>
                      <a:pt x="370" y="183"/>
                    </a:lnTo>
                    <a:lnTo>
                      <a:pt x="371" y="187"/>
                    </a:lnTo>
                    <a:lnTo>
                      <a:pt x="371" y="197"/>
                    </a:lnTo>
                    <a:lnTo>
                      <a:pt x="373" y="201"/>
                    </a:lnTo>
                    <a:lnTo>
                      <a:pt x="373" y="203"/>
                    </a:lnTo>
                    <a:lnTo>
                      <a:pt x="389" y="197"/>
                    </a:lnTo>
                    <a:lnTo>
                      <a:pt x="373" y="197"/>
                    </a:lnTo>
                    <a:lnTo>
                      <a:pt x="373" y="191"/>
                    </a:lnTo>
                    <a:lnTo>
                      <a:pt x="389" y="197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3" y="191"/>
                    </a:lnTo>
                    <a:lnTo>
                      <a:pt x="371" y="195"/>
                    </a:lnTo>
                    <a:lnTo>
                      <a:pt x="371" y="199"/>
                    </a:lnTo>
                    <a:lnTo>
                      <a:pt x="370" y="205"/>
                    </a:lnTo>
                    <a:lnTo>
                      <a:pt x="370" y="212"/>
                    </a:lnTo>
                    <a:lnTo>
                      <a:pt x="366" y="232"/>
                    </a:lnTo>
                    <a:lnTo>
                      <a:pt x="381" y="232"/>
                    </a:lnTo>
                    <a:lnTo>
                      <a:pt x="368" y="226"/>
                    </a:lnTo>
                    <a:lnTo>
                      <a:pt x="366" y="245"/>
                    </a:lnTo>
                    <a:lnTo>
                      <a:pt x="364" y="247"/>
                    </a:lnTo>
                    <a:lnTo>
                      <a:pt x="364" y="255"/>
                    </a:lnTo>
                    <a:lnTo>
                      <a:pt x="362" y="261"/>
                    </a:lnTo>
                    <a:lnTo>
                      <a:pt x="377" y="261"/>
                    </a:lnTo>
                    <a:lnTo>
                      <a:pt x="362" y="261"/>
                    </a:lnTo>
                    <a:lnTo>
                      <a:pt x="360" y="300"/>
                    </a:lnTo>
                    <a:lnTo>
                      <a:pt x="356" y="339"/>
                    </a:lnTo>
                    <a:lnTo>
                      <a:pt x="350" y="376"/>
                    </a:lnTo>
                    <a:lnTo>
                      <a:pt x="366" y="376"/>
                    </a:lnTo>
                    <a:lnTo>
                      <a:pt x="350" y="370"/>
                    </a:lnTo>
                    <a:lnTo>
                      <a:pt x="340" y="403"/>
                    </a:lnTo>
                    <a:lnTo>
                      <a:pt x="340" y="405"/>
                    </a:lnTo>
                    <a:lnTo>
                      <a:pt x="335" y="417"/>
                    </a:lnTo>
                    <a:lnTo>
                      <a:pt x="329" y="430"/>
                    </a:lnTo>
                    <a:lnTo>
                      <a:pt x="323" y="444"/>
                    </a:lnTo>
                    <a:lnTo>
                      <a:pt x="321" y="450"/>
                    </a:lnTo>
                    <a:lnTo>
                      <a:pt x="319" y="463"/>
                    </a:lnTo>
                    <a:lnTo>
                      <a:pt x="313" y="481"/>
                    </a:lnTo>
                    <a:lnTo>
                      <a:pt x="305" y="498"/>
                    </a:lnTo>
                    <a:lnTo>
                      <a:pt x="300" y="518"/>
                    </a:lnTo>
                    <a:lnTo>
                      <a:pt x="294" y="539"/>
                    </a:lnTo>
                    <a:lnTo>
                      <a:pt x="280" y="574"/>
                    </a:lnTo>
                    <a:lnTo>
                      <a:pt x="272" y="590"/>
                    </a:lnTo>
                    <a:lnTo>
                      <a:pt x="288" y="595"/>
                    </a:lnTo>
                    <a:lnTo>
                      <a:pt x="276" y="586"/>
                    </a:lnTo>
                    <a:lnTo>
                      <a:pt x="266" y="599"/>
                    </a:lnTo>
                    <a:lnTo>
                      <a:pt x="257" y="609"/>
                    </a:lnTo>
                    <a:lnTo>
                      <a:pt x="266" y="619"/>
                    </a:lnTo>
                    <a:lnTo>
                      <a:pt x="261" y="605"/>
                    </a:lnTo>
                    <a:lnTo>
                      <a:pt x="249" y="613"/>
                    </a:lnTo>
                    <a:lnTo>
                      <a:pt x="224" y="627"/>
                    </a:lnTo>
                    <a:lnTo>
                      <a:pt x="222" y="627"/>
                    </a:lnTo>
                    <a:lnTo>
                      <a:pt x="216" y="629"/>
                    </a:lnTo>
                    <a:lnTo>
                      <a:pt x="216" y="630"/>
                    </a:lnTo>
                    <a:lnTo>
                      <a:pt x="212" y="634"/>
                    </a:lnTo>
                    <a:lnTo>
                      <a:pt x="210" y="638"/>
                    </a:lnTo>
                    <a:lnTo>
                      <a:pt x="206" y="642"/>
                    </a:lnTo>
                    <a:lnTo>
                      <a:pt x="202" y="646"/>
                    </a:lnTo>
                    <a:lnTo>
                      <a:pt x="202" y="654"/>
                    </a:lnTo>
                    <a:lnTo>
                      <a:pt x="202" y="660"/>
                    </a:lnTo>
                    <a:lnTo>
                      <a:pt x="206" y="664"/>
                    </a:lnTo>
                    <a:lnTo>
                      <a:pt x="212" y="667"/>
                    </a:lnTo>
                    <a:lnTo>
                      <a:pt x="218" y="669"/>
                    </a:lnTo>
                    <a:lnTo>
                      <a:pt x="224" y="667"/>
                    </a:lnTo>
                    <a:lnTo>
                      <a:pt x="228" y="664"/>
                    </a:lnTo>
                    <a:lnTo>
                      <a:pt x="230" y="664"/>
                    </a:lnTo>
                    <a:lnTo>
                      <a:pt x="231" y="660"/>
                    </a:lnTo>
                    <a:lnTo>
                      <a:pt x="235" y="656"/>
                    </a:lnTo>
                    <a:lnTo>
                      <a:pt x="237" y="652"/>
                    </a:lnTo>
                    <a:lnTo>
                      <a:pt x="239" y="646"/>
                    </a:lnTo>
                    <a:lnTo>
                      <a:pt x="239" y="644"/>
                    </a:lnTo>
                    <a:lnTo>
                      <a:pt x="237" y="638"/>
                    </a:lnTo>
                    <a:lnTo>
                      <a:pt x="233" y="634"/>
                    </a:lnTo>
                    <a:lnTo>
                      <a:pt x="230" y="630"/>
                    </a:lnTo>
                    <a:lnTo>
                      <a:pt x="224" y="629"/>
                    </a:lnTo>
                    <a:lnTo>
                      <a:pt x="218" y="630"/>
                    </a:lnTo>
                    <a:lnTo>
                      <a:pt x="212" y="632"/>
                    </a:lnTo>
                    <a:lnTo>
                      <a:pt x="208" y="636"/>
                    </a:lnTo>
                    <a:lnTo>
                      <a:pt x="204" y="638"/>
                    </a:lnTo>
                    <a:lnTo>
                      <a:pt x="198" y="642"/>
                    </a:lnTo>
                    <a:lnTo>
                      <a:pt x="187" y="654"/>
                    </a:lnTo>
                    <a:lnTo>
                      <a:pt x="181" y="660"/>
                    </a:lnTo>
                    <a:lnTo>
                      <a:pt x="177" y="664"/>
                    </a:lnTo>
                    <a:lnTo>
                      <a:pt x="175" y="667"/>
                    </a:lnTo>
                    <a:lnTo>
                      <a:pt x="173" y="673"/>
                    </a:lnTo>
                    <a:lnTo>
                      <a:pt x="175" y="679"/>
                    </a:lnTo>
                    <a:lnTo>
                      <a:pt x="179" y="685"/>
                    </a:lnTo>
                    <a:lnTo>
                      <a:pt x="183" y="689"/>
                    </a:lnTo>
                    <a:lnTo>
                      <a:pt x="191" y="689"/>
                    </a:lnTo>
                    <a:lnTo>
                      <a:pt x="196" y="689"/>
                    </a:lnTo>
                    <a:lnTo>
                      <a:pt x="191" y="673"/>
                    </a:lnTo>
                    <a:lnTo>
                      <a:pt x="181" y="662"/>
                    </a:lnTo>
                    <a:lnTo>
                      <a:pt x="177" y="667"/>
                    </a:lnTo>
                    <a:lnTo>
                      <a:pt x="175" y="673"/>
                    </a:lnTo>
                    <a:lnTo>
                      <a:pt x="177" y="679"/>
                    </a:lnTo>
                    <a:lnTo>
                      <a:pt x="181" y="685"/>
                    </a:lnTo>
                    <a:lnTo>
                      <a:pt x="185" y="687"/>
                    </a:lnTo>
                    <a:lnTo>
                      <a:pt x="191" y="689"/>
                    </a:lnTo>
                    <a:lnTo>
                      <a:pt x="185" y="660"/>
                    </a:lnTo>
                    <a:lnTo>
                      <a:pt x="183" y="660"/>
                    </a:lnTo>
                    <a:lnTo>
                      <a:pt x="177" y="664"/>
                    </a:lnTo>
                    <a:lnTo>
                      <a:pt x="171" y="665"/>
                    </a:lnTo>
                    <a:lnTo>
                      <a:pt x="171" y="669"/>
                    </a:lnTo>
                    <a:lnTo>
                      <a:pt x="148" y="699"/>
                    </a:lnTo>
                    <a:lnTo>
                      <a:pt x="163" y="704"/>
                    </a:lnTo>
                    <a:lnTo>
                      <a:pt x="152" y="693"/>
                    </a:lnTo>
                    <a:lnTo>
                      <a:pt x="142" y="706"/>
                    </a:lnTo>
                    <a:lnTo>
                      <a:pt x="132" y="718"/>
                    </a:lnTo>
                    <a:lnTo>
                      <a:pt x="130" y="718"/>
                    </a:lnTo>
                    <a:lnTo>
                      <a:pt x="126" y="722"/>
                    </a:lnTo>
                    <a:lnTo>
                      <a:pt x="125" y="724"/>
                    </a:lnTo>
                    <a:lnTo>
                      <a:pt x="121" y="728"/>
                    </a:lnTo>
                    <a:lnTo>
                      <a:pt x="117" y="732"/>
                    </a:lnTo>
                    <a:lnTo>
                      <a:pt x="113" y="735"/>
                    </a:lnTo>
                    <a:lnTo>
                      <a:pt x="111" y="739"/>
                    </a:lnTo>
                    <a:lnTo>
                      <a:pt x="109" y="745"/>
                    </a:lnTo>
                    <a:lnTo>
                      <a:pt x="99" y="769"/>
                    </a:lnTo>
                    <a:lnTo>
                      <a:pt x="91" y="792"/>
                    </a:lnTo>
                    <a:lnTo>
                      <a:pt x="90" y="798"/>
                    </a:lnTo>
                    <a:lnTo>
                      <a:pt x="88" y="835"/>
                    </a:lnTo>
                    <a:lnTo>
                      <a:pt x="86" y="870"/>
                    </a:lnTo>
                    <a:lnTo>
                      <a:pt x="82" y="881"/>
                    </a:lnTo>
                    <a:lnTo>
                      <a:pt x="97" y="881"/>
                    </a:lnTo>
                    <a:lnTo>
                      <a:pt x="82" y="875"/>
                    </a:lnTo>
                    <a:lnTo>
                      <a:pt x="76" y="885"/>
                    </a:lnTo>
                    <a:lnTo>
                      <a:pt x="62" y="907"/>
                    </a:lnTo>
                    <a:lnTo>
                      <a:pt x="78" y="912"/>
                    </a:lnTo>
                    <a:lnTo>
                      <a:pt x="66" y="903"/>
                    </a:lnTo>
                    <a:lnTo>
                      <a:pt x="51" y="922"/>
                    </a:lnTo>
                    <a:lnTo>
                      <a:pt x="43" y="930"/>
                    </a:lnTo>
                    <a:lnTo>
                      <a:pt x="39" y="936"/>
                    </a:lnTo>
                    <a:lnTo>
                      <a:pt x="37" y="934"/>
                    </a:lnTo>
                    <a:lnTo>
                      <a:pt x="35" y="940"/>
                    </a:lnTo>
                    <a:lnTo>
                      <a:pt x="29" y="951"/>
                    </a:lnTo>
                    <a:lnTo>
                      <a:pt x="43" y="957"/>
                    </a:lnTo>
                    <a:lnTo>
                      <a:pt x="33" y="945"/>
                    </a:lnTo>
                    <a:lnTo>
                      <a:pt x="25" y="953"/>
                    </a:lnTo>
                    <a:lnTo>
                      <a:pt x="20" y="961"/>
                    </a:lnTo>
                    <a:lnTo>
                      <a:pt x="12" y="969"/>
                    </a:lnTo>
                    <a:lnTo>
                      <a:pt x="23" y="979"/>
                    </a:lnTo>
                    <a:lnTo>
                      <a:pt x="35" y="967"/>
                    </a:lnTo>
                    <a:lnTo>
                      <a:pt x="29" y="965"/>
                    </a:lnTo>
                    <a:lnTo>
                      <a:pt x="23" y="963"/>
                    </a:lnTo>
                    <a:lnTo>
                      <a:pt x="18" y="965"/>
                    </a:lnTo>
                    <a:lnTo>
                      <a:pt x="12" y="967"/>
                    </a:lnTo>
                    <a:lnTo>
                      <a:pt x="35" y="969"/>
                    </a:lnTo>
                    <a:lnTo>
                      <a:pt x="29" y="967"/>
                    </a:lnTo>
                    <a:lnTo>
                      <a:pt x="25" y="963"/>
                    </a:lnTo>
                    <a:lnTo>
                      <a:pt x="23" y="963"/>
                    </a:lnTo>
                    <a:lnTo>
                      <a:pt x="18" y="977"/>
                    </a:lnTo>
                    <a:lnTo>
                      <a:pt x="31" y="971"/>
                    </a:lnTo>
                    <a:lnTo>
                      <a:pt x="27" y="965"/>
                    </a:lnTo>
                    <a:lnTo>
                      <a:pt x="33" y="977"/>
                    </a:lnTo>
                    <a:lnTo>
                      <a:pt x="31" y="975"/>
                    </a:lnTo>
                    <a:lnTo>
                      <a:pt x="31" y="971"/>
                    </a:lnTo>
                    <a:lnTo>
                      <a:pt x="29" y="959"/>
                    </a:lnTo>
                    <a:lnTo>
                      <a:pt x="16" y="965"/>
                    </a:lnTo>
                    <a:lnTo>
                      <a:pt x="31" y="965"/>
                    </a:lnTo>
                    <a:lnTo>
                      <a:pt x="29" y="971"/>
                    </a:lnTo>
                    <a:lnTo>
                      <a:pt x="33" y="959"/>
                    </a:lnTo>
                    <a:lnTo>
                      <a:pt x="37" y="947"/>
                    </a:lnTo>
                    <a:lnTo>
                      <a:pt x="37" y="942"/>
                    </a:lnTo>
                    <a:lnTo>
                      <a:pt x="39" y="932"/>
                    </a:lnTo>
                    <a:lnTo>
                      <a:pt x="37" y="926"/>
                    </a:lnTo>
                    <a:lnTo>
                      <a:pt x="35" y="920"/>
                    </a:lnTo>
                    <a:lnTo>
                      <a:pt x="29" y="918"/>
                    </a:lnTo>
                    <a:lnTo>
                      <a:pt x="23" y="916"/>
                    </a:lnTo>
                    <a:lnTo>
                      <a:pt x="18" y="918"/>
                    </a:lnTo>
                    <a:lnTo>
                      <a:pt x="12" y="920"/>
                    </a:lnTo>
                    <a:lnTo>
                      <a:pt x="10" y="926"/>
                    </a:lnTo>
                    <a:lnTo>
                      <a:pt x="10" y="930"/>
                    </a:lnTo>
                    <a:lnTo>
                      <a:pt x="4" y="967"/>
                    </a:lnTo>
                    <a:lnTo>
                      <a:pt x="33" y="973"/>
                    </a:lnTo>
                    <a:lnTo>
                      <a:pt x="39" y="936"/>
                    </a:lnTo>
                    <a:lnTo>
                      <a:pt x="8" y="932"/>
                    </a:lnTo>
                    <a:lnTo>
                      <a:pt x="10" y="938"/>
                    </a:lnTo>
                    <a:lnTo>
                      <a:pt x="12" y="944"/>
                    </a:lnTo>
                    <a:lnTo>
                      <a:pt x="18" y="945"/>
                    </a:lnTo>
                    <a:lnTo>
                      <a:pt x="23" y="947"/>
                    </a:lnTo>
                    <a:lnTo>
                      <a:pt x="29" y="945"/>
                    </a:lnTo>
                    <a:lnTo>
                      <a:pt x="35" y="944"/>
                    </a:lnTo>
                    <a:lnTo>
                      <a:pt x="37" y="938"/>
                    </a:lnTo>
                    <a:lnTo>
                      <a:pt x="39" y="932"/>
                    </a:lnTo>
                    <a:lnTo>
                      <a:pt x="23" y="932"/>
                    </a:lnTo>
                    <a:lnTo>
                      <a:pt x="8" y="932"/>
                    </a:lnTo>
                    <a:lnTo>
                      <a:pt x="6" y="942"/>
                    </a:lnTo>
                    <a:lnTo>
                      <a:pt x="21" y="942"/>
                    </a:lnTo>
                    <a:lnTo>
                      <a:pt x="8" y="936"/>
                    </a:lnTo>
                    <a:lnTo>
                      <a:pt x="4" y="947"/>
                    </a:lnTo>
                    <a:lnTo>
                      <a:pt x="0" y="959"/>
                    </a:lnTo>
                    <a:lnTo>
                      <a:pt x="0" y="965"/>
                    </a:lnTo>
                    <a:lnTo>
                      <a:pt x="0" y="971"/>
                    </a:lnTo>
                    <a:lnTo>
                      <a:pt x="2" y="980"/>
                    </a:lnTo>
                    <a:lnTo>
                      <a:pt x="16" y="975"/>
                    </a:lnTo>
                    <a:lnTo>
                      <a:pt x="0" y="975"/>
                    </a:lnTo>
                    <a:lnTo>
                      <a:pt x="2" y="977"/>
                    </a:lnTo>
                    <a:lnTo>
                      <a:pt x="2" y="982"/>
                    </a:lnTo>
                    <a:lnTo>
                      <a:pt x="6" y="988"/>
                    </a:lnTo>
                    <a:lnTo>
                      <a:pt x="12" y="992"/>
                    </a:lnTo>
                    <a:lnTo>
                      <a:pt x="14" y="992"/>
                    </a:lnTo>
                    <a:lnTo>
                      <a:pt x="20" y="977"/>
                    </a:lnTo>
                    <a:lnTo>
                      <a:pt x="8" y="988"/>
                    </a:lnTo>
                    <a:lnTo>
                      <a:pt x="14" y="990"/>
                    </a:lnTo>
                    <a:lnTo>
                      <a:pt x="12" y="990"/>
                    </a:lnTo>
                    <a:lnTo>
                      <a:pt x="18" y="992"/>
                    </a:lnTo>
                    <a:lnTo>
                      <a:pt x="23" y="994"/>
                    </a:lnTo>
                    <a:lnTo>
                      <a:pt x="29" y="992"/>
                    </a:lnTo>
                    <a:lnTo>
                      <a:pt x="35" y="990"/>
                    </a:lnTo>
                    <a:lnTo>
                      <a:pt x="35" y="988"/>
                    </a:lnTo>
                    <a:lnTo>
                      <a:pt x="41" y="982"/>
                    </a:lnTo>
                    <a:lnTo>
                      <a:pt x="47" y="975"/>
                    </a:lnTo>
                    <a:lnTo>
                      <a:pt x="55" y="967"/>
                    </a:lnTo>
                    <a:lnTo>
                      <a:pt x="58" y="963"/>
                    </a:lnTo>
                    <a:lnTo>
                      <a:pt x="62" y="953"/>
                    </a:lnTo>
                    <a:lnTo>
                      <a:pt x="49" y="945"/>
                    </a:lnTo>
                    <a:lnTo>
                      <a:pt x="60" y="957"/>
                    </a:lnTo>
                    <a:lnTo>
                      <a:pt x="64" y="951"/>
                    </a:lnTo>
                    <a:lnTo>
                      <a:pt x="72" y="944"/>
                    </a:lnTo>
                    <a:lnTo>
                      <a:pt x="88" y="924"/>
                    </a:lnTo>
                    <a:lnTo>
                      <a:pt x="91" y="918"/>
                    </a:lnTo>
                    <a:lnTo>
                      <a:pt x="105" y="897"/>
                    </a:lnTo>
                    <a:lnTo>
                      <a:pt x="111" y="887"/>
                    </a:lnTo>
                    <a:lnTo>
                      <a:pt x="113" y="881"/>
                    </a:lnTo>
                    <a:lnTo>
                      <a:pt x="115" y="875"/>
                    </a:lnTo>
                    <a:lnTo>
                      <a:pt x="119" y="835"/>
                    </a:lnTo>
                    <a:lnTo>
                      <a:pt x="121" y="800"/>
                    </a:lnTo>
                    <a:lnTo>
                      <a:pt x="105" y="798"/>
                    </a:lnTo>
                    <a:lnTo>
                      <a:pt x="121" y="804"/>
                    </a:lnTo>
                    <a:lnTo>
                      <a:pt x="128" y="780"/>
                    </a:lnTo>
                    <a:lnTo>
                      <a:pt x="136" y="759"/>
                    </a:lnTo>
                    <a:lnTo>
                      <a:pt x="140" y="751"/>
                    </a:lnTo>
                    <a:lnTo>
                      <a:pt x="142" y="747"/>
                    </a:lnTo>
                    <a:lnTo>
                      <a:pt x="128" y="741"/>
                    </a:lnTo>
                    <a:lnTo>
                      <a:pt x="138" y="753"/>
                    </a:lnTo>
                    <a:lnTo>
                      <a:pt x="142" y="749"/>
                    </a:lnTo>
                    <a:lnTo>
                      <a:pt x="146" y="745"/>
                    </a:lnTo>
                    <a:lnTo>
                      <a:pt x="148" y="743"/>
                    </a:lnTo>
                    <a:lnTo>
                      <a:pt x="154" y="737"/>
                    </a:lnTo>
                    <a:lnTo>
                      <a:pt x="142" y="728"/>
                    </a:lnTo>
                    <a:lnTo>
                      <a:pt x="154" y="739"/>
                    </a:lnTo>
                    <a:lnTo>
                      <a:pt x="163" y="728"/>
                    </a:lnTo>
                    <a:lnTo>
                      <a:pt x="173" y="714"/>
                    </a:lnTo>
                    <a:lnTo>
                      <a:pt x="177" y="710"/>
                    </a:lnTo>
                    <a:lnTo>
                      <a:pt x="196" y="687"/>
                    </a:lnTo>
                    <a:lnTo>
                      <a:pt x="195" y="689"/>
                    </a:lnTo>
                    <a:lnTo>
                      <a:pt x="183" y="677"/>
                    </a:lnTo>
                    <a:lnTo>
                      <a:pt x="191" y="691"/>
                    </a:lnTo>
                    <a:lnTo>
                      <a:pt x="195" y="689"/>
                    </a:lnTo>
                    <a:lnTo>
                      <a:pt x="196" y="689"/>
                    </a:lnTo>
                    <a:lnTo>
                      <a:pt x="202" y="685"/>
                    </a:lnTo>
                    <a:lnTo>
                      <a:pt x="206" y="679"/>
                    </a:lnTo>
                    <a:lnTo>
                      <a:pt x="206" y="673"/>
                    </a:lnTo>
                    <a:lnTo>
                      <a:pt x="206" y="667"/>
                    </a:lnTo>
                    <a:lnTo>
                      <a:pt x="202" y="662"/>
                    </a:lnTo>
                    <a:lnTo>
                      <a:pt x="196" y="660"/>
                    </a:lnTo>
                    <a:lnTo>
                      <a:pt x="191" y="658"/>
                    </a:lnTo>
                    <a:lnTo>
                      <a:pt x="185" y="660"/>
                    </a:lnTo>
                    <a:lnTo>
                      <a:pt x="191" y="673"/>
                    </a:lnTo>
                    <a:lnTo>
                      <a:pt x="191" y="658"/>
                    </a:lnTo>
                    <a:lnTo>
                      <a:pt x="200" y="664"/>
                    </a:lnTo>
                    <a:lnTo>
                      <a:pt x="196" y="660"/>
                    </a:lnTo>
                    <a:lnTo>
                      <a:pt x="191" y="673"/>
                    </a:lnTo>
                    <a:lnTo>
                      <a:pt x="204" y="667"/>
                    </a:lnTo>
                    <a:lnTo>
                      <a:pt x="204" y="673"/>
                    </a:lnTo>
                    <a:lnTo>
                      <a:pt x="189" y="673"/>
                    </a:lnTo>
                    <a:lnTo>
                      <a:pt x="204" y="679"/>
                    </a:lnTo>
                    <a:lnTo>
                      <a:pt x="206" y="675"/>
                    </a:lnTo>
                    <a:lnTo>
                      <a:pt x="191" y="669"/>
                    </a:lnTo>
                    <a:lnTo>
                      <a:pt x="202" y="681"/>
                    </a:lnTo>
                    <a:lnTo>
                      <a:pt x="208" y="675"/>
                    </a:lnTo>
                    <a:lnTo>
                      <a:pt x="218" y="665"/>
                    </a:lnTo>
                    <a:lnTo>
                      <a:pt x="226" y="660"/>
                    </a:lnTo>
                    <a:lnTo>
                      <a:pt x="230" y="658"/>
                    </a:lnTo>
                    <a:lnTo>
                      <a:pt x="218" y="646"/>
                    </a:lnTo>
                    <a:lnTo>
                      <a:pt x="224" y="662"/>
                    </a:lnTo>
                    <a:lnTo>
                      <a:pt x="230" y="660"/>
                    </a:lnTo>
                    <a:lnTo>
                      <a:pt x="208" y="650"/>
                    </a:lnTo>
                    <a:lnTo>
                      <a:pt x="212" y="656"/>
                    </a:lnTo>
                    <a:lnTo>
                      <a:pt x="216" y="660"/>
                    </a:lnTo>
                    <a:lnTo>
                      <a:pt x="224" y="660"/>
                    </a:lnTo>
                    <a:lnTo>
                      <a:pt x="224" y="644"/>
                    </a:lnTo>
                    <a:lnTo>
                      <a:pt x="208" y="644"/>
                    </a:lnTo>
                    <a:lnTo>
                      <a:pt x="208" y="646"/>
                    </a:lnTo>
                    <a:lnTo>
                      <a:pt x="224" y="646"/>
                    </a:lnTo>
                    <a:lnTo>
                      <a:pt x="208" y="640"/>
                    </a:lnTo>
                    <a:lnTo>
                      <a:pt x="206" y="644"/>
                    </a:lnTo>
                    <a:lnTo>
                      <a:pt x="222" y="650"/>
                    </a:lnTo>
                    <a:lnTo>
                      <a:pt x="210" y="638"/>
                    </a:lnTo>
                    <a:lnTo>
                      <a:pt x="208" y="642"/>
                    </a:lnTo>
                    <a:lnTo>
                      <a:pt x="206" y="642"/>
                    </a:lnTo>
                    <a:lnTo>
                      <a:pt x="231" y="660"/>
                    </a:lnTo>
                    <a:lnTo>
                      <a:pt x="233" y="654"/>
                    </a:lnTo>
                    <a:lnTo>
                      <a:pt x="231" y="646"/>
                    </a:lnTo>
                    <a:lnTo>
                      <a:pt x="230" y="642"/>
                    </a:lnTo>
                    <a:lnTo>
                      <a:pt x="224" y="638"/>
                    </a:lnTo>
                    <a:lnTo>
                      <a:pt x="218" y="638"/>
                    </a:lnTo>
                    <a:lnTo>
                      <a:pt x="212" y="638"/>
                    </a:lnTo>
                    <a:lnTo>
                      <a:pt x="218" y="654"/>
                    </a:lnTo>
                    <a:lnTo>
                      <a:pt x="228" y="664"/>
                    </a:lnTo>
                    <a:lnTo>
                      <a:pt x="231" y="660"/>
                    </a:lnTo>
                    <a:lnTo>
                      <a:pt x="233" y="656"/>
                    </a:lnTo>
                    <a:lnTo>
                      <a:pt x="239" y="650"/>
                    </a:lnTo>
                    <a:lnTo>
                      <a:pt x="228" y="640"/>
                    </a:lnTo>
                    <a:lnTo>
                      <a:pt x="233" y="656"/>
                    </a:lnTo>
                    <a:lnTo>
                      <a:pt x="261" y="642"/>
                    </a:lnTo>
                    <a:lnTo>
                      <a:pt x="272" y="634"/>
                    </a:lnTo>
                    <a:lnTo>
                      <a:pt x="278" y="630"/>
                    </a:lnTo>
                    <a:lnTo>
                      <a:pt x="290" y="619"/>
                    </a:lnTo>
                    <a:lnTo>
                      <a:pt x="298" y="607"/>
                    </a:lnTo>
                    <a:lnTo>
                      <a:pt x="301" y="601"/>
                    </a:lnTo>
                    <a:lnTo>
                      <a:pt x="309" y="586"/>
                    </a:lnTo>
                    <a:lnTo>
                      <a:pt x="323" y="549"/>
                    </a:lnTo>
                    <a:lnTo>
                      <a:pt x="329" y="529"/>
                    </a:lnTo>
                    <a:lnTo>
                      <a:pt x="335" y="510"/>
                    </a:lnTo>
                    <a:lnTo>
                      <a:pt x="342" y="492"/>
                    </a:lnTo>
                    <a:lnTo>
                      <a:pt x="348" y="469"/>
                    </a:lnTo>
                    <a:lnTo>
                      <a:pt x="352" y="450"/>
                    </a:lnTo>
                    <a:lnTo>
                      <a:pt x="336" y="450"/>
                    </a:lnTo>
                    <a:lnTo>
                      <a:pt x="352" y="455"/>
                    </a:lnTo>
                    <a:lnTo>
                      <a:pt x="358" y="442"/>
                    </a:lnTo>
                    <a:lnTo>
                      <a:pt x="364" y="428"/>
                    </a:lnTo>
                    <a:lnTo>
                      <a:pt x="370" y="415"/>
                    </a:lnTo>
                    <a:lnTo>
                      <a:pt x="354" y="409"/>
                    </a:lnTo>
                    <a:lnTo>
                      <a:pt x="370" y="415"/>
                    </a:lnTo>
                    <a:lnTo>
                      <a:pt x="379" y="382"/>
                    </a:lnTo>
                    <a:lnTo>
                      <a:pt x="381" y="376"/>
                    </a:lnTo>
                    <a:lnTo>
                      <a:pt x="387" y="339"/>
                    </a:lnTo>
                    <a:lnTo>
                      <a:pt x="391" y="300"/>
                    </a:lnTo>
                    <a:lnTo>
                      <a:pt x="393" y="263"/>
                    </a:lnTo>
                    <a:lnTo>
                      <a:pt x="393" y="261"/>
                    </a:lnTo>
                    <a:lnTo>
                      <a:pt x="395" y="255"/>
                    </a:lnTo>
                    <a:lnTo>
                      <a:pt x="395" y="247"/>
                    </a:lnTo>
                    <a:lnTo>
                      <a:pt x="379" y="247"/>
                    </a:lnTo>
                    <a:lnTo>
                      <a:pt x="395" y="251"/>
                    </a:lnTo>
                    <a:lnTo>
                      <a:pt x="397" y="238"/>
                    </a:lnTo>
                    <a:lnTo>
                      <a:pt x="397" y="232"/>
                    </a:lnTo>
                    <a:lnTo>
                      <a:pt x="399" y="218"/>
                    </a:lnTo>
                    <a:lnTo>
                      <a:pt x="401" y="205"/>
                    </a:lnTo>
                    <a:lnTo>
                      <a:pt x="385" y="205"/>
                    </a:lnTo>
                    <a:lnTo>
                      <a:pt x="401" y="210"/>
                    </a:lnTo>
                    <a:lnTo>
                      <a:pt x="401" y="207"/>
                    </a:lnTo>
                    <a:lnTo>
                      <a:pt x="403" y="203"/>
                    </a:lnTo>
                    <a:lnTo>
                      <a:pt x="387" y="197"/>
                    </a:lnTo>
                    <a:lnTo>
                      <a:pt x="399" y="209"/>
                    </a:lnTo>
                    <a:lnTo>
                      <a:pt x="399" y="207"/>
                    </a:lnTo>
                    <a:lnTo>
                      <a:pt x="403" y="203"/>
                    </a:lnTo>
                    <a:lnTo>
                      <a:pt x="405" y="197"/>
                    </a:lnTo>
                    <a:lnTo>
                      <a:pt x="403" y="191"/>
                    </a:lnTo>
                    <a:lnTo>
                      <a:pt x="403" y="189"/>
                    </a:lnTo>
                    <a:lnTo>
                      <a:pt x="401" y="185"/>
                    </a:lnTo>
                    <a:lnTo>
                      <a:pt x="401" y="179"/>
                    </a:lnTo>
                    <a:lnTo>
                      <a:pt x="385" y="183"/>
                    </a:lnTo>
                    <a:lnTo>
                      <a:pt x="401" y="185"/>
                    </a:lnTo>
                    <a:lnTo>
                      <a:pt x="403" y="172"/>
                    </a:lnTo>
                    <a:lnTo>
                      <a:pt x="403" y="164"/>
                    </a:lnTo>
                    <a:lnTo>
                      <a:pt x="403" y="148"/>
                    </a:lnTo>
                    <a:lnTo>
                      <a:pt x="401" y="135"/>
                    </a:lnTo>
                    <a:lnTo>
                      <a:pt x="401" y="127"/>
                    </a:lnTo>
                    <a:lnTo>
                      <a:pt x="399" y="115"/>
                    </a:lnTo>
                    <a:lnTo>
                      <a:pt x="397" y="111"/>
                    </a:lnTo>
                    <a:lnTo>
                      <a:pt x="397" y="109"/>
                    </a:lnTo>
                    <a:lnTo>
                      <a:pt x="391" y="102"/>
                    </a:lnTo>
                    <a:lnTo>
                      <a:pt x="385" y="92"/>
                    </a:lnTo>
                    <a:lnTo>
                      <a:pt x="379" y="82"/>
                    </a:lnTo>
                    <a:lnTo>
                      <a:pt x="370" y="70"/>
                    </a:lnTo>
                    <a:lnTo>
                      <a:pt x="366" y="67"/>
                    </a:lnTo>
                    <a:lnTo>
                      <a:pt x="362" y="63"/>
                    </a:lnTo>
                    <a:lnTo>
                      <a:pt x="356" y="57"/>
                    </a:lnTo>
                    <a:lnTo>
                      <a:pt x="354" y="55"/>
                    </a:lnTo>
                    <a:lnTo>
                      <a:pt x="344" y="49"/>
                    </a:lnTo>
                    <a:lnTo>
                      <a:pt x="340" y="45"/>
                    </a:lnTo>
                    <a:lnTo>
                      <a:pt x="329" y="41"/>
                    </a:lnTo>
                    <a:lnTo>
                      <a:pt x="307" y="35"/>
                    </a:lnTo>
                    <a:lnTo>
                      <a:pt x="300" y="32"/>
                    </a:lnTo>
                    <a:lnTo>
                      <a:pt x="294" y="45"/>
                    </a:lnTo>
                    <a:lnTo>
                      <a:pt x="305" y="35"/>
                    </a:lnTo>
                    <a:lnTo>
                      <a:pt x="298" y="30"/>
                    </a:lnTo>
                    <a:lnTo>
                      <a:pt x="286" y="16"/>
                    </a:lnTo>
                    <a:lnTo>
                      <a:pt x="280" y="10"/>
                    </a:lnTo>
                    <a:lnTo>
                      <a:pt x="274" y="6"/>
                    </a:lnTo>
                    <a:lnTo>
                      <a:pt x="268" y="4"/>
                    </a:lnTo>
                    <a:lnTo>
                      <a:pt x="255" y="2"/>
                    </a:lnTo>
                    <a:lnTo>
                      <a:pt x="251" y="0"/>
                    </a:lnTo>
                    <a:lnTo>
                      <a:pt x="249" y="2"/>
                    </a:lnTo>
                    <a:lnTo>
                      <a:pt x="233" y="4"/>
                    </a:lnTo>
                    <a:lnTo>
                      <a:pt x="226" y="6"/>
                    </a:lnTo>
                    <a:lnTo>
                      <a:pt x="231" y="20"/>
                    </a:lnTo>
                    <a:lnTo>
                      <a:pt x="231" y="4"/>
                    </a:lnTo>
                    <a:lnTo>
                      <a:pt x="228" y="6"/>
                    </a:lnTo>
                    <a:lnTo>
                      <a:pt x="224" y="6"/>
                    </a:lnTo>
                    <a:lnTo>
                      <a:pt x="218" y="6"/>
                    </a:lnTo>
                    <a:lnTo>
                      <a:pt x="212" y="8"/>
                    </a:lnTo>
                    <a:lnTo>
                      <a:pt x="202" y="8"/>
                    </a:lnTo>
                    <a:lnTo>
                      <a:pt x="185" y="10"/>
                    </a:lnTo>
                    <a:lnTo>
                      <a:pt x="187" y="26"/>
                    </a:lnTo>
                    <a:lnTo>
                      <a:pt x="187" y="10"/>
                    </a:lnTo>
                    <a:lnTo>
                      <a:pt x="181" y="12"/>
                    </a:lnTo>
                    <a:lnTo>
                      <a:pt x="173" y="14"/>
                    </a:lnTo>
                    <a:lnTo>
                      <a:pt x="169" y="18"/>
                    </a:lnTo>
                    <a:lnTo>
                      <a:pt x="163" y="22"/>
                    </a:lnTo>
                    <a:lnTo>
                      <a:pt x="158" y="28"/>
                    </a:lnTo>
                    <a:lnTo>
                      <a:pt x="156" y="32"/>
                    </a:lnTo>
                    <a:lnTo>
                      <a:pt x="138" y="45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15" y="78"/>
                    </a:lnTo>
                    <a:lnTo>
                      <a:pt x="107" y="96"/>
                    </a:lnTo>
                    <a:lnTo>
                      <a:pt x="95" y="135"/>
                    </a:lnTo>
                    <a:lnTo>
                      <a:pt x="84" y="179"/>
                    </a:lnTo>
                    <a:lnTo>
                      <a:pt x="97" y="183"/>
                    </a:lnTo>
                    <a:lnTo>
                      <a:pt x="84" y="177"/>
                    </a:lnTo>
                    <a:lnTo>
                      <a:pt x="72" y="207"/>
                    </a:lnTo>
                    <a:lnTo>
                      <a:pt x="72" y="212"/>
                    </a:lnTo>
                    <a:lnTo>
                      <a:pt x="66" y="242"/>
                    </a:lnTo>
                    <a:lnTo>
                      <a:pt x="80" y="244"/>
                    </a:lnTo>
                    <a:lnTo>
                      <a:pt x="66" y="238"/>
                    </a:lnTo>
                    <a:lnTo>
                      <a:pt x="51" y="267"/>
                    </a:lnTo>
                    <a:lnTo>
                      <a:pt x="37" y="298"/>
                    </a:lnTo>
                    <a:lnTo>
                      <a:pt x="21" y="333"/>
                    </a:lnTo>
                    <a:lnTo>
                      <a:pt x="14" y="350"/>
                    </a:lnTo>
                    <a:lnTo>
                      <a:pt x="27" y="356"/>
                    </a:lnTo>
                    <a:lnTo>
                      <a:pt x="18" y="347"/>
                    </a:lnTo>
                    <a:lnTo>
                      <a:pt x="6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9" name="Freeform 170"/>
              <p:cNvSpPr>
                <a:spLocks/>
              </p:cNvSpPr>
              <p:nvPr/>
            </p:nvSpPr>
            <p:spPr bwMode="auto">
              <a:xfrm>
                <a:off x="4513" y="1050"/>
                <a:ext cx="234" cy="507"/>
              </a:xfrm>
              <a:custGeom>
                <a:avLst/>
                <a:gdLst>
                  <a:gd name="T0" fmla="*/ 14 w 469"/>
                  <a:gd name="T1" fmla="*/ 7 h 1015"/>
                  <a:gd name="T2" fmla="*/ 13 w 469"/>
                  <a:gd name="T3" fmla="*/ 5 h 1015"/>
                  <a:gd name="T4" fmla="*/ 10 w 469"/>
                  <a:gd name="T5" fmla="*/ 1 h 1015"/>
                  <a:gd name="T6" fmla="*/ 9 w 469"/>
                  <a:gd name="T7" fmla="*/ 0 h 1015"/>
                  <a:gd name="T8" fmla="*/ 6 w 469"/>
                  <a:gd name="T9" fmla="*/ 0 h 1015"/>
                  <a:gd name="T10" fmla="*/ 5 w 469"/>
                  <a:gd name="T11" fmla="*/ 0 h 1015"/>
                  <a:gd name="T12" fmla="*/ 4 w 469"/>
                  <a:gd name="T13" fmla="*/ 0 h 1015"/>
                  <a:gd name="T14" fmla="*/ 2 w 469"/>
                  <a:gd name="T15" fmla="*/ 1 h 1015"/>
                  <a:gd name="T16" fmla="*/ 2 w 469"/>
                  <a:gd name="T17" fmla="*/ 2 h 1015"/>
                  <a:gd name="T18" fmla="*/ 1 w 469"/>
                  <a:gd name="T19" fmla="*/ 2 h 1015"/>
                  <a:gd name="T20" fmla="*/ 0 w 469"/>
                  <a:gd name="T21" fmla="*/ 4 h 1015"/>
                  <a:gd name="T22" fmla="*/ 0 w 469"/>
                  <a:gd name="T23" fmla="*/ 7 h 1015"/>
                  <a:gd name="T24" fmla="*/ 0 w 469"/>
                  <a:gd name="T25" fmla="*/ 11 h 1015"/>
                  <a:gd name="T26" fmla="*/ 1 w 469"/>
                  <a:gd name="T27" fmla="*/ 12 h 1015"/>
                  <a:gd name="T28" fmla="*/ 1 w 469"/>
                  <a:gd name="T29" fmla="*/ 13 h 1015"/>
                  <a:gd name="T30" fmla="*/ 1 w 469"/>
                  <a:gd name="T31" fmla="*/ 15 h 1015"/>
                  <a:gd name="T32" fmla="*/ 2 w 469"/>
                  <a:gd name="T33" fmla="*/ 18 h 1015"/>
                  <a:gd name="T34" fmla="*/ 5 w 469"/>
                  <a:gd name="T35" fmla="*/ 22 h 1015"/>
                  <a:gd name="T36" fmla="*/ 6 w 469"/>
                  <a:gd name="T37" fmla="*/ 22 h 1015"/>
                  <a:gd name="T38" fmla="*/ 7 w 469"/>
                  <a:gd name="T39" fmla="*/ 25 h 1015"/>
                  <a:gd name="T40" fmla="*/ 7 w 469"/>
                  <a:gd name="T41" fmla="*/ 26 h 1015"/>
                  <a:gd name="T42" fmla="*/ 7 w 469"/>
                  <a:gd name="T43" fmla="*/ 28 h 1015"/>
                  <a:gd name="T44" fmla="*/ 8 w 469"/>
                  <a:gd name="T45" fmla="*/ 31 h 1015"/>
                  <a:gd name="T46" fmla="*/ 9 w 469"/>
                  <a:gd name="T47" fmla="*/ 31 h 1015"/>
                  <a:gd name="T48" fmla="*/ 11 w 469"/>
                  <a:gd name="T49" fmla="*/ 29 h 1015"/>
                  <a:gd name="T50" fmla="*/ 12 w 469"/>
                  <a:gd name="T51" fmla="*/ 27 h 1015"/>
                  <a:gd name="T52" fmla="*/ 12 w 469"/>
                  <a:gd name="T53" fmla="*/ 27 h 1015"/>
                  <a:gd name="T54" fmla="*/ 11 w 469"/>
                  <a:gd name="T55" fmla="*/ 28 h 1015"/>
                  <a:gd name="T56" fmla="*/ 11 w 469"/>
                  <a:gd name="T57" fmla="*/ 27 h 1015"/>
                  <a:gd name="T58" fmla="*/ 11 w 469"/>
                  <a:gd name="T59" fmla="*/ 28 h 1015"/>
                  <a:gd name="T60" fmla="*/ 10 w 469"/>
                  <a:gd name="T61" fmla="*/ 29 h 1015"/>
                  <a:gd name="T62" fmla="*/ 9 w 469"/>
                  <a:gd name="T63" fmla="*/ 30 h 1015"/>
                  <a:gd name="T64" fmla="*/ 9 w 469"/>
                  <a:gd name="T65" fmla="*/ 30 h 1015"/>
                  <a:gd name="T66" fmla="*/ 8 w 469"/>
                  <a:gd name="T67" fmla="*/ 28 h 1015"/>
                  <a:gd name="T68" fmla="*/ 8 w 469"/>
                  <a:gd name="T69" fmla="*/ 27 h 1015"/>
                  <a:gd name="T70" fmla="*/ 8 w 469"/>
                  <a:gd name="T71" fmla="*/ 25 h 1015"/>
                  <a:gd name="T72" fmla="*/ 7 w 469"/>
                  <a:gd name="T73" fmla="*/ 23 h 1015"/>
                  <a:gd name="T74" fmla="*/ 5 w 469"/>
                  <a:gd name="T75" fmla="*/ 22 h 1015"/>
                  <a:gd name="T76" fmla="*/ 4 w 469"/>
                  <a:gd name="T77" fmla="*/ 20 h 1015"/>
                  <a:gd name="T78" fmla="*/ 3 w 469"/>
                  <a:gd name="T79" fmla="*/ 16 h 1015"/>
                  <a:gd name="T80" fmla="*/ 2 w 469"/>
                  <a:gd name="T81" fmla="*/ 13 h 1015"/>
                  <a:gd name="T82" fmla="*/ 2 w 469"/>
                  <a:gd name="T83" fmla="*/ 12 h 1015"/>
                  <a:gd name="T84" fmla="*/ 1 w 469"/>
                  <a:gd name="T85" fmla="*/ 12 h 1015"/>
                  <a:gd name="T86" fmla="*/ 1 w 469"/>
                  <a:gd name="T87" fmla="*/ 8 h 1015"/>
                  <a:gd name="T88" fmla="*/ 0 w 469"/>
                  <a:gd name="T89" fmla="*/ 5 h 1015"/>
                  <a:gd name="T90" fmla="*/ 1 w 469"/>
                  <a:gd name="T91" fmla="*/ 4 h 1015"/>
                  <a:gd name="T92" fmla="*/ 2 w 469"/>
                  <a:gd name="T93" fmla="*/ 3 h 1015"/>
                  <a:gd name="T94" fmla="*/ 2 w 469"/>
                  <a:gd name="T95" fmla="*/ 2 h 1015"/>
                  <a:gd name="T96" fmla="*/ 4 w 469"/>
                  <a:gd name="T97" fmla="*/ 0 h 1015"/>
                  <a:gd name="T98" fmla="*/ 4 w 469"/>
                  <a:gd name="T99" fmla="*/ 1 h 1015"/>
                  <a:gd name="T100" fmla="*/ 5 w 469"/>
                  <a:gd name="T101" fmla="*/ 1 h 1015"/>
                  <a:gd name="T102" fmla="*/ 7 w 469"/>
                  <a:gd name="T103" fmla="*/ 1 h 1015"/>
                  <a:gd name="T104" fmla="*/ 9 w 469"/>
                  <a:gd name="T105" fmla="*/ 1 h 1015"/>
                  <a:gd name="T106" fmla="*/ 10 w 469"/>
                  <a:gd name="T107" fmla="*/ 2 h 1015"/>
                  <a:gd name="T108" fmla="*/ 12 w 469"/>
                  <a:gd name="T109" fmla="*/ 5 h 1015"/>
                  <a:gd name="T110" fmla="*/ 13 w 469"/>
                  <a:gd name="T111" fmla="*/ 6 h 1015"/>
                  <a:gd name="T112" fmla="*/ 13 w 469"/>
                  <a:gd name="T113" fmla="*/ 10 h 10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9"/>
                  <a:gd name="T172" fmla="*/ 0 h 1015"/>
                  <a:gd name="T173" fmla="*/ 469 w 469"/>
                  <a:gd name="T174" fmla="*/ 1015 h 10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9" h="1015">
                    <a:moveTo>
                      <a:pt x="438" y="337"/>
                    </a:moveTo>
                    <a:lnTo>
                      <a:pt x="469" y="333"/>
                    </a:lnTo>
                    <a:lnTo>
                      <a:pt x="467" y="290"/>
                    </a:lnTo>
                    <a:lnTo>
                      <a:pt x="463" y="249"/>
                    </a:lnTo>
                    <a:lnTo>
                      <a:pt x="463" y="243"/>
                    </a:lnTo>
                    <a:lnTo>
                      <a:pt x="459" y="224"/>
                    </a:lnTo>
                    <a:lnTo>
                      <a:pt x="453" y="206"/>
                    </a:lnTo>
                    <a:lnTo>
                      <a:pt x="444" y="191"/>
                    </a:lnTo>
                    <a:lnTo>
                      <a:pt x="440" y="185"/>
                    </a:lnTo>
                    <a:lnTo>
                      <a:pt x="424" y="169"/>
                    </a:lnTo>
                    <a:lnTo>
                      <a:pt x="414" y="181"/>
                    </a:lnTo>
                    <a:lnTo>
                      <a:pt x="428" y="175"/>
                    </a:lnTo>
                    <a:lnTo>
                      <a:pt x="407" y="134"/>
                    </a:lnTo>
                    <a:lnTo>
                      <a:pt x="383" y="96"/>
                    </a:lnTo>
                    <a:lnTo>
                      <a:pt x="379" y="92"/>
                    </a:lnTo>
                    <a:lnTo>
                      <a:pt x="366" y="74"/>
                    </a:lnTo>
                    <a:lnTo>
                      <a:pt x="350" y="59"/>
                    </a:lnTo>
                    <a:lnTo>
                      <a:pt x="335" y="43"/>
                    </a:lnTo>
                    <a:lnTo>
                      <a:pt x="331" y="39"/>
                    </a:lnTo>
                    <a:lnTo>
                      <a:pt x="315" y="29"/>
                    </a:lnTo>
                    <a:lnTo>
                      <a:pt x="307" y="43"/>
                    </a:lnTo>
                    <a:lnTo>
                      <a:pt x="317" y="31"/>
                    </a:lnTo>
                    <a:lnTo>
                      <a:pt x="305" y="22"/>
                    </a:lnTo>
                    <a:lnTo>
                      <a:pt x="296" y="18"/>
                    </a:lnTo>
                    <a:lnTo>
                      <a:pt x="294" y="18"/>
                    </a:lnTo>
                    <a:lnTo>
                      <a:pt x="274" y="14"/>
                    </a:lnTo>
                    <a:lnTo>
                      <a:pt x="259" y="14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3" y="16"/>
                    </a:lnTo>
                    <a:lnTo>
                      <a:pt x="185" y="16"/>
                    </a:lnTo>
                    <a:lnTo>
                      <a:pt x="175" y="16"/>
                    </a:lnTo>
                    <a:lnTo>
                      <a:pt x="171" y="16"/>
                    </a:lnTo>
                    <a:lnTo>
                      <a:pt x="171" y="31"/>
                    </a:lnTo>
                    <a:lnTo>
                      <a:pt x="177" y="16"/>
                    </a:lnTo>
                    <a:lnTo>
                      <a:pt x="173" y="14"/>
                    </a:lnTo>
                    <a:lnTo>
                      <a:pt x="167" y="12"/>
                    </a:lnTo>
                    <a:lnTo>
                      <a:pt x="160" y="8"/>
                    </a:lnTo>
                    <a:lnTo>
                      <a:pt x="154" y="4"/>
                    </a:lnTo>
                    <a:lnTo>
                      <a:pt x="144" y="2"/>
                    </a:lnTo>
                    <a:lnTo>
                      <a:pt x="138" y="0"/>
                    </a:lnTo>
                    <a:lnTo>
                      <a:pt x="132" y="2"/>
                    </a:lnTo>
                    <a:lnTo>
                      <a:pt x="127" y="4"/>
                    </a:lnTo>
                    <a:lnTo>
                      <a:pt x="127" y="6"/>
                    </a:lnTo>
                    <a:lnTo>
                      <a:pt x="105" y="33"/>
                    </a:lnTo>
                    <a:lnTo>
                      <a:pt x="94" y="45"/>
                    </a:lnTo>
                    <a:lnTo>
                      <a:pt x="103" y="55"/>
                    </a:lnTo>
                    <a:lnTo>
                      <a:pt x="97" y="41"/>
                    </a:lnTo>
                    <a:lnTo>
                      <a:pt x="82" y="51"/>
                    </a:lnTo>
                    <a:lnTo>
                      <a:pt x="78" y="53"/>
                    </a:lnTo>
                    <a:lnTo>
                      <a:pt x="76" y="59"/>
                    </a:lnTo>
                    <a:lnTo>
                      <a:pt x="68" y="70"/>
                    </a:lnTo>
                    <a:lnTo>
                      <a:pt x="66" y="76"/>
                    </a:lnTo>
                    <a:lnTo>
                      <a:pt x="62" y="82"/>
                    </a:lnTo>
                    <a:lnTo>
                      <a:pt x="78" y="88"/>
                    </a:lnTo>
                    <a:lnTo>
                      <a:pt x="66" y="76"/>
                    </a:lnTo>
                    <a:lnTo>
                      <a:pt x="64" y="80"/>
                    </a:lnTo>
                    <a:lnTo>
                      <a:pt x="60" y="84"/>
                    </a:lnTo>
                    <a:lnTo>
                      <a:pt x="55" y="92"/>
                    </a:lnTo>
                    <a:lnTo>
                      <a:pt x="45" y="103"/>
                    </a:lnTo>
                    <a:lnTo>
                      <a:pt x="31" y="123"/>
                    </a:lnTo>
                    <a:lnTo>
                      <a:pt x="25" y="133"/>
                    </a:lnTo>
                    <a:lnTo>
                      <a:pt x="22" y="138"/>
                    </a:lnTo>
                    <a:lnTo>
                      <a:pt x="16" y="152"/>
                    </a:lnTo>
                    <a:lnTo>
                      <a:pt x="10" y="168"/>
                    </a:lnTo>
                    <a:lnTo>
                      <a:pt x="4" y="179"/>
                    </a:lnTo>
                    <a:lnTo>
                      <a:pt x="4" y="181"/>
                    </a:lnTo>
                    <a:lnTo>
                      <a:pt x="2" y="185"/>
                    </a:lnTo>
                    <a:lnTo>
                      <a:pt x="0" y="220"/>
                    </a:lnTo>
                    <a:lnTo>
                      <a:pt x="0" y="255"/>
                    </a:lnTo>
                    <a:lnTo>
                      <a:pt x="2" y="290"/>
                    </a:lnTo>
                    <a:lnTo>
                      <a:pt x="4" y="296"/>
                    </a:lnTo>
                    <a:lnTo>
                      <a:pt x="12" y="327"/>
                    </a:lnTo>
                    <a:lnTo>
                      <a:pt x="16" y="346"/>
                    </a:lnTo>
                    <a:lnTo>
                      <a:pt x="22" y="362"/>
                    </a:lnTo>
                    <a:lnTo>
                      <a:pt x="27" y="378"/>
                    </a:lnTo>
                    <a:lnTo>
                      <a:pt x="43" y="372"/>
                    </a:lnTo>
                    <a:lnTo>
                      <a:pt x="27" y="372"/>
                    </a:lnTo>
                    <a:lnTo>
                      <a:pt x="33" y="393"/>
                    </a:lnTo>
                    <a:lnTo>
                      <a:pt x="47" y="389"/>
                    </a:lnTo>
                    <a:lnTo>
                      <a:pt x="33" y="391"/>
                    </a:lnTo>
                    <a:lnTo>
                      <a:pt x="33" y="397"/>
                    </a:lnTo>
                    <a:lnTo>
                      <a:pt x="33" y="405"/>
                    </a:lnTo>
                    <a:lnTo>
                      <a:pt x="35" y="414"/>
                    </a:lnTo>
                    <a:lnTo>
                      <a:pt x="37" y="420"/>
                    </a:lnTo>
                    <a:lnTo>
                      <a:pt x="39" y="430"/>
                    </a:lnTo>
                    <a:lnTo>
                      <a:pt x="41" y="438"/>
                    </a:lnTo>
                    <a:lnTo>
                      <a:pt x="45" y="446"/>
                    </a:lnTo>
                    <a:lnTo>
                      <a:pt x="49" y="457"/>
                    </a:lnTo>
                    <a:lnTo>
                      <a:pt x="55" y="473"/>
                    </a:lnTo>
                    <a:lnTo>
                      <a:pt x="60" y="484"/>
                    </a:lnTo>
                    <a:lnTo>
                      <a:pt x="60" y="486"/>
                    </a:lnTo>
                    <a:lnTo>
                      <a:pt x="62" y="488"/>
                    </a:lnTo>
                    <a:lnTo>
                      <a:pt x="76" y="483"/>
                    </a:lnTo>
                    <a:lnTo>
                      <a:pt x="62" y="484"/>
                    </a:lnTo>
                    <a:lnTo>
                      <a:pt x="66" y="518"/>
                    </a:lnTo>
                    <a:lnTo>
                      <a:pt x="68" y="523"/>
                    </a:lnTo>
                    <a:lnTo>
                      <a:pt x="74" y="558"/>
                    </a:lnTo>
                    <a:lnTo>
                      <a:pt x="84" y="593"/>
                    </a:lnTo>
                    <a:lnTo>
                      <a:pt x="97" y="628"/>
                    </a:lnTo>
                    <a:lnTo>
                      <a:pt x="111" y="659"/>
                    </a:lnTo>
                    <a:lnTo>
                      <a:pt x="129" y="689"/>
                    </a:lnTo>
                    <a:lnTo>
                      <a:pt x="132" y="693"/>
                    </a:lnTo>
                    <a:lnTo>
                      <a:pt x="154" y="716"/>
                    </a:lnTo>
                    <a:lnTo>
                      <a:pt x="165" y="724"/>
                    </a:lnTo>
                    <a:lnTo>
                      <a:pt x="171" y="728"/>
                    </a:lnTo>
                    <a:lnTo>
                      <a:pt x="183" y="735"/>
                    </a:lnTo>
                    <a:lnTo>
                      <a:pt x="189" y="720"/>
                    </a:lnTo>
                    <a:lnTo>
                      <a:pt x="179" y="731"/>
                    </a:lnTo>
                    <a:lnTo>
                      <a:pt x="193" y="747"/>
                    </a:lnTo>
                    <a:lnTo>
                      <a:pt x="202" y="735"/>
                    </a:lnTo>
                    <a:lnTo>
                      <a:pt x="189" y="741"/>
                    </a:lnTo>
                    <a:lnTo>
                      <a:pt x="200" y="759"/>
                    </a:lnTo>
                    <a:lnTo>
                      <a:pt x="210" y="778"/>
                    </a:lnTo>
                    <a:lnTo>
                      <a:pt x="222" y="799"/>
                    </a:lnTo>
                    <a:lnTo>
                      <a:pt x="226" y="807"/>
                    </a:lnTo>
                    <a:lnTo>
                      <a:pt x="232" y="817"/>
                    </a:lnTo>
                    <a:lnTo>
                      <a:pt x="237" y="827"/>
                    </a:lnTo>
                    <a:lnTo>
                      <a:pt x="237" y="831"/>
                    </a:lnTo>
                    <a:lnTo>
                      <a:pt x="239" y="833"/>
                    </a:lnTo>
                    <a:lnTo>
                      <a:pt x="253" y="825"/>
                    </a:lnTo>
                    <a:lnTo>
                      <a:pt x="237" y="827"/>
                    </a:lnTo>
                    <a:lnTo>
                      <a:pt x="239" y="848"/>
                    </a:lnTo>
                    <a:lnTo>
                      <a:pt x="239" y="871"/>
                    </a:lnTo>
                    <a:lnTo>
                      <a:pt x="237" y="895"/>
                    </a:lnTo>
                    <a:lnTo>
                      <a:pt x="253" y="895"/>
                    </a:lnTo>
                    <a:lnTo>
                      <a:pt x="237" y="889"/>
                    </a:lnTo>
                    <a:lnTo>
                      <a:pt x="234" y="914"/>
                    </a:lnTo>
                    <a:lnTo>
                      <a:pt x="232" y="918"/>
                    </a:lnTo>
                    <a:lnTo>
                      <a:pt x="234" y="924"/>
                    </a:lnTo>
                    <a:lnTo>
                      <a:pt x="239" y="945"/>
                    </a:lnTo>
                    <a:lnTo>
                      <a:pt x="247" y="967"/>
                    </a:lnTo>
                    <a:lnTo>
                      <a:pt x="255" y="988"/>
                    </a:lnTo>
                    <a:lnTo>
                      <a:pt x="259" y="992"/>
                    </a:lnTo>
                    <a:lnTo>
                      <a:pt x="270" y="1009"/>
                    </a:lnTo>
                    <a:lnTo>
                      <a:pt x="270" y="1011"/>
                    </a:lnTo>
                    <a:lnTo>
                      <a:pt x="276" y="1013"/>
                    </a:lnTo>
                    <a:lnTo>
                      <a:pt x="282" y="1015"/>
                    </a:lnTo>
                    <a:lnTo>
                      <a:pt x="286" y="1015"/>
                    </a:lnTo>
                    <a:lnTo>
                      <a:pt x="309" y="1008"/>
                    </a:lnTo>
                    <a:lnTo>
                      <a:pt x="315" y="1008"/>
                    </a:lnTo>
                    <a:lnTo>
                      <a:pt x="342" y="1000"/>
                    </a:lnTo>
                    <a:lnTo>
                      <a:pt x="342" y="998"/>
                    </a:lnTo>
                    <a:lnTo>
                      <a:pt x="348" y="996"/>
                    </a:lnTo>
                    <a:lnTo>
                      <a:pt x="362" y="976"/>
                    </a:lnTo>
                    <a:lnTo>
                      <a:pt x="366" y="973"/>
                    </a:lnTo>
                    <a:lnTo>
                      <a:pt x="377" y="951"/>
                    </a:lnTo>
                    <a:lnTo>
                      <a:pt x="385" y="930"/>
                    </a:lnTo>
                    <a:lnTo>
                      <a:pt x="395" y="908"/>
                    </a:lnTo>
                    <a:lnTo>
                      <a:pt x="395" y="906"/>
                    </a:lnTo>
                    <a:lnTo>
                      <a:pt x="397" y="901"/>
                    </a:lnTo>
                    <a:lnTo>
                      <a:pt x="397" y="897"/>
                    </a:lnTo>
                    <a:lnTo>
                      <a:pt x="395" y="885"/>
                    </a:lnTo>
                    <a:lnTo>
                      <a:pt x="379" y="891"/>
                    </a:lnTo>
                    <a:lnTo>
                      <a:pt x="395" y="891"/>
                    </a:lnTo>
                    <a:lnTo>
                      <a:pt x="395" y="887"/>
                    </a:lnTo>
                    <a:lnTo>
                      <a:pt x="393" y="881"/>
                    </a:lnTo>
                    <a:lnTo>
                      <a:pt x="389" y="875"/>
                    </a:lnTo>
                    <a:lnTo>
                      <a:pt x="383" y="871"/>
                    </a:lnTo>
                    <a:lnTo>
                      <a:pt x="377" y="869"/>
                    </a:lnTo>
                    <a:lnTo>
                      <a:pt x="374" y="869"/>
                    </a:lnTo>
                    <a:lnTo>
                      <a:pt x="374" y="901"/>
                    </a:lnTo>
                    <a:lnTo>
                      <a:pt x="377" y="901"/>
                    </a:lnTo>
                    <a:lnTo>
                      <a:pt x="372" y="899"/>
                    </a:lnTo>
                    <a:lnTo>
                      <a:pt x="377" y="885"/>
                    </a:lnTo>
                    <a:lnTo>
                      <a:pt x="368" y="897"/>
                    </a:lnTo>
                    <a:lnTo>
                      <a:pt x="364" y="893"/>
                    </a:lnTo>
                    <a:lnTo>
                      <a:pt x="379" y="887"/>
                    </a:lnTo>
                    <a:lnTo>
                      <a:pt x="364" y="887"/>
                    </a:lnTo>
                    <a:lnTo>
                      <a:pt x="364" y="891"/>
                    </a:lnTo>
                    <a:lnTo>
                      <a:pt x="366" y="897"/>
                    </a:lnTo>
                    <a:lnTo>
                      <a:pt x="368" y="904"/>
                    </a:lnTo>
                    <a:lnTo>
                      <a:pt x="368" y="895"/>
                    </a:lnTo>
                    <a:lnTo>
                      <a:pt x="366" y="901"/>
                    </a:lnTo>
                    <a:lnTo>
                      <a:pt x="381" y="901"/>
                    </a:lnTo>
                    <a:lnTo>
                      <a:pt x="368" y="895"/>
                    </a:lnTo>
                    <a:lnTo>
                      <a:pt x="356" y="918"/>
                    </a:lnTo>
                    <a:lnTo>
                      <a:pt x="348" y="939"/>
                    </a:lnTo>
                    <a:lnTo>
                      <a:pt x="337" y="961"/>
                    </a:lnTo>
                    <a:lnTo>
                      <a:pt x="352" y="967"/>
                    </a:lnTo>
                    <a:lnTo>
                      <a:pt x="340" y="955"/>
                    </a:lnTo>
                    <a:lnTo>
                      <a:pt x="327" y="973"/>
                    </a:lnTo>
                    <a:lnTo>
                      <a:pt x="337" y="984"/>
                    </a:lnTo>
                    <a:lnTo>
                      <a:pt x="333" y="971"/>
                    </a:lnTo>
                    <a:lnTo>
                      <a:pt x="304" y="978"/>
                    </a:lnTo>
                    <a:lnTo>
                      <a:pt x="309" y="992"/>
                    </a:lnTo>
                    <a:lnTo>
                      <a:pt x="309" y="976"/>
                    </a:lnTo>
                    <a:lnTo>
                      <a:pt x="280" y="986"/>
                    </a:lnTo>
                    <a:lnTo>
                      <a:pt x="294" y="988"/>
                    </a:lnTo>
                    <a:lnTo>
                      <a:pt x="288" y="986"/>
                    </a:lnTo>
                    <a:lnTo>
                      <a:pt x="282" y="984"/>
                    </a:lnTo>
                    <a:lnTo>
                      <a:pt x="282" y="1000"/>
                    </a:lnTo>
                    <a:lnTo>
                      <a:pt x="294" y="990"/>
                    </a:lnTo>
                    <a:lnTo>
                      <a:pt x="280" y="971"/>
                    </a:lnTo>
                    <a:lnTo>
                      <a:pt x="270" y="982"/>
                    </a:lnTo>
                    <a:lnTo>
                      <a:pt x="284" y="976"/>
                    </a:lnTo>
                    <a:lnTo>
                      <a:pt x="276" y="955"/>
                    </a:lnTo>
                    <a:lnTo>
                      <a:pt x="269" y="934"/>
                    </a:lnTo>
                    <a:lnTo>
                      <a:pt x="263" y="912"/>
                    </a:lnTo>
                    <a:lnTo>
                      <a:pt x="263" y="918"/>
                    </a:lnTo>
                    <a:lnTo>
                      <a:pt x="247" y="918"/>
                    </a:lnTo>
                    <a:lnTo>
                      <a:pt x="263" y="924"/>
                    </a:lnTo>
                    <a:lnTo>
                      <a:pt x="267" y="901"/>
                    </a:lnTo>
                    <a:lnTo>
                      <a:pt x="269" y="895"/>
                    </a:lnTo>
                    <a:lnTo>
                      <a:pt x="270" y="871"/>
                    </a:lnTo>
                    <a:lnTo>
                      <a:pt x="270" y="848"/>
                    </a:lnTo>
                    <a:lnTo>
                      <a:pt x="269" y="823"/>
                    </a:lnTo>
                    <a:lnTo>
                      <a:pt x="267" y="819"/>
                    </a:lnTo>
                    <a:lnTo>
                      <a:pt x="267" y="815"/>
                    </a:lnTo>
                    <a:lnTo>
                      <a:pt x="261" y="805"/>
                    </a:lnTo>
                    <a:lnTo>
                      <a:pt x="255" y="796"/>
                    </a:lnTo>
                    <a:lnTo>
                      <a:pt x="249" y="784"/>
                    </a:lnTo>
                    <a:lnTo>
                      <a:pt x="239" y="766"/>
                    </a:lnTo>
                    <a:lnTo>
                      <a:pt x="230" y="747"/>
                    </a:lnTo>
                    <a:lnTo>
                      <a:pt x="218" y="729"/>
                    </a:lnTo>
                    <a:lnTo>
                      <a:pt x="214" y="726"/>
                    </a:lnTo>
                    <a:lnTo>
                      <a:pt x="200" y="708"/>
                    </a:lnTo>
                    <a:lnTo>
                      <a:pt x="197" y="706"/>
                    </a:lnTo>
                    <a:lnTo>
                      <a:pt x="183" y="698"/>
                    </a:lnTo>
                    <a:lnTo>
                      <a:pt x="177" y="714"/>
                    </a:lnTo>
                    <a:lnTo>
                      <a:pt x="187" y="702"/>
                    </a:lnTo>
                    <a:lnTo>
                      <a:pt x="175" y="694"/>
                    </a:lnTo>
                    <a:lnTo>
                      <a:pt x="154" y="671"/>
                    </a:lnTo>
                    <a:lnTo>
                      <a:pt x="144" y="683"/>
                    </a:lnTo>
                    <a:lnTo>
                      <a:pt x="158" y="677"/>
                    </a:lnTo>
                    <a:lnTo>
                      <a:pt x="140" y="648"/>
                    </a:lnTo>
                    <a:lnTo>
                      <a:pt x="127" y="617"/>
                    </a:lnTo>
                    <a:lnTo>
                      <a:pt x="113" y="582"/>
                    </a:lnTo>
                    <a:lnTo>
                      <a:pt x="103" y="547"/>
                    </a:lnTo>
                    <a:lnTo>
                      <a:pt x="97" y="512"/>
                    </a:lnTo>
                    <a:lnTo>
                      <a:pt x="82" y="518"/>
                    </a:lnTo>
                    <a:lnTo>
                      <a:pt x="97" y="518"/>
                    </a:lnTo>
                    <a:lnTo>
                      <a:pt x="92" y="481"/>
                    </a:lnTo>
                    <a:lnTo>
                      <a:pt x="92" y="477"/>
                    </a:lnTo>
                    <a:lnTo>
                      <a:pt x="90" y="475"/>
                    </a:lnTo>
                    <a:lnTo>
                      <a:pt x="90" y="473"/>
                    </a:lnTo>
                    <a:lnTo>
                      <a:pt x="84" y="461"/>
                    </a:lnTo>
                    <a:lnTo>
                      <a:pt x="78" y="446"/>
                    </a:lnTo>
                    <a:lnTo>
                      <a:pt x="74" y="434"/>
                    </a:lnTo>
                    <a:lnTo>
                      <a:pt x="59" y="440"/>
                    </a:lnTo>
                    <a:lnTo>
                      <a:pt x="74" y="436"/>
                    </a:lnTo>
                    <a:lnTo>
                      <a:pt x="70" y="426"/>
                    </a:lnTo>
                    <a:lnTo>
                      <a:pt x="68" y="418"/>
                    </a:lnTo>
                    <a:lnTo>
                      <a:pt x="66" y="409"/>
                    </a:lnTo>
                    <a:lnTo>
                      <a:pt x="51" y="414"/>
                    </a:lnTo>
                    <a:lnTo>
                      <a:pt x="66" y="414"/>
                    </a:lnTo>
                    <a:lnTo>
                      <a:pt x="64" y="405"/>
                    </a:lnTo>
                    <a:lnTo>
                      <a:pt x="64" y="397"/>
                    </a:lnTo>
                    <a:lnTo>
                      <a:pt x="62" y="387"/>
                    </a:lnTo>
                    <a:lnTo>
                      <a:pt x="59" y="372"/>
                    </a:lnTo>
                    <a:lnTo>
                      <a:pt x="57" y="366"/>
                    </a:lnTo>
                    <a:lnTo>
                      <a:pt x="51" y="350"/>
                    </a:lnTo>
                    <a:lnTo>
                      <a:pt x="45" y="335"/>
                    </a:lnTo>
                    <a:lnTo>
                      <a:pt x="41" y="319"/>
                    </a:lnTo>
                    <a:lnTo>
                      <a:pt x="33" y="284"/>
                    </a:lnTo>
                    <a:lnTo>
                      <a:pt x="18" y="290"/>
                    </a:lnTo>
                    <a:lnTo>
                      <a:pt x="33" y="290"/>
                    </a:lnTo>
                    <a:lnTo>
                      <a:pt x="31" y="255"/>
                    </a:lnTo>
                    <a:lnTo>
                      <a:pt x="31" y="220"/>
                    </a:lnTo>
                    <a:lnTo>
                      <a:pt x="33" y="189"/>
                    </a:lnTo>
                    <a:lnTo>
                      <a:pt x="18" y="187"/>
                    </a:lnTo>
                    <a:lnTo>
                      <a:pt x="31" y="195"/>
                    </a:lnTo>
                    <a:lnTo>
                      <a:pt x="39" y="179"/>
                    </a:lnTo>
                    <a:lnTo>
                      <a:pt x="45" y="164"/>
                    </a:lnTo>
                    <a:lnTo>
                      <a:pt x="51" y="150"/>
                    </a:lnTo>
                    <a:lnTo>
                      <a:pt x="35" y="144"/>
                    </a:lnTo>
                    <a:lnTo>
                      <a:pt x="47" y="154"/>
                    </a:lnTo>
                    <a:lnTo>
                      <a:pt x="55" y="140"/>
                    </a:lnTo>
                    <a:lnTo>
                      <a:pt x="66" y="125"/>
                    </a:lnTo>
                    <a:lnTo>
                      <a:pt x="76" y="113"/>
                    </a:lnTo>
                    <a:lnTo>
                      <a:pt x="82" y="105"/>
                    </a:lnTo>
                    <a:lnTo>
                      <a:pt x="86" y="101"/>
                    </a:lnTo>
                    <a:lnTo>
                      <a:pt x="88" y="98"/>
                    </a:lnTo>
                    <a:lnTo>
                      <a:pt x="92" y="94"/>
                    </a:lnTo>
                    <a:lnTo>
                      <a:pt x="95" y="88"/>
                    </a:lnTo>
                    <a:lnTo>
                      <a:pt x="97" y="82"/>
                    </a:lnTo>
                    <a:lnTo>
                      <a:pt x="103" y="72"/>
                    </a:lnTo>
                    <a:lnTo>
                      <a:pt x="101" y="76"/>
                    </a:lnTo>
                    <a:lnTo>
                      <a:pt x="90" y="64"/>
                    </a:lnTo>
                    <a:lnTo>
                      <a:pt x="97" y="78"/>
                    </a:lnTo>
                    <a:lnTo>
                      <a:pt x="109" y="70"/>
                    </a:lnTo>
                    <a:lnTo>
                      <a:pt x="115" y="66"/>
                    </a:lnTo>
                    <a:lnTo>
                      <a:pt x="127" y="55"/>
                    </a:lnTo>
                    <a:lnTo>
                      <a:pt x="150" y="26"/>
                    </a:lnTo>
                    <a:lnTo>
                      <a:pt x="138" y="31"/>
                    </a:lnTo>
                    <a:lnTo>
                      <a:pt x="144" y="29"/>
                    </a:lnTo>
                    <a:lnTo>
                      <a:pt x="150" y="28"/>
                    </a:lnTo>
                    <a:lnTo>
                      <a:pt x="138" y="16"/>
                    </a:lnTo>
                    <a:lnTo>
                      <a:pt x="134" y="31"/>
                    </a:lnTo>
                    <a:lnTo>
                      <a:pt x="142" y="33"/>
                    </a:lnTo>
                    <a:lnTo>
                      <a:pt x="148" y="37"/>
                    </a:lnTo>
                    <a:lnTo>
                      <a:pt x="156" y="41"/>
                    </a:lnTo>
                    <a:lnTo>
                      <a:pt x="162" y="43"/>
                    </a:lnTo>
                    <a:lnTo>
                      <a:pt x="165" y="45"/>
                    </a:lnTo>
                    <a:lnTo>
                      <a:pt x="171" y="47"/>
                    </a:lnTo>
                    <a:lnTo>
                      <a:pt x="175" y="47"/>
                    </a:lnTo>
                    <a:lnTo>
                      <a:pt x="185" y="47"/>
                    </a:lnTo>
                    <a:lnTo>
                      <a:pt x="193" y="47"/>
                    </a:lnTo>
                    <a:lnTo>
                      <a:pt x="202" y="45"/>
                    </a:lnTo>
                    <a:lnTo>
                      <a:pt x="214" y="45"/>
                    </a:lnTo>
                    <a:lnTo>
                      <a:pt x="230" y="43"/>
                    </a:lnTo>
                    <a:lnTo>
                      <a:pt x="228" y="28"/>
                    </a:lnTo>
                    <a:lnTo>
                      <a:pt x="228" y="43"/>
                    </a:lnTo>
                    <a:lnTo>
                      <a:pt x="259" y="45"/>
                    </a:lnTo>
                    <a:lnTo>
                      <a:pt x="274" y="45"/>
                    </a:lnTo>
                    <a:lnTo>
                      <a:pt x="288" y="47"/>
                    </a:lnTo>
                    <a:lnTo>
                      <a:pt x="290" y="31"/>
                    </a:lnTo>
                    <a:lnTo>
                      <a:pt x="286" y="47"/>
                    </a:lnTo>
                    <a:lnTo>
                      <a:pt x="294" y="51"/>
                    </a:lnTo>
                    <a:lnTo>
                      <a:pt x="300" y="57"/>
                    </a:lnTo>
                    <a:lnTo>
                      <a:pt x="319" y="68"/>
                    </a:lnTo>
                    <a:lnTo>
                      <a:pt x="325" y="55"/>
                    </a:lnTo>
                    <a:lnTo>
                      <a:pt x="313" y="64"/>
                    </a:lnTo>
                    <a:lnTo>
                      <a:pt x="329" y="80"/>
                    </a:lnTo>
                    <a:lnTo>
                      <a:pt x="344" y="96"/>
                    </a:lnTo>
                    <a:lnTo>
                      <a:pt x="358" y="113"/>
                    </a:lnTo>
                    <a:lnTo>
                      <a:pt x="368" y="101"/>
                    </a:lnTo>
                    <a:lnTo>
                      <a:pt x="354" y="107"/>
                    </a:lnTo>
                    <a:lnTo>
                      <a:pt x="377" y="146"/>
                    </a:lnTo>
                    <a:lnTo>
                      <a:pt x="401" y="189"/>
                    </a:lnTo>
                    <a:lnTo>
                      <a:pt x="403" y="193"/>
                    </a:lnTo>
                    <a:lnTo>
                      <a:pt x="405" y="193"/>
                    </a:lnTo>
                    <a:lnTo>
                      <a:pt x="418" y="206"/>
                    </a:lnTo>
                    <a:lnTo>
                      <a:pt x="428" y="197"/>
                    </a:lnTo>
                    <a:lnTo>
                      <a:pt x="414" y="203"/>
                    </a:lnTo>
                    <a:lnTo>
                      <a:pt x="424" y="218"/>
                    </a:lnTo>
                    <a:lnTo>
                      <a:pt x="430" y="236"/>
                    </a:lnTo>
                    <a:lnTo>
                      <a:pt x="434" y="255"/>
                    </a:lnTo>
                    <a:lnTo>
                      <a:pt x="447" y="249"/>
                    </a:lnTo>
                    <a:lnTo>
                      <a:pt x="432" y="249"/>
                    </a:lnTo>
                    <a:lnTo>
                      <a:pt x="436" y="290"/>
                    </a:lnTo>
                    <a:lnTo>
                      <a:pt x="438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0" name="Freeform 171"/>
              <p:cNvSpPr>
                <a:spLocks/>
              </p:cNvSpPr>
              <p:nvPr/>
            </p:nvSpPr>
            <p:spPr bwMode="auto">
              <a:xfrm>
                <a:off x="4914" y="1344"/>
                <a:ext cx="121" cy="158"/>
              </a:xfrm>
              <a:custGeom>
                <a:avLst/>
                <a:gdLst>
                  <a:gd name="T0" fmla="*/ 6 w 241"/>
                  <a:gd name="T1" fmla="*/ 1 h 315"/>
                  <a:gd name="T2" fmla="*/ 6 w 241"/>
                  <a:gd name="T3" fmla="*/ 1 h 315"/>
                  <a:gd name="T4" fmla="*/ 6 w 241"/>
                  <a:gd name="T5" fmla="*/ 2 h 315"/>
                  <a:gd name="T6" fmla="*/ 5 w 241"/>
                  <a:gd name="T7" fmla="*/ 3 h 315"/>
                  <a:gd name="T8" fmla="*/ 5 w 241"/>
                  <a:gd name="T9" fmla="*/ 3 h 315"/>
                  <a:gd name="T10" fmla="*/ 5 w 241"/>
                  <a:gd name="T11" fmla="*/ 3 h 315"/>
                  <a:gd name="T12" fmla="*/ 5 w 241"/>
                  <a:gd name="T13" fmla="*/ 3 h 315"/>
                  <a:gd name="T14" fmla="*/ 4 w 241"/>
                  <a:gd name="T15" fmla="*/ 4 h 315"/>
                  <a:gd name="T16" fmla="*/ 4 w 241"/>
                  <a:gd name="T17" fmla="*/ 4 h 315"/>
                  <a:gd name="T18" fmla="*/ 3 w 241"/>
                  <a:gd name="T19" fmla="*/ 4 h 315"/>
                  <a:gd name="T20" fmla="*/ 4 w 241"/>
                  <a:gd name="T21" fmla="*/ 4 h 315"/>
                  <a:gd name="T22" fmla="*/ 3 w 241"/>
                  <a:gd name="T23" fmla="*/ 4 h 315"/>
                  <a:gd name="T24" fmla="*/ 3 w 241"/>
                  <a:gd name="T25" fmla="*/ 5 h 315"/>
                  <a:gd name="T26" fmla="*/ 1 w 241"/>
                  <a:gd name="T27" fmla="*/ 6 h 315"/>
                  <a:gd name="T28" fmla="*/ 1 w 241"/>
                  <a:gd name="T29" fmla="*/ 6 h 315"/>
                  <a:gd name="T30" fmla="*/ 0 w 241"/>
                  <a:gd name="T31" fmla="*/ 7 h 315"/>
                  <a:gd name="T32" fmla="*/ 1 w 241"/>
                  <a:gd name="T33" fmla="*/ 8 h 315"/>
                  <a:gd name="T34" fmla="*/ 1 w 241"/>
                  <a:gd name="T35" fmla="*/ 9 h 315"/>
                  <a:gd name="T36" fmla="*/ 2 w 241"/>
                  <a:gd name="T37" fmla="*/ 9 h 315"/>
                  <a:gd name="T38" fmla="*/ 3 w 241"/>
                  <a:gd name="T39" fmla="*/ 9 h 315"/>
                  <a:gd name="T40" fmla="*/ 8 w 241"/>
                  <a:gd name="T41" fmla="*/ 10 h 315"/>
                  <a:gd name="T42" fmla="*/ 3 w 241"/>
                  <a:gd name="T43" fmla="*/ 9 h 315"/>
                  <a:gd name="T44" fmla="*/ 2 w 241"/>
                  <a:gd name="T45" fmla="*/ 9 h 315"/>
                  <a:gd name="T46" fmla="*/ 2 w 241"/>
                  <a:gd name="T47" fmla="*/ 9 h 315"/>
                  <a:gd name="T48" fmla="*/ 1 w 241"/>
                  <a:gd name="T49" fmla="*/ 8 h 315"/>
                  <a:gd name="T50" fmla="*/ 1 w 241"/>
                  <a:gd name="T51" fmla="*/ 7 h 315"/>
                  <a:gd name="T52" fmla="*/ 1 w 241"/>
                  <a:gd name="T53" fmla="*/ 7 h 315"/>
                  <a:gd name="T54" fmla="*/ 1 w 241"/>
                  <a:gd name="T55" fmla="*/ 7 h 315"/>
                  <a:gd name="T56" fmla="*/ 2 w 241"/>
                  <a:gd name="T57" fmla="*/ 6 h 315"/>
                  <a:gd name="T58" fmla="*/ 3 w 241"/>
                  <a:gd name="T59" fmla="*/ 5 h 315"/>
                  <a:gd name="T60" fmla="*/ 4 w 241"/>
                  <a:gd name="T61" fmla="*/ 5 h 315"/>
                  <a:gd name="T62" fmla="*/ 4 w 241"/>
                  <a:gd name="T63" fmla="*/ 4 h 315"/>
                  <a:gd name="T64" fmla="*/ 4 w 241"/>
                  <a:gd name="T65" fmla="*/ 4 h 315"/>
                  <a:gd name="T66" fmla="*/ 4 w 241"/>
                  <a:gd name="T67" fmla="*/ 4 h 315"/>
                  <a:gd name="T68" fmla="*/ 5 w 241"/>
                  <a:gd name="T69" fmla="*/ 4 h 315"/>
                  <a:gd name="T70" fmla="*/ 5 w 241"/>
                  <a:gd name="T71" fmla="*/ 3 h 315"/>
                  <a:gd name="T72" fmla="*/ 5 w 241"/>
                  <a:gd name="T73" fmla="*/ 4 h 315"/>
                  <a:gd name="T74" fmla="*/ 6 w 241"/>
                  <a:gd name="T75" fmla="*/ 3 h 315"/>
                  <a:gd name="T76" fmla="*/ 6 w 241"/>
                  <a:gd name="T77" fmla="*/ 3 h 315"/>
                  <a:gd name="T78" fmla="*/ 6 w 241"/>
                  <a:gd name="T79" fmla="*/ 2 h 315"/>
                  <a:gd name="T80" fmla="*/ 6 w 241"/>
                  <a:gd name="T81" fmla="*/ 2 h 315"/>
                  <a:gd name="T82" fmla="*/ 7 w 241"/>
                  <a:gd name="T83" fmla="*/ 1 h 315"/>
                  <a:gd name="T84" fmla="*/ 7 w 241"/>
                  <a:gd name="T85" fmla="*/ 1 h 3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1"/>
                  <a:gd name="T130" fmla="*/ 0 h 315"/>
                  <a:gd name="T131" fmla="*/ 241 w 241"/>
                  <a:gd name="T132" fmla="*/ 315 h 3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1" h="315">
                    <a:moveTo>
                      <a:pt x="201" y="10"/>
                    </a:moveTo>
                    <a:lnTo>
                      <a:pt x="185" y="0"/>
                    </a:lnTo>
                    <a:lnTo>
                      <a:pt x="183" y="6"/>
                    </a:lnTo>
                    <a:lnTo>
                      <a:pt x="179" y="14"/>
                    </a:lnTo>
                    <a:lnTo>
                      <a:pt x="177" y="16"/>
                    </a:lnTo>
                    <a:lnTo>
                      <a:pt x="171" y="22"/>
                    </a:lnTo>
                    <a:lnTo>
                      <a:pt x="164" y="34"/>
                    </a:lnTo>
                    <a:lnTo>
                      <a:pt x="162" y="43"/>
                    </a:lnTo>
                    <a:lnTo>
                      <a:pt x="158" y="51"/>
                    </a:lnTo>
                    <a:lnTo>
                      <a:pt x="156" y="63"/>
                    </a:lnTo>
                    <a:lnTo>
                      <a:pt x="152" y="74"/>
                    </a:lnTo>
                    <a:lnTo>
                      <a:pt x="162" y="74"/>
                    </a:lnTo>
                    <a:lnTo>
                      <a:pt x="154" y="69"/>
                    </a:lnTo>
                    <a:lnTo>
                      <a:pt x="150" y="74"/>
                    </a:lnTo>
                    <a:lnTo>
                      <a:pt x="146" y="78"/>
                    </a:lnTo>
                    <a:lnTo>
                      <a:pt x="138" y="82"/>
                    </a:lnTo>
                    <a:lnTo>
                      <a:pt x="146" y="90"/>
                    </a:lnTo>
                    <a:lnTo>
                      <a:pt x="146" y="80"/>
                    </a:lnTo>
                    <a:lnTo>
                      <a:pt x="138" y="82"/>
                    </a:lnTo>
                    <a:lnTo>
                      <a:pt x="131" y="84"/>
                    </a:lnTo>
                    <a:lnTo>
                      <a:pt x="125" y="88"/>
                    </a:lnTo>
                    <a:lnTo>
                      <a:pt x="119" y="90"/>
                    </a:lnTo>
                    <a:lnTo>
                      <a:pt x="125" y="98"/>
                    </a:lnTo>
                    <a:lnTo>
                      <a:pt x="121" y="90"/>
                    </a:lnTo>
                    <a:lnTo>
                      <a:pt x="107" y="98"/>
                    </a:lnTo>
                    <a:lnTo>
                      <a:pt x="101" y="102"/>
                    </a:lnTo>
                    <a:lnTo>
                      <a:pt x="97" y="105"/>
                    </a:lnTo>
                    <a:lnTo>
                      <a:pt x="96" y="111"/>
                    </a:lnTo>
                    <a:lnTo>
                      <a:pt x="96" y="113"/>
                    </a:lnTo>
                    <a:lnTo>
                      <a:pt x="96" y="115"/>
                    </a:lnTo>
                    <a:lnTo>
                      <a:pt x="94" y="119"/>
                    </a:lnTo>
                    <a:lnTo>
                      <a:pt x="103" y="119"/>
                    </a:lnTo>
                    <a:lnTo>
                      <a:pt x="97" y="111"/>
                    </a:lnTo>
                    <a:lnTo>
                      <a:pt x="94" y="117"/>
                    </a:lnTo>
                    <a:lnTo>
                      <a:pt x="86" y="125"/>
                    </a:lnTo>
                    <a:lnTo>
                      <a:pt x="92" y="131"/>
                    </a:lnTo>
                    <a:lnTo>
                      <a:pt x="86" y="123"/>
                    </a:lnTo>
                    <a:lnTo>
                      <a:pt x="70" y="135"/>
                    </a:lnTo>
                    <a:lnTo>
                      <a:pt x="55" y="144"/>
                    </a:lnTo>
                    <a:lnTo>
                      <a:pt x="26" y="162"/>
                    </a:lnTo>
                    <a:lnTo>
                      <a:pt x="22" y="166"/>
                    </a:lnTo>
                    <a:lnTo>
                      <a:pt x="20" y="170"/>
                    </a:lnTo>
                    <a:lnTo>
                      <a:pt x="12" y="179"/>
                    </a:lnTo>
                    <a:lnTo>
                      <a:pt x="6" y="191"/>
                    </a:lnTo>
                    <a:lnTo>
                      <a:pt x="2" y="199"/>
                    </a:lnTo>
                    <a:lnTo>
                      <a:pt x="0" y="207"/>
                    </a:lnTo>
                    <a:lnTo>
                      <a:pt x="0" y="214"/>
                    </a:lnTo>
                    <a:lnTo>
                      <a:pt x="2" y="222"/>
                    </a:lnTo>
                    <a:lnTo>
                      <a:pt x="8" y="242"/>
                    </a:lnTo>
                    <a:lnTo>
                      <a:pt x="10" y="249"/>
                    </a:lnTo>
                    <a:lnTo>
                      <a:pt x="20" y="267"/>
                    </a:lnTo>
                    <a:lnTo>
                      <a:pt x="24" y="275"/>
                    </a:lnTo>
                    <a:lnTo>
                      <a:pt x="33" y="280"/>
                    </a:lnTo>
                    <a:lnTo>
                      <a:pt x="43" y="284"/>
                    </a:lnTo>
                    <a:lnTo>
                      <a:pt x="49" y="286"/>
                    </a:lnTo>
                    <a:lnTo>
                      <a:pt x="64" y="288"/>
                    </a:lnTo>
                    <a:lnTo>
                      <a:pt x="78" y="288"/>
                    </a:lnTo>
                    <a:lnTo>
                      <a:pt x="92" y="288"/>
                    </a:lnTo>
                    <a:lnTo>
                      <a:pt x="92" y="279"/>
                    </a:lnTo>
                    <a:lnTo>
                      <a:pt x="90" y="288"/>
                    </a:lnTo>
                    <a:lnTo>
                      <a:pt x="237" y="315"/>
                    </a:lnTo>
                    <a:lnTo>
                      <a:pt x="241" y="298"/>
                    </a:lnTo>
                    <a:lnTo>
                      <a:pt x="94" y="271"/>
                    </a:lnTo>
                    <a:lnTo>
                      <a:pt x="92" y="269"/>
                    </a:lnTo>
                    <a:lnTo>
                      <a:pt x="78" y="269"/>
                    </a:lnTo>
                    <a:lnTo>
                      <a:pt x="64" y="269"/>
                    </a:lnTo>
                    <a:lnTo>
                      <a:pt x="49" y="267"/>
                    </a:lnTo>
                    <a:lnTo>
                      <a:pt x="49" y="277"/>
                    </a:lnTo>
                    <a:lnTo>
                      <a:pt x="57" y="271"/>
                    </a:lnTo>
                    <a:lnTo>
                      <a:pt x="43" y="265"/>
                    </a:lnTo>
                    <a:lnTo>
                      <a:pt x="37" y="261"/>
                    </a:lnTo>
                    <a:lnTo>
                      <a:pt x="33" y="253"/>
                    </a:lnTo>
                    <a:lnTo>
                      <a:pt x="24" y="236"/>
                    </a:lnTo>
                    <a:lnTo>
                      <a:pt x="18" y="242"/>
                    </a:lnTo>
                    <a:lnTo>
                      <a:pt x="27" y="242"/>
                    </a:lnTo>
                    <a:lnTo>
                      <a:pt x="22" y="222"/>
                    </a:lnTo>
                    <a:lnTo>
                      <a:pt x="20" y="214"/>
                    </a:lnTo>
                    <a:lnTo>
                      <a:pt x="20" y="207"/>
                    </a:lnTo>
                    <a:lnTo>
                      <a:pt x="22" y="199"/>
                    </a:lnTo>
                    <a:lnTo>
                      <a:pt x="12" y="199"/>
                    </a:lnTo>
                    <a:lnTo>
                      <a:pt x="20" y="205"/>
                    </a:lnTo>
                    <a:lnTo>
                      <a:pt x="26" y="193"/>
                    </a:lnTo>
                    <a:lnTo>
                      <a:pt x="33" y="183"/>
                    </a:lnTo>
                    <a:lnTo>
                      <a:pt x="35" y="179"/>
                    </a:lnTo>
                    <a:lnTo>
                      <a:pt x="37" y="174"/>
                    </a:lnTo>
                    <a:lnTo>
                      <a:pt x="29" y="170"/>
                    </a:lnTo>
                    <a:lnTo>
                      <a:pt x="33" y="177"/>
                    </a:lnTo>
                    <a:lnTo>
                      <a:pt x="68" y="158"/>
                    </a:lnTo>
                    <a:lnTo>
                      <a:pt x="84" y="148"/>
                    </a:lnTo>
                    <a:lnTo>
                      <a:pt x="97" y="139"/>
                    </a:lnTo>
                    <a:lnTo>
                      <a:pt x="107" y="131"/>
                    </a:lnTo>
                    <a:lnTo>
                      <a:pt x="111" y="125"/>
                    </a:lnTo>
                    <a:lnTo>
                      <a:pt x="113" y="119"/>
                    </a:lnTo>
                    <a:lnTo>
                      <a:pt x="115" y="115"/>
                    </a:lnTo>
                    <a:lnTo>
                      <a:pt x="115" y="113"/>
                    </a:lnTo>
                    <a:lnTo>
                      <a:pt x="115" y="111"/>
                    </a:lnTo>
                    <a:lnTo>
                      <a:pt x="105" y="111"/>
                    </a:lnTo>
                    <a:lnTo>
                      <a:pt x="111" y="119"/>
                    </a:lnTo>
                    <a:lnTo>
                      <a:pt x="115" y="115"/>
                    </a:lnTo>
                    <a:lnTo>
                      <a:pt x="121" y="111"/>
                    </a:lnTo>
                    <a:lnTo>
                      <a:pt x="131" y="105"/>
                    </a:lnTo>
                    <a:lnTo>
                      <a:pt x="138" y="102"/>
                    </a:lnTo>
                    <a:lnTo>
                      <a:pt x="131" y="94"/>
                    </a:lnTo>
                    <a:lnTo>
                      <a:pt x="131" y="104"/>
                    </a:lnTo>
                    <a:lnTo>
                      <a:pt x="138" y="102"/>
                    </a:lnTo>
                    <a:lnTo>
                      <a:pt x="146" y="100"/>
                    </a:lnTo>
                    <a:lnTo>
                      <a:pt x="152" y="96"/>
                    </a:lnTo>
                    <a:lnTo>
                      <a:pt x="158" y="94"/>
                    </a:lnTo>
                    <a:lnTo>
                      <a:pt x="164" y="88"/>
                    </a:lnTo>
                    <a:lnTo>
                      <a:pt x="167" y="82"/>
                    </a:lnTo>
                    <a:lnTo>
                      <a:pt x="171" y="74"/>
                    </a:lnTo>
                    <a:lnTo>
                      <a:pt x="175" y="63"/>
                    </a:lnTo>
                    <a:lnTo>
                      <a:pt x="177" y="51"/>
                    </a:lnTo>
                    <a:lnTo>
                      <a:pt x="167" y="51"/>
                    </a:lnTo>
                    <a:lnTo>
                      <a:pt x="175" y="57"/>
                    </a:lnTo>
                    <a:lnTo>
                      <a:pt x="179" y="41"/>
                    </a:lnTo>
                    <a:lnTo>
                      <a:pt x="171" y="37"/>
                    </a:lnTo>
                    <a:lnTo>
                      <a:pt x="179" y="43"/>
                    </a:lnTo>
                    <a:lnTo>
                      <a:pt x="185" y="35"/>
                    </a:lnTo>
                    <a:lnTo>
                      <a:pt x="193" y="24"/>
                    </a:lnTo>
                    <a:lnTo>
                      <a:pt x="185" y="20"/>
                    </a:lnTo>
                    <a:lnTo>
                      <a:pt x="193" y="28"/>
                    </a:lnTo>
                    <a:lnTo>
                      <a:pt x="197" y="20"/>
                    </a:lnTo>
                    <a:lnTo>
                      <a:pt x="20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1" name="Freeform 172"/>
              <p:cNvSpPr>
                <a:spLocks/>
              </p:cNvSpPr>
              <p:nvPr/>
            </p:nvSpPr>
            <p:spPr bwMode="auto">
              <a:xfrm>
                <a:off x="5072" y="1327"/>
                <a:ext cx="156" cy="173"/>
              </a:xfrm>
              <a:custGeom>
                <a:avLst/>
                <a:gdLst>
                  <a:gd name="T0" fmla="*/ 2 w 313"/>
                  <a:gd name="T1" fmla="*/ 1 h 347"/>
                  <a:gd name="T2" fmla="*/ 3 w 313"/>
                  <a:gd name="T3" fmla="*/ 2 h 347"/>
                  <a:gd name="T4" fmla="*/ 4 w 313"/>
                  <a:gd name="T5" fmla="*/ 3 h 347"/>
                  <a:gd name="T6" fmla="*/ 5 w 313"/>
                  <a:gd name="T7" fmla="*/ 3 h 347"/>
                  <a:gd name="T8" fmla="*/ 5 w 313"/>
                  <a:gd name="T9" fmla="*/ 4 h 347"/>
                  <a:gd name="T10" fmla="*/ 6 w 313"/>
                  <a:gd name="T11" fmla="*/ 5 h 347"/>
                  <a:gd name="T12" fmla="*/ 8 w 313"/>
                  <a:gd name="T13" fmla="*/ 6 h 347"/>
                  <a:gd name="T14" fmla="*/ 8 w 313"/>
                  <a:gd name="T15" fmla="*/ 6 h 347"/>
                  <a:gd name="T16" fmla="*/ 8 w 313"/>
                  <a:gd name="T17" fmla="*/ 6 h 347"/>
                  <a:gd name="T18" fmla="*/ 9 w 313"/>
                  <a:gd name="T19" fmla="*/ 7 h 347"/>
                  <a:gd name="T20" fmla="*/ 9 w 313"/>
                  <a:gd name="T21" fmla="*/ 7 h 347"/>
                  <a:gd name="T22" fmla="*/ 9 w 313"/>
                  <a:gd name="T23" fmla="*/ 7 h 347"/>
                  <a:gd name="T24" fmla="*/ 9 w 313"/>
                  <a:gd name="T25" fmla="*/ 6 h 347"/>
                  <a:gd name="T26" fmla="*/ 9 w 313"/>
                  <a:gd name="T27" fmla="*/ 7 h 347"/>
                  <a:gd name="T28" fmla="*/ 8 w 313"/>
                  <a:gd name="T29" fmla="*/ 8 h 347"/>
                  <a:gd name="T30" fmla="*/ 8 w 313"/>
                  <a:gd name="T31" fmla="*/ 9 h 347"/>
                  <a:gd name="T32" fmla="*/ 6 w 313"/>
                  <a:gd name="T33" fmla="*/ 9 h 347"/>
                  <a:gd name="T34" fmla="*/ 6 w 313"/>
                  <a:gd name="T35" fmla="*/ 10 h 347"/>
                  <a:gd name="T36" fmla="*/ 5 w 313"/>
                  <a:gd name="T37" fmla="*/ 10 h 347"/>
                  <a:gd name="T38" fmla="*/ 5 w 313"/>
                  <a:gd name="T39" fmla="*/ 10 h 347"/>
                  <a:gd name="T40" fmla="*/ 5 w 313"/>
                  <a:gd name="T41" fmla="*/ 10 h 347"/>
                  <a:gd name="T42" fmla="*/ 5 w 313"/>
                  <a:gd name="T43" fmla="*/ 10 h 347"/>
                  <a:gd name="T44" fmla="*/ 5 w 313"/>
                  <a:gd name="T45" fmla="*/ 10 h 347"/>
                  <a:gd name="T46" fmla="*/ 5 w 313"/>
                  <a:gd name="T47" fmla="*/ 10 h 347"/>
                  <a:gd name="T48" fmla="*/ 4 w 313"/>
                  <a:gd name="T49" fmla="*/ 10 h 347"/>
                  <a:gd name="T50" fmla="*/ 3 w 313"/>
                  <a:gd name="T51" fmla="*/ 10 h 347"/>
                  <a:gd name="T52" fmla="*/ 0 w 313"/>
                  <a:gd name="T53" fmla="*/ 10 h 347"/>
                  <a:gd name="T54" fmla="*/ 3 w 313"/>
                  <a:gd name="T55" fmla="*/ 10 h 347"/>
                  <a:gd name="T56" fmla="*/ 4 w 313"/>
                  <a:gd name="T57" fmla="*/ 10 h 347"/>
                  <a:gd name="T58" fmla="*/ 5 w 313"/>
                  <a:gd name="T59" fmla="*/ 10 h 347"/>
                  <a:gd name="T60" fmla="*/ 6 w 313"/>
                  <a:gd name="T61" fmla="*/ 10 h 347"/>
                  <a:gd name="T62" fmla="*/ 6 w 313"/>
                  <a:gd name="T63" fmla="*/ 10 h 347"/>
                  <a:gd name="T64" fmla="*/ 6 w 313"/>
                  <a:gd name="T65" fmla="*/ 10 h 347"/>
                  <a:gd name="T66" fmla="*/ 5 w 313"/>
                  <a:gd name="T67" fmla="*/ 10 h 347"/>
                  <a:gd name="T68" fmla="*/ 6 w 313"/>
                  <a:gd name="T69" fmla="*/ 10 h 347"/>
                  <a:gd name="T70" fmla="*/ 6 w 313"/>
                  <a:gd name="T71" fmla="*/ 10 h 347"/>
                  <a:gd name="T72" fmla="*/ 8 w 313"/>
                  <a:gd name="T73" fmla="*/ 9 h 347"/>
                  <a:gd name="T74" fmla="*/ 9 w 313"/>
                  <a:gd name="T75" fmla="*/ 8 h 347"/>
                  <a:gd name="T76" fmla="*/ 9 w 313"/>
                  <a:gd name="T77" fmla="*/ 8 h 347"/>
                  <a:gd name="T78" fmla="*/ 9 w 313"/>
                  <a:gd name="T79" fmla="*/ 7 h 347"/>
                  <a:gd name="T80" fmla="*/ 9 w 313"/>
                  <a:gd name="T81" fmla="*/ 7 h 347"/>
                  <a:gd name="T82" fmla="*/ 9 w 313"/>
                  <a:gd name="T83" fmla="*/ 6 h 347"/>
                  <a:gd name="T84" fmla="*/ 9 w 313"/>
                  <a:gd name="T85" fmla="*/ 6 h 347"/>
                  <a:gd name="T86" fmla="*/ 9 w 313"/>
                  <a:gd name="T87" fmla="*/ 6 h 347"/>
                  <a:gd name="T88" fmla="*/ 8 w 313"/>
                  <a:gd name="T89" fmla="*/ 6 h 347"/>
                  <a:gd name="T90" fmla="*/ 8 w 313"/>
                  <a:gd name="T91" fmla="*/ 6 h 347"/>
                  <a:gd name="T92" fmla="*/ 8 w 313"/>
                  <a:gd name="T93" fmla="*/ 5 h 347"/>
                  <a:gd name="T94" fmla="*/ 6 w 313"/>
                  <a:gd name="T95" fmla="*/ 4 h 347"/>
                  <a:gd name="T96" fmla="*/ 5 w 313"/>
                  <a:gd name="T97" fmla="*/ 3 h 347"/>
                  <a:gd name="T98" fmla="*/ 5 w 313"/>
                  <a:gd name="T99" fmla="*/ 3 h 347"/>
                  <a:gd name="T100" fmla="*/ 5 w 313"/>
                  <a:gd name="T101" fmla="*/ 3 h 347"/>
                  <a:gd name="T102" fmla="*/ 3 w 313"/>
                  <a:gd name="T103" fmla="*/ 2 h 347"/>
                  <a:gd name="T104" fmla="*/ 3 w 313"/>
                  <a:gd name="T105" fmla="*/ 1 h 347"/>
                  <a:gd name="T106" fmla="*/ 2 w 313"/>
                  <a:gd name="T107" fmla="*/ 0 h 3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3"/>
                  <a:gd name="T163" fmla="*/ 0 h 347"/>
                  <a:gd name="T164" fmla="*/ 313 w 313"/>
                  <a:gd name="T165" fmla="*/ 347 h 34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3" h="347">
                    <a:moveTo>
                      <a:pt x="68" y="0"/>
                    </a:moveTo>
                    <a:lnTo>
                      <a:pt x="53" y="12"/>
                    </a:lnTo>
                    <a:lnTo>
                      <a:pt x="68" y="32"/>
                    </a:lnTo>
                    <a:lnTo>
                      <a:pt x="82" y="53"/>
                    </a:lnTo>
                    <a:lnTo>
                      <a:pt x="97" y="72"/>
                    </a:lnTo>
                    <a:lnTo>
                      <a:pt x="115" y="92"/>
                    </a:lnTo>
                    <a:lnTo>
                      <a:pt x="125" y="98"/>
                    </a:lnTo>
                    <a:lnTo>
                      <a:pt x="134" y="105"/>
                    </a:lnTo>
                    <a:lnTo>
                      <a:pt x="146" y="111"/>
                    </a:lnTo>
                    <a:lnTo>
                      <a:pt x="156" y="119"/>
                    </a:lnTo>
                    <a:lnTo>
                      <a:pt x="162" y="111"/>
                    </a:lnTo>
                    <a:lnTo>
                      <a:pt x="154" y="115"/>
                    </a:lnTo>
                    <a:lnTo>
                      <a:pt x="160" y="127"/>
                    </a:lnTo>
                    <a:lnTo>
                      <a:pt x="162" y="133"/>
                    </a:lnTo>
                    <a:lnTo>
                      <a:pt x="171" y="146"/>
                    </a:lnTo>
                    <a:lnTo>
                      <a:pt x="185" y="158"/>
                    </a:lnTo>
                    <a:lnTo>
                      <a:pt x="201" y="168"/>
                    </a:lnTo>
                    <a:lnTo>
                      <a:pt x="236" y="183"/>
                    </a:lnTo>
                    <a:lnTo>
                      <a:pt x="272" y="201"/>
                    </a:lnTo>
                    <a:lnTo>
                      <a:pt x="276" y="193"/>
                    </a:lnTo>
                    <a:lnTo>
                      <a:pt x="269" y="197"/>
                    </a:lnTo>
                    <a:lnTo>
                      <a:pt x="269" y="203"/>
                    </a:lnTo>
                    <a:lnTo>
                      <a:pt x="272" y="209"/>
                    </a:lnTo>
                    <a:lnTo>
                      <a:pt x="274" y="216"/>
                    </a:lnTo>
                    <a:lnTo>
                      <a:pt x="276" y="218"/>
                    </a:lnTo>
                    <a:lnTo>
                      <a:pt x="280" y="220"/>
                    </a:lnTo>
                    <a:lnTo>
                      <a:pt x="288" y="224"/>
                    </a:lnTo>
                    <a:lnTo>
                      <a:pt x="294" y="226"/>
                    </a:lnTo>
                    <a:lnTo>
                      <a:pt x="300" y="226"/>
                    </a:lnTo>
                    <a:lnTo>
                      <a:pt x="300" y="216"/>
                    </a:lnTo>
                    <a:lnTo>
                      <a:pt x="292" y="224"/>
                    </a:lnTo>
                    <a:lnTo>
                      <a:pt x="296" y="226"/>
                    </a:lnTo>
                    <a:lnTo>
                      <a:pt x="304" y="220"/>
                    </a:lnTo>
                    <a:lnTo>
                      <a:pt x="296" y="224"/>
                    </a:lnTo>
                    <a:lnTo>
                      <a:pt x="294" y="224"/>
                    </a:lnTo>
                    <a:lnTo>
                      <a:pt x="304" y="224"/>
                    </a:lnTo>
                    <a:lnTo>
                      <a:pt x="296" y="218"/>
                    </a:lnTo>
                    <a:lnTo>
                      <a:pt x="294" y="222"/>
                    </a:lnTo>
                    <a:lnTo>
                      <a:pt x="292" y="226"/>
                    </a:lnTo>
                    <a:lnTo>
                      <a:pt x="288" y="234"/>
                    </a:lnTo>
                    <a:lnTo>
                      <a:pt x="288" y="236"/>
                    </a:lnTo>
                    <a:lnTo>
                      <a:pt x="280" y="257"/>
                    </a:lnTo>
                    <a:lnTo>
                      <a:pt x="274" y="273"/>
                    </a:lnTo>
                    <a:lnTo>
                      <a:pt x="284" y="273"/>
                    </a:lnTo>
                    <a:lnTo>
                      <a:pt x="276" y="265"/>
                    </a:lnTo>
                    <a:lnTo>
                      <a:pt x="271" y="279"/>
                    </a:lnTo>
                    <a:lnTo>
                      <a:pt x="263" y="290"/>
                    </a:lnTo>
                    <a:lnTo>
                      <a:pt x="251" y="300"/>
                    </a:lnTo>
                    <a:lnTo>
                      <a:pt x="239" y="308"/>
                    </a:lnTo>
                    <a:lnTo>
                      <a:pt x="222" y="319"/>
                    </a:lnTo>
                    <a:lnTo>
                      <a:pt x="204" y="329"/>
                    </a:lnTo>
                    <a:lnTo>
                      <a:pt x="208" y="337"/>
                    </a:lnTo>
                    <a:lnTo>
                      <a:pt x="210" y="329"/>
                    </a:lnTo>
                    <a:lnTo>
                      <a:pt x="201" y="325"/>
                    </a:lnTo>
                    <a:lnTo>
                      <a:pt x="195" y="323"/>
                    </a:lnTo>
                    <a:lnTo>
                      <a:pt x="189" y="323"/>
                    </a:lnTo>
                    <a:lnTo>
                      <a:pt x="189" y="321"/>
                    </a:lnTo>
                    <a:lnTo>
                      <a:pt x="181" y="325"/>
                    </a:lnTo>
                    <a:lnTo>
                      <a:pt x="179" y="331"/>
                    </a:lnTo>
                    <a:lnTo>
                      <a:pt x="181" y="339"/>
                    </a:lnTo>
                    <a:lnTo>
                      <a:pt x="189" y="333"/>
                    </a:lnTo>
                    <a:lnTo>
                      <a:pt x="179" y="333"/>
                    </a:lnTo>
                    <a:lnTo>
                      <a:pt x="189" y="333"/>
                    </a:lnTo>
                    <a:lnTo>
                      <a:pt x="181" y="327"/>
                    </a:lnTo>
                    <a:lnTo>
                      <a:pt x="189" y="323"/>
                    </a:lnTo>
                    <a:lnTo>
                      <a:pt x="185" y="325"/>
                    </a:lnTo>
                    <a:lnTo>
                      <a:pt x="181" y="327"/>
                    </a:lnTo>
                    <a:lnTo>
                      <a:pt x="175" y="327"/>
                    </a:lnTo>
                    <a:lnTo>
                      <a:pt x="167" y="327"/>
                    </a:lnTo>
                    <a:lnTo>
                      <a:pt x="156" y="327"/>
                    </a:lnTo>
                    <a:lnTo>
                      <a:pt x="142" y="327"/>
                    </a:lnTo>
                    <a:lnTo>
                      <a:pt x="129" y="325"/>
                    </a:lnTo>
                    <a:lnTo>
                      <a:pt x="115" y="323"/>
                    </a:lnTo>
                    <a:lnTo>
                      <a:pt x="101" y="321"/>
                    </a:lnTo>
                    <a:lnTo>
                      <a:pt x="101" y="331"/>
                    </a:lnTo>
                    <a:lnTo>
                      <a:pt x="103" y="321"/>
                    </a:lnTo>
                    <a:lnTo>
                      <a:pt x="2" y="306"/>
                    </a:lnTo>
                    <a:lnTo>
                      <a:pt x="0" y="325"/>
                    </a:lnTo>
                    <a:lnTo>
                      <a:pt x="101" y="341"/>
                    </a:lnTo>
                    <a:lnTo>
                      <a:pt x="115" y="343"/>
                    </a:lnTo>
                    <a:lnTo>
                      <a:pt x="129" y="345"/>
                    </a:lnTo>
                    <a:lnTo>
                      <a:pt x="142" y="347"/>
                    </a:lnTo>
                    <a:lnTo>
                      <a:pt x="156" y="347"/>
                    </a:lnTo>
                    <a:lnTo>
                      <a:pt x="167" y="347"/>
                    </a:lnTo>
                    <a:lnTo>
                      <a:pt x="175" y="347"/>
                    </a:lnTo>
                    <a:lnTo>
                      <a:pt x="181" y="347"/>
                    </a:lnTo>
                    <a:lnTo>
                      <a:pt x="185" y="345"/>
                    </a:lnTo>
                    <a:lnTo>
                      <a:pt x="189" y="343"/>
                    </a:lnTo>
                    <a:lnTo>
                      <a:pt x="195" y="341"/>
                    </a:lnTo>
                    <a:lnTo>
                      <a:pt x="199" y="333"/>
                    </a:lnTo>
                    <a:lnTo>
                      <a:pt x="195" y="325"/>
                    </a:lnTo>
                    <a:lnTo>
                      <a:pt x="195" y="339"/>
                    </a:lnTo>
                    <a:lnTo>
                      <a:pt x="199" y="331"/>
                    </a:lnTo>
                    <a:lnTo>
                      <a:pt x="189" y="331"/>
                    </a:lnTo>
                    <a:lnTo>
                      <a:pt x="189" y="341"/>
                    </a:lnTo>
                    <a:lnTo>
                      <a:pt x="189" y="343"/>
                    </a:lnTo>
                    <a:lnTo>
                      <a:pt x="195" y="343"/>
                    </a:lnTo>
                    <a:lnTo>
                      <a:pt x="201" y="345"/>
                    </a:lnTo>
                    <a:lnTo>
                      <a:pt x="206" y="347"/>
                    </a:lnTo>
                    <a:lnTo>
                      <a:pt x="208" y="347"/>
                    </a:lnTo>
                    <a:lnTo>
                      <a:pt x="212" y="345"/>
                    </a:lnTo>
                    <a:lnTo>
                      <a:pt x="236" y="333"/>
                    </a:lnTo>
                    <a:lnTo>
                      <a:pt x="253" y="321"/>
                    </a:lnTo>
                    <a:lnTo>
                      <a:pt x="265" y="314"/>
                    </a:lnTo>
                    <a:lnTo>
                      <a:pt x="276" y="304"/>
                    </a:lnTo>
                    <a:lnTo>
                      <a:pt x="284" y="292"/>
                    </a:lnTo>
                    <a:lnTo>
                      <a:pt x="290" y="279"/>
                    </a:lnTo>
                    <a:lnTo>
                      <a:pt x="294" y="273"/>
                    </a:lnTo>
                    <a:lnTo>
                      <a:pt x="300" y="257"/>
                    </a:lnTo>
                    <a:lnTo>
                      <a:pt x="306" y="242"/>
                    </a:lnTo>
                    <a:lnTo>
                      <a:pt x="307" y="234"/>
                    </a:lnTo>
                    <a:lnTo>
                      <a:pt x="298" y="234"/>
                    </a:lnTo>
                    <a:lnTo>
                      <a:pt x="306" y="240"/>
                    </a:lnTo>
                    <a:lnTo>
                      <a:pt x="307" y="236"/>
                    </a:lnTo>
                    <a:lnTo>
                      <a:pt x="309" y="232"/>
                    </a:lnTo>
                    <a:lnTo>
                      <a:pt x="313" y="224"/>
                    </a:lnTo>
                    <a:lnTo>
                      <a:pt x="313" y="218"/>
                    </a:lnTo>
                    <a:lnTo>
                      <a:pt x="311" y="216"/>
                    </a:lnTo>
                    <a:lnTo>
                      <a:pt x="306" y="210"/>
                    </a:lnTo>
                    <a:lnTo>
                      <a:pt x="300" y="207"/>
                    </a:lnTo>
                    <a:lnTo>
                      <a:pt x="294" y="207"/>
                    </a:lnTo>
                    <a:lnTo>
                      <a:pt x="288" y="205"/>
                    </a:lnTo>
                    <a:lnTo>
                      <a:pt x="288" y="214"/>
                    </a:lnTo>
                    <a:lnTo>
                      <a:pt x="294" y="207"/>
                    </a:lnTo>
                    <a:lnTo>
                      <a:pt x="290" y="205"/>
                    </a:lnTo>
                    <a:lnTo>
                      <a:pt x="282" y="210"/>
                    </a:lnTo>
                    <a:lnTo>
                      <a:pt x="290" y="207"/>
                    </a:lnTo>
                    <a:lnTo>
                      <a:pt x="286" y="195"/>
                    </a:lnTo>
                    <a:lnTo>
                      <a:pt x="278" y="203"/>
                    </a:lnTo>
                    <a:lnTo>
                      <a:pt x="288" y="203"/>
                    </a:lnTo>
                    <a:lnTo>
                      <a:pt x="286" y="191"/>
                    </a:lnTo>
                    <a:lnTo>
                      <a:pt x="284" y="187"/>
                    </a:lnTo>
                    <a:lnTo>
                      <a:pt x="280" y="185"/>
                    </a:lnTo>
                    <a:lnTo>
                      <a:pt x="249" y="170"/>
                    </a:lnTo>
                    <a:lnTo>
                      <a:pt x="214" y="154"/>
                    </a:lnTo>
                    <a:lnTo>
                      <a:pt x="199" y="144"/>
                    </a:lnTo>
                    <a:lnTo>
                      <a:pt x="185" y="133"/>
                    </a:lnTo>
                    <a:lnTo>
                      <a:pt x="175" y="119"/>
                    </a:lnTo>
                    <a:lnTo>
                      <a:pt x="169" y="127"/>
                    </a:lnTo>
                    <a:lnTo>
                      <a:pt x="179" y="127"/>
                    </a:lnTo>
                    <a:lnTo>
                      <a:pt x="171" y="109"/>
                    </a:lnTo>
                    <a:lnTo>
                      <a:pt x="169" y="105"/>
                    </a:lnTo>
                    <a:lnTo>
                      <a:pt x="167" y="105"/>
                    </a:lnTo>
                    <a:lnTo>
                      <a:pt x="160" y="98"/>
                    </a:lnTo>
                    <a:lnTo>
                      <a:pt x="148" y="92"/>
                    </a:lnTo>
                    <a:lnTo>
                      <a:pt x="138" y="84"/>
                    </a:lnTo>
                    <a:lnTo>
                      <a:pt x="127" y="78"/>
                    </a:lnTo>
                    <a:lnTo>
                      <a:pt x="121" y="84"/>
                    </a:lnTo>
                    <a:lnTo>
                      <a:pt x="129" y="78"/>
                    </a:lnTo>
                    <a:lnTo>
                      <a:pt x="111" y="59"/>
                    </a:lnTo>
                    <a:lnTo>
                      <a:pt x="96" y="39"/>
                    </a:lnTo>
                    <a:lnTo>
                      <a:pt x="82" y="1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2" name="Freeform 173"/>
              <p:cNvSpPr>
                <a:spLocks/>
              </p:cNvSpPr>
              <p:nvPr/>
            </p:nvSpPr>
            <p:spPr bwMode="auto">
              <a:xfrm>
                <a:off x="4930" y="1467"/>
                <a:ext cx="46" cy="60"/>
              </a:xfrm>
              <a:custGeom>
                <a:avLst/>
                <a:gdLst>
                  <a:gd name="T0" fmla="*/ 2 w 94"/>
                  <a:gd name="T1" fmla="*/ 0 h 121"/>
                  <a:gd name="T2" fmla="*/ 2 w 94"/>
                  <a:gd name="T3" fmla="*/ 0 h 121"/>
                  <a:gd name="T4" fmla="*/ 2 w 94"/>
                  <a:gd name="T5" fmla="*/ 0 h 121"/>
                  <a:gd name="T6" fmla="*/ 2 w 94"/>
                  <a:gd name="T7" fmla="*/ 1 h 121"/>
                  <a:gd name="T8" fmla="*/ 2 w 94"/>
                  <a:gd name="T9" fmla="*/ 1 h 121"/>
                  <a:gd name="T10" fmla="*/ 1 w 94"/>
                  <a:gd name="T11" fmla="*/ 1 h 121"/>
                  <a:gd name="T12" fmla="*/ 1 w 94"/>
                  <a:gd name="T13" fmla="*/ 1 h 121"/>
                  <a:gd name="T14" fmla="*/ 1 w 94"/>
                  <a:gd name="T15" fmla="*/ 1 h 121"/>
                  <a:gd name="T16" fmla="*/ 0 w 94"/>
                  <a:gd name="T17" fmla="*/ 3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121"/>
                  <a:gd name="T29" fmla="*/ 94 w 94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121">
                    <a:moveTo>
                      <a:pt x="94" y="0"/>
                    </a:moveTo>
                    <a:lnTo>
                      <a:pt x="82" y="16"/>
                    </a:lnTo>
                    <a:lnTo>
                      <a:pt x="74" y="26"/>
                    </a:lnTo>
                    <a:lnTo>
                      <a:pt x="70" y="32"/>
                    </a:lnTo>
                    <a:lnTo>
                      <a:pt x="66" y="35"/>
                    </a:lnTo>
                    <a:lnTo>
                      <a:pt x="63" y="41"/>
                    </a:lnTo>
                    <a:lnTo>
                      <a:pt x="59" y="47"/>
                    </a:lnTo>
                    <a:lnTo>
                      <a:pt x="53" y="55"/>
                    </a:lnTo>
                    <a:lnTo>
                      <a:pt x="0" y="12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3" name="Line 174"/>
              <p:cNvSpPr>
                <a:spLocks noChangeShapeType="1"/>
              </p:cNvSpPr>
              <p:nvPr/>
            </p:nvSpPr>
            <p:spPr bwMode="auto">
              <a:xfrm flipH="1" flipV="1">
                <a:off x="4990" y="1473"/>
                <a:ext cx="10" cy="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4" name="Freeform 175"/>
              <p:cNvSpPr>
                <a:spLocks/>
              </p:cNvSpPr>
              <p:nvPr/>
            </p:nvSpPr>
            <p:spPr bwMode="auto">
              <a:xfrm>
                <a:off x="5111" y="1478"/>
                <a:ext cx="37" cy="55"/>
              </a:xfrm>
              <a:custGeom>
                <a:avLst/>
                <a:gdLst>
                  <a:gd name="T0" fmla="*/ 2 w 74"/>
                  <a:gd name="T1" fmla="*/ 0 h 109"/>
                  <a:gd name="T2" fmla="*/ 2 w 74"/>
                  <a:gd name="T3" fmla="*/ 1 h 109"/>
                  <a:gd name="T4" fmla="*/ 1 w 74"/>
                  <a:gd name="T5" fmla="*/ 2 h 109"/>
                  <a:gd name="T6" fmla="*/ 1 w 74"/>
                  <a:gd name="T7" fmla="*/ 2 h 109"/>
                  <a:gd name="T8" fmla="*/ 1 w 74"/>
                  <a:gd name="T9" fmla="*/ 2 h 109"/>
                  <a:gd name="T10" fmla="*/ 1 w 74"/>
                  <a:gd name="T11" fmla="*/ 3 h 109"/>
                  <a:gd name="T12" fmla="*/ 1 w 74"/>
                  <a:gd name="T13" fmla="*/ 3 h 109"/>
                  <a:gd name="T14" fmla="*/ 0 w 74"/>
                  <a:gd name="T15" fmla="*/ 4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109"/>
                  <a:gd name="T26" fmla="*/ 74 w 74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109">
                    <a:moveTo>
                      <a:pt x="74" y="0"/>
                    </a:moveTo>
                    <a:lnTo>
                      <a:pt x="68" y="19"/>
                    </a:lnTo>
                    <a:lnTo>
                      <a:pt x="60" y="39"/>
                    </a:lnTo>
                    <a:lnTo>
                      <a:pt x="52" y="52"/>
                    </a:lnTo>
                    <a:lnTo>
                      <a:pt x="43" y="64"/>
                    </a:lnTo>
                    <a:lnTo>
                      <a:pt x="37" y="78"/>
                    </a:lnTo>
                    <a:lnTo>
                      <a:pt x="33" y="93"/>
                    </a:lnTo>
                    <a:lnTo>
                      <a:pt x="0" y="1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5" name="Freeform 176"/>
              <p:cNvSpPr>
                <a:spLocks/>
              </p:cNvSpPr>
              <p:nvPr/>
            </p:nvSpPr>
            <p:spPr bwMode="auto">
              <a:xfrm>
                <a:off x="5182" y="1475"/>
                <a:ext cx="3" cy="59"/>
              </a:xfrm>
              <a:custGeom>
                <a:avLst/>
                <a:gdLst>
                  <a:gd name="T0" fmla="*/ 0 w 6"/>
                  <a:gd name="T1" fmla="*/ 0 h 117"/>
                  <a:gd name="T2" fmla="*/ 1 w 6"/>
                  <a:gd name="T3" fmla="*/ 2 h 117"/>
                  <a:gd name="T4" fmla="*/ 1 w 6"/>
                  <a:gd name="T5" fmla="*/ 3 h 117"/>
                  <a:gd name="T6" fmla="*/ 1 w 6"/>
                  <a:gd name="T7" fmla="*/ 3 h 117"/>
                  <a:gd name="T8" fmla="*/ 1 w 6"/>
                  <a:gd name="T9" fmla="*/ 4 h 117"/>
                  <a:gd name="T10" fmla="*/ 1 w 6"/>
                  <a:gd name="T11" fmla="*/ 4 h 117"/>
                  <a:gd name="T12" fmla="*/ 1 w 6"/>
                  <a:gd name="T13" fmla="*/ 4 h 117"/>
                  <a:gd name="T14" fmla="*/ 1 w 6"/>
                  <a:gd name="T15" fmla="*/ 4 h 117"/>
                  <a:gd name="T16" fmla="*/ 1 w 6"/>
                  <a:gd name="T17" fmla="*/ 4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7"/>
                  <a:gd name="T29" fmla="*/ 6 w 6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7">
                    <a:moveTo>
                      <a:pt x="0" y="0"/>
                    </a:moveTo>
                    <a:lnTo>
                      <a:pt x="2" y="37"/>
                    </a:lnTo>
                    <a:lnTo>
                      <a:pt x="4" y="66"/>
                    </a:lnTo>
                    <a:lnTo>
                      <a:pt x="4" y="89"/>
                    </a:lnTo>
                    <a:lnTo>
                      <a:pt x="6" y="105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6" y="111"/>
                    </a:lnTo>
                    <a:lnTo>
                      <a:pt x="6" y="9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6" name="Freeform 177"/>
              <p:cNvSpPr>
                <a:spLocks/>
              </p:cNvSpPr>
              <p:nvPr/>
            </p:nvSpPr>
            <p:spPr bwMode="auto">
              <a:xfrm>
                <a:off x="4970" y="1489"/>
                <a:ext cx="6" cy="36"/>
              </a:xfrm>
              <a:custGeom>
                <a:avLst/>
                <a:gdLst>
                  <a:gd name="T0" fmla="*/ 0 w 14"/>
                  <a:gd name="T1" fmla="*/ 0 h 72"/>
                  <a:gd name="T2" fmla="*/ 0 w 14"/>
                  <a:gd name="T3" fmla="*/ 1 h 72"/>
                  <a:gd name="T4" fmla="*/ 0 w 14"/>
                  <a:gd name="T5" fmla="*/ 1 h 72"/>
                  <a:gd name="T6" fmla="*/ 0 w 14"/>
                  <a:gd name="T7" fmla="*/ 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72"/>
                  <a:gd name="T14" fmla="*/ 14 w 1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72">
                    <a:moveTo>
                      <a:pt x="14" y="0"/>
                    </a:moveTo>
                    <a:lnTo>
                      <a:pt x="14" y="18"/>
                    </a:lnTo>
                    <a:lnTo>
                      <a:pt x="14" y="33"/>
                    </a:lnTo>
                    <a:lnTo>
                      <a:pt x="0" y="7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7" name="Freeform 178"/>
              <p:cNvSpPr>
                <a:spLocks/>
              </p:cNvSpPr>
              <p:nvPr/>
            </p:nvSpPr>
            <p:spPr bwMode="auto">
              <a:xfrm>
                <a:off x="5155" y="1478"/>
                <a:ext cx="18" cy="38"/>
              </a:xfrm>
              <a:custGeom>
                <a:avLst/>
                <a:gdLst>
                  <a:gd name="T0" fmla="*/ 2 w 35"/>
                  <a:gd name="T1" fmla="*/ 0 h 76"/>
                  <a:gd name="T2" fmla="*/ 1 w 35"/>
                  <a:gd name="T3" fmla="*/ 1 h 76"/>
                  <a:gd name="T4" fmla="*/ 1 w 35"/>
                  <a:gd name="T5" fmla="*/ 1 h 76"/>
                  <a:gd name="T6" fmla="*/ 1 w 35"/>
                  <a:gd name="T7" fmla="*/ 1 h 76"/>
                  <a:gd name="T8" fmla="*/ 0 w 35"/>
                  <a:gd name="T9" fmla="*/ 2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6"/>
                  <a:gd name="T17" fmla="*/ 35 w 3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6">
                    <a:moveTo>
                      <a:pt x="35" y="0"/>
                    </a:moveTo>
                    <a:lnTo>
                      <a:pt x="22" y="19"/>
                    </a:lnTo>
                    <a:lnTo>
                      <a:pt x="12" y="37"/>
                    </a:lnTo>
                    <a:lnTo>
                      <a:pt x="4" y="54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8" name="Freeform 179"/>
              <p:cNvSpPr>
                <a:spLocks/>
              </p:cNvSpPr>
              <p:nvPr/>
            </p:nvSpPr>
            <p:spPr bwMode="auto">
              <a:xfrm>
                <a:off x="5321" y="1368"/>
                <a:ext cx="1" cy="3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0 h 8"/>
                  <a:gd name="T4" fmla="*/ 0 w 2"/>
                  <a:gd name="T5" fmla="*/ 0 h 8"/>
                  <a:gd name="T6" fmla="*/ 0 w 2"/>
                  <a:gd name="T7" fmla="*/ 0 h 8"/>
                  <a:gd name="T8" fmla="*/ 0 w 2"/>
                  <a:gd name="T9" fmla="*/ 0 h 8"/>
                  <a:gd name="T10" fmla="*/ 1 w 2"/>
                  <a:gd name="T11" fmla="*/ 0 h 8"/>
                  <a:gd name="T12" fmla="*/ 1 w 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8"/>
                  <a:gd name="T23" fmla="*/ 2 w 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8">
                    <a:moveTo>
                      <a:pt x="2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9" name="Freeform 180"/>
              <p:cNvSpPr>
                <a:spLocks/>
              </p:cNvSpPr>
              <p:nvPr/>
            </p:nvSpPr>
            <p:spPr bwMode="auto">
              <a:xfrm>
                <a:off x="5269" y="1388"/>
                <a:ext cx="7" cy="17"/>
              </a:xfrm>
              <a:custGeom>
                <a:avLst/>
                <a:gdLst>
                  <a:gd name="T0" fmla="*/ 0 w 14"/>
                  <a:gd name="T1" fmla="*/ 0 h 33"/>
                  <a:gd name="T2" fmla="*/ 1 w 14"/>
                  <a:gd name="T3" fmla="*/ 1 h 33"/>
                  <a:gd name="T4" fmla="*/ 1 w 14"/>
                  <a:gd name="T5" fmla="*/ 1 h 33"/>
                  <a:gd name="T6" fmla="*/ 1 w 14"/>
                  <a:gd name="T7" fmla="*/ 1 h 33"/>
                  <a:gd name="T8" fmla="*/ 1 w 14"/>
                  <a:gd name="T9" fmla="*/ 1 h 33"/>
                  <a:gd name="T10" fmla="*/ 1 w 14"/>
                  <a:gd name="T11" fmla="*/ 1 h 33"/>
                  <a:gd name="T12" fmla="*/ 1 w 14"/>
                  <a:gd name="T13" fmla="*/ 1 h 33"/>
                  <a:gd name="T14" fmla="*/ 1 w 14"/>
                  <a:gd name="T15" fmla="*/ 2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33"/>
                  <a:gd name="T26" fmla="*/ 14 w 14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33">
                    <a:moveTo>
                      <a:pt x="0" y="0"/>
                    </a:moveTo>
                    <a:lnTo>
                      <a:pt x="6" y="6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21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0" name="Freeform 181"/>
              <p:cNvSpPr>
                <a:spLocks/>
              </p:cNvSpPr>
              <p:nvPr/>
            </p:nvSpPr>
            <p:spPr bwMode="auto">
              <a:xfrm>
                <a:off x="5334" y="1445"/>
                <a:ext cx="12" cy="8"/>
              </a:xfrm>
              <a:custGeom>
                <a:avLst/>
                <a:gdLst>
                  <a:gd name="T0" fmla="*/ 1 w 24"/>
                  <a:gd name="T1" fmla="*/ 0 h 15"/>
                  <a:gd name="T2" fmla="*/ 1 w 24"/>
                  <a:gd name="T3" fmla="*/ 1 h 15"/>
                  <a:gd name="T4" fmla="*/ 1 w 24"/>
                  <a:gd name="T5" fmla="*/ 1 h 15"/>
                  <a:gd name="T6" fmla="*/ 1 w 24"/>
                  <a:gd name="T7" fmla="*/ 1 h 15"/>
                  <a:gd name="T8" fmla="*/ 1 w 24"/>
                  <a:gd name="T9" fmla="*/ 1 h 15"/>
                  <a:gd name="T10" fmla="*/ 1 w 24"/>
                  <a:gd name="T11" fmla="*/ 1 h 15"/>
                  <a:gd name="T12" fmla="*/ 0 w 2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5"/>
                  <a:gd name="T23" fmla="*/ 24 w 2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5">
                    <a:moveTo>
                      <a:pt x="24" y="0"/>
                    </a:moveTo>
                    <a:lnTo>
                      <a:pt x="18" y="4"/>
                    </a:lnTo>
                    <a:lnTo>
                      <a:pt x="14" y="6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1" name="Freeform 182"/>
              <p:cNvSpPr>
                <a:spLocks/>
              </p:cNvSpPr>
              <p:nvPr/>
            </p:nvSpPr>
            <p:spPr bwMode="auto">
              <a:xfrm>
                <a:off x="5273" y="1437"/>
                <a:ext cx="14" cy="5"/>
              </a:xfrm>
              <a:custGeom>
                <a:avLst/>
                <a:gdLst>
                  <a:gd name="T0" fmla="*/ 0 w 29"/>
                  <a:gd name="T1" fmla="*/ 0 h 12"/>
                  <a:gd name="T2" fmla="*/ 0 w 29"/>
                  <a:gd name="T3" fmla="*/ 0 h 12"/>
                  <a:gd name="T4" fmla="*/ 0 w 29"/>
                  <a:gd name="T5" fmla="*/ 0 h 12"/>
                  <a:gd name="T6" fmla="*/ 0 w 29"/>
                  <a:gd name="T7" fmla="*/ 0 h 12"/>
                  <a:gd name="T8" fmla="*/ 0 w 29"/>
                  <a:gd name="T9" fmla="*/ 0 h 12"/>
                  <a:gd name="T10" fmla="*/ 0 w 29"/>
                  <a:gd name="T11" fmla="*/ 0 h 12"/>
                  <a:gd name="T12" fmla="*/ 0 w 29"/>
                  <a:gd name="T13" fmla="*/ 0 h 12"/>
                  <a:gd name="T14" fmla="*/ 0 w 2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29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2" name="Freeform 183"/>
              <p:cNvSpPr>
                <a:spLocks/>
              </p:cNvSpPr>
              <p:nvPr/>
            </p:nvSpPr>
            <p:spPr bwMode="auto">
              <a:xfrm>
                <a:off x="5305" y="1474"/>
                <a:ext cx="5" cy="6"/>
              </a:xfrm>
              <a:custGeom>
                <a:avLst/>
                <a:gdLst>
                  <a:gd name="T0" fmla="*/ 1 w 10"/>
                  <a:gd name="T1" fmla="*/ 0 h 14"/>
                  <a:gd name="T2" fmla="*/ 1 w 10"/>
                  <a:gd name="T3" fmla="*/ 0 h 14"/>
                  <a:gd name="T4" fmla="*/ 1 w 10"/>
                  <a:gd name="T5" fmla="*/ 0 h 14"/>
                  <a:gd name="T6" fmla="*/ 1 w 10"/>
                  <a:gd name="T7" fmla="*/ 0 h 14"/>
                  <a:gd name="T8" fmla="*/ 0 w 1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4"/>
                  <a:gd name="T17" fmla="*/ 10 w 1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4">
                    <a:moveTo>
                      <a:pt x="8" y="0"/>
                    </a:moveTo>
                    <a:lnTo>
                      <a:pt x="10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0" y="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3" name="Freeform 184"/>
              <p:cNvSpPr>
                <a:spLocks/>
              </p:cNvSpPr>
              <p:nvPr/>
            </p:nvSpPr>
            <p:spPr bwMode="auto">
              <a:xfrm>
                <a:off x="5276" y="1500"/>
                <a:ext cx="4" cy="1"/>
              </a:xfrm>
              <a:custGeom>
                <a:avLst/>
                <a:gdLst>
                  <a:gd name="T0" fmla="*/ 0 w 7"/>
                  <a:gd name="T1" fmla="*/ 0 h 1"/>
                  <a:gd name="T2" fmla="*/ 1 w 7"/>
                  <a:gd name="T3" fmla="*/ 0 h 1"/>
                  <a:gd name="T4" fmla="*/ 1 w 7"/>
                  <a:gd name="T5" fmla="*/ 0 h 1"/>
                  <a:gd name="T6" fmla="*/ 1 w 7"/>
                  <a:gd name="T7" fmla="*/ 0 h 1"/>
                  <a:gd name="T8" fmla="*/ 1 w 7"/>
                  <a:gd name="T9" fmla="*/ 0 h 1"/>
                  <a:gd name="T10" fmla="*/ 1 w 7"/>
                  <a:gd name="T11" fmla="*/ 0 h 1"/>
                  <a:gd name="T12" fmla="*/ 0 w 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4" name="Freeform 185"/>
              <p:cNvSpPr>
                <a:spLocks/>
              </p:cNvSpPr>
              <p:nvPr/>
            </p:nvSpPr>
            <p:spPr bwMode="auto">
              <a:xfrm>
                <a:off x="5336" y="1505"/>
                <a:ext cx="8" cy="6"/>
              </a:xfrm>
              <a:custGeom>
                <a:avLst/>
                <a:gdLst>
                  <a:gd name="T0" fmla="*/ 0 w 16"/>
                  <a:gd name="T1" fmla="*/ 0 h 14"/>
                  <a:gd name="T2" fmla="*/ 1 w 16"/>
                  <a:gd name="T3" fmla="*/ 0 h 14"/>
                  <a:gd name="T4" fmla="*/ 1 w 16"/>
                  <a:gd name="T5" fmla="*/ 0 h 14"/>
                  <a:gd name="T6" fmla="*/ 1 w 16"/>
                  <a:gd name="T7" fmla="*/ 0 h 14"/>
                  <a:gd name="T8" fmla="*/ 1 w 16"/>
                  <a:gd name="T9" fmla="*/ 0 h 14"/>
                  <a:gd name="T10" fmla="*/ 1 w 16"/>
                  <a:gd name="T11" fmla="*/ 0 h 14"/>
                  <a:gd name="T12" fmla="*/ 1 w 16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4"/>
                  <a:gd name="T23" fmla="*/ 16 w 16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4">
                    <a:moveTo>
                      <a:pt x="0" y="0"/>
                    </a:moveTo>
                    <a:lnTo>
                      <a:pt x="6" y="2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16" y="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235" name="Group 186"/>
              <p:cNvGrpSpPr>
                <a:grpSpLocks/>
              </p:cNvGrpSpPr>
              <p:nvPr/>
            </p:nvGrpSpPr>
            <p:grpSpPr bwMode="auto">
              <a:xfrm>
                <a:off x="4779" y="1345"/>
                <a:ext cx="78" cy="145"/>
                <a:chOff x="4551" y="660"/>
                <a:chExt cx="78" cy="145"/>
              </a:xfrm>
            </p:grpSpPr>
            <p:sp>
              <p:nvSpPr>
                <p:cNvPr id="48270" name="Freeform 187"/>
                <p:cNvSpPr>
                  <a:spLocks/>
                </p:cNvSpPr>
                <p:nvPr/>
              </p:nvSpPr>
              <p:spPr bwMode="auto">
                <a:xfrm>
                  <a:off x="4603" y="660"/>
                  <a:ext cx="1" cy="4"/>
                </a:xfrm>
                <a:custGeom>
                  <a:avLst/>
                  <a:gdLst>
                    <a:gd name="T0" fmla="*/ 1 w 2"/>
                    <a:gd name="T1" fmla="*/ 0 h 8"/>
                    <a:gd name="T2" fmla="*/ 1 w 2"/>
                    <a:gd name="T3" fmla="*/ 1 h 8"/>
                    <a:gd name="T4" fmla="*/ 0 w 2"/>
                    <a:gd name="T5" fmla="*/ 1 h 8"/>
                    <a:gd name="T6" fmla="*/ 0 w 2"/>
                    <a:gd name="T7" fmla="*/ 1 h 8"/>
                    <a:gd name="T8" fmla="*/ 0 w 2"/>
                    <a:gd name="T9" fmla="*/ 1 h 8"/>
                    <a:gd name="T10" fmla="*/ 1 w 2"/>
                    <a:gd name="T11" fmla="*/ 1 h 8"/>
                    <a:gd name="T12" fmla="*/ 1 w 2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8"/>
                    <a:gd name="T23" fmla="*/ 2 w 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8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1" name="Freeform 188"/>
                <p:cNvSpPr>
                  <a:spLocks/>
                </p:cNvSpPr>
                <p:nvPr/>
              </p:nvSpPr>
              <p:spPr bwMode="auto">
                <a:xfrm>
                  <a:off x="4551" y="681"/>
                  <a:ext cx="8" cy="16"/>
                </a:xfrm>
                <a:custGeom>
                  <a:avLst/>
                  <a:gdLst>
                    <a:gd name="T0" fmla="*/ 0 w 16"/>
                    <a:gd name="T1" fmla="*/ 0 h 33"/>
                    <a:gd name="T2" fmla="*/ 1 w 16"/>
                    <a:gd name="T3" fmla="*/ 0 h 33"/>
                    <a:gd name="T4" fmla="*/ 1 w 16"/>
                    <a:gd name="T5" fmla="*/ 0 h 33"/>
                    <a:gd name="T6" fmla="*/ 1 w 16"/>
                    <a:gd name="T7" fmla="*/ 0 h 33"/>
                    <a:gd name="T8" fmla="*/ 1 w 16"/>
                    <a:gd name="T9" fmla="*/ 0 h 33"/>
                    <a:gd name="T10" fmla="*/ 1 w 16"/>
                    <a:gd name="T11" fmla="*/ 0 h 33"/>
                    <a:gd name="T12" fmla="*/ 1 w 16"/>
                    <a:gd name="T13" fmla="*/ 0 h 33"/>
                    <a:gd name="T14" fmla="*/ 1 w 16"/>
                    <a:gd name="T15" fmla="*/ 1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33"/>
                    <a:gd name="T26" fmla="*/ 16 w 16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33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0" y="12"/>
                      </a:lnTo>
                      <a:lnTo>
                        <a:pt x="12" y="16"/>
                      </a:lnTo>
                      <a:lnTo>
                        <a:pt x="14" y="22"/>
                      </a:lnTo>
                      <a:lnTo>
                        <a:pt x="16" y="29"/>
                      </a:lnTo>
                      <a:lnTo>
                        <a:pt x="16" y="31"/>
                      </a:lnTo>
                      <a:lnTo>
                        <a:pt x="16" y="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2" name="Freeform 189"/>
                <p:cNvSpPr>
                  <a:spLocks/>
                </p:cNvSpPr>
                <p:nvPr/>
              </p:nvSpPr>
              <p:spPr bwMode="auto">
                <a:xfrm>
                  <a:off x="4617" y="738"/>
                  <a:ext cx="12" cy="8"/>
                </a:xfrm>
                <a:custGeom>
                  <a:avLst/>
                  <a:gdLst>
                    <a:gd name="T0" fmla="*/ 1 w 24"/>
                    <a:gd name="T1" fmla="*/ 0 h 16"/>
                    <a:gd name="T2" fmla="*/ 1 w 24"/>
                    <a:gd name="T3" fmla="*/ 1 h 16"/>
                    <a:gd name="T4" fmla="*/ 1 w 24"/>
                    <a:gd name="T5" fmla="*/ 1 h 16"/>
                    <a:gd name="T6" fmla="*/ 1 w 24"/>
                    <a:gd name="T7" fmla="*/ 1 h 16"/>
                    <a:gd name="T8" fmla="*/ 1 w 24"/>
                    <a:gd name="T9" fmla="*/ 1 h 16"/>
                    <a:gd name="T10" fmla="*/ 1 w 24"/>
                    <a:gd name="T11" fmla="*/ 1 h 16"/>
                    <a:gd name="T12" fmla="*/ 0 w 24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6"/>
                    <a:gd name="T23" fmla="*/ 24 w 24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6">
                      <a:moveTo>
                        <a:pt x="24" y="0"/>
                      </a:moveTo>
                      <a:lnTo>
                        <a:pt x="18" y="4"/>
                      </a:lnTo>
                      <a:lnTo>
                        <a:pt x="14" y="6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3" name="Freeform 190"/>
                <p:cNvSpPr>
                  <a:spLocks/>
                </p:cNvSpPr>
                <p:nvPr/>
              </p:nvSpPr>
              <p:spPr bwMode="auto">
                <a:xfrm>
                  <a:off x="4555" y="729"/>
                  <a:ext cx="15" cy="7"/>
                </a:xfrm>
                <a:custGeom>
                  <a:avLst/>
                  <a:gdLst>
                    <a:gd name="T0" fmla="*/ 0 w 31"/>
                    <a:gd name="T1" fmla="*/ 0 h 14"/>
                    <a:gd name="T2" fmla="*/ 0 w 31"/>
                    <a:gd name="T3" fmla="*/ 0 h 14"/>
                    <a:gd name="T4" fmla="*/ 0 w 31"/>
                    <a:gd name="T5" fmla="*/ 1 h 14"/>
                    <a:gd name="T6" fmla="*/ 0 w 31"/>
                    <a:gd name="T7" fmla="*/ 1 h 14"/>
                    <a:gd name="T8" fmla="*/ 0 w 31"/>
                    <a:gd name="T9" fmla="*/ 1 h 14"/>
                    <a:gd name="T10" fmla="*/ 0 w 31"/>
                    <a:gd name="T11" fmla="*/ 1 h 14"/>
                    <a:gd name="T12" fmla="*/ 0 w 31"/>
                    <a:gd name="T13" fmla="*/ 1 h 14"/>
                    <a:gd name="T14" fmla="*/ 0 w 31"/>
                    <a:gd name="T15" fmla="*/ 1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14"/>
                    <a:gd name="T26" fmla="*/ 31 w 31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14">
                      <a:moveTo>
                        <a:pt x="31" y="0"/>
                      </a:move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9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17" y="12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4" name="Freeform 191"/>
                <p:cNvSpPr>
                  <a:spLocks/>
                </p:cNvSpPr>
                <p:nvPr/>
              </p:nvSpPr>
              <p:spPr bwMode="auto">
                <a:xfrm>
                  <a:off x="4588" y="767"/>
                  <a:ext cx="5" cy="6"/>
                </a:xfrm>
                <a:custGeom>
                  <a:avLst/>
                  <a:gdLst>
                    <a:gd name="T0" fmla="*/ 1 w 10"/>
                    <a:gd name="T1" fmla="*/ 0 h 12"/>
                    <a:gd name="T2" fmla="*/ 1 w 10"/>
                    <a:gd name="T3" fmla="*/ 1 h 12"/>
                    <a:gd name="T4" fmla="*/ 1 w 10"/>
                    <a:gd name="T5" fmla="*/ 1 h 12"/>
                    <a:gd name="T6" fmla="*/ 1 w 10"/>
                    <a:gd name="T7" fmla="*/ 1 h 12"/>
                    <a:gd name="T8" fmla="*/ 0 w 10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"/>
                    <a:gd name="T17" fmla="*/ 10 w 1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">
                      <a:moveTo>
                        <a:pt x="8" y="0"/>
                      </a:move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6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5" name="Freeform 192"/>
                <p:cNvSpPr>
                  <a:spLocks/>
                </p:cNvSpPr>
                <p:nvPr/>
              </p:nvSpPr>
              <p:spPr bwMode="auto">
                <a:xfrm>
                  <a:off x="4559" y="792"/>
                  <a:ext cx="4" cy="1"/>
                </a:xfrm>
                <a:custGeom>
                  <a:avLst/>
                  <a:gdLst>
                    <a:gd name="T0" fmla="*/ 0 w 7"/>
                    <a:gd name="T1" fmla="*/ 1 h 2"/>
                    <a:gd name="T2" fmla="*/ 1 w 7"/>
                    <a:gd name="T3" fmla="*/ 1 h 2"/>
                    <a:gd name="T4" fmla="*/ 1 w 7"/>
                    <a:gd name="T5" fmla="*/ 0 h 2"/>
                    <a:gd name="T6" fmla="*/ 1 w 7"/>
                    <a:gd name="T7" fmla="*/ 0 h 2"/>
                    <a:gd name="T8" fmla="*/ 1 w 7"/>
                    <a:gd name="T9" fmla="*/ 0 h 2"/>
                    <a:gd name="T10" fmla="*/ 1 w 7"/>
                    <a:gd name="T11" fmla="*/ 1 h 2"/>
                    <a:gd name="T12" fmla="*/ 0 w 7"/>
                    <a:gd name="T13" fmla="*/ 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"/>
                    <a:gd name="T23" fmla="*/ 7 w 7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76" name="Freeform 193"/>
                <p:cNvSpPr>
                  <a:spLocks/>
                </p:cNvSpPr>
                <p:nvPr/>
              </p:nvSpPr>
              <p:spPr bwMode="auto">
                <a:xfrm>
                  <a:off x="4619" y="797"/>
                  <a:ext cx="9" cy="8"/>
                </a:xfrm>
                <a:custGeom>
                  <a:avLst/>
                  <a:gdLst>
                    <a:gd name="T0" fmla="*/ 0 w 18"/>
                    <a:gd name="T1" fmla="*/ 0 h 15"/>
                    <a:gd name="T2" fmla="*/ 1 w 18"/>
                    <a:gd name="T3" fmla="*/ 1 h 15"/>
                    <a:gd name="T4" fmla="*/ 1 w 18"/>
                    <a:gd name="T5" fmla="*/ 1 h 15"/>
                    <a:gd name="T6" fmla="*/ 1 w 18"/>
                    <a:gd name="T7" fmla="*/ 1 h 15"/>
                    <a:gd name="T8" fmla="*/ 1 w 18"/>
                    <a:gd name="T9" fmla="*/ 1 h 15"/>
                    <a:gd name="T10" fmla="*/ 1 w 18"/>
                    <a:gd name="T11" fmla="*/ 1 h 15"/>
                    <a:gd name="T12" fmla="*/ 1 w 18"/>
                    <a:gd name="T13" fmla="*/ 1 h 15"/>
                    <a:gd name="T14" fmla="*/ 1 w 18"/>
                    <a:gd name="T15" fmla="*/ 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5"/>
                    <a:gd name="T26" fmla="*/ 18 w 18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5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0" y="5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18" y="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36" name="Freeform 194"/>
              <p:cNvSpPr>
                <a:spLocks/>
              </p:cNvSpPr>
              <p:nvPr/>
            </p:nvSpPr>
            <p:spPr bwMode="auto">
              <a:xfrm>
                <a:off x="4740" y="1463"/>
                <a:ext cx="5" cy="10"/>
              </a:xfrm>
              <a:custGeom>
                <a:avLst/>
                <a:gdLst>
                  <a:gd name="T0" fmla="*/ 1 w 10"/>
                  <a:gd name="T1" fmla="*/ 0 h 19"/>
                  <a:gd name="T2" fmla="*/ 1 w 10"/>
                  <a:gd name="T3" fmla="*/ 1 h 19"/>
                  <a:gd name="T4" fmla="*/ 1 w 10"/>
                  <a:gd name="T5" fmla="*/ 1 h 19"/>
                  <a:gd name="T6" fmla="*/ 1 w 10"/>
                  <a:gd name="T7" fmla="*/ 1 h 19"/>
                  <a:gd name="T8" fmla="*/ 0 w 10"/>
                  <a:gd name="T9" fmla="*/ 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7" name="Line 195"/>
              <p:cNvSpPr>
                <a:spLocks noChangeShapeType="1"/>
              </p:cNvSpPr>
              <p:nvPr/>
            </p:nvSpPr>
            <p:spPr bwMode="auto">
              <a:xfrm flipH="1">
                <a:off x="4737" y="1529"/>
                <a:ext cx="2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238" name="Group 196"/>
              <p:cNvGrpSpPr>
                <a:grpSpLocks/>
              </p:cNvGrpSpPr>
              <p:nvPr/>
            </p:nvGrpSpPr>
            <p:grpSpPr bwMode="auto">
              <a:xfrm>
                <a:off x="4540" y="1122"/>
                <a:ext cx="187" cy="326"/>
                <a:chOff x="4312" y="437"/>
                <a:chExt cx="187" cy="326"/>
              </a:xfrm>
            </p:grpSpPr>
            <p:sp>
              <p:nvSpPr>
                <p:cNvPr id="48261" name="Freeform 197"/>
                <p:cNvSpPr>
                  <a:spLocks/>
                </p:cNvSpPr>
                <p:nvPr/>
              </p:nvSpPr>
              <p:spPr bwMode="auto">
                <a:xfrm>
                  <a:off x="4424" y="584"/>
                  <a:ext cx="43" cy="118"/>
                </a:xfrm>
                <a:custGeom>
                  <a:avLst/>
                  <a:gdLst>
                    <a:gd name="T0" fmla="*/ 0 w 88"/>
                    <a:gd name="T1" fmla="*/ 0 h 235"/>
                    <a:gd name="T2" fmla="*/ 0 w 88"/>
                    <a:gd name="T3" fmla="*/ 2 h 235"/>
                    <a:gd name="T4" fmla="*/ 0 w 88"/>
                    <a:gd name="T5" fmla="*/ 3 h 235"/>
                    <a:gd name="T6" fmla="*/ 0 w 88"/>
                    <a:gd name="T7" fmla="*/ 4 h 235"/>
                    <a:gd name="T8" fmla="*/ 0 w 88"/>
                    <a:gd name="T9" fmla="*/ 5 h 235"/>
                    <a:gd name="T10" fmla="*/ 0 w 88"/>
                    <a:gd name="T11" fmla="*/ 6 h 235"/>
                    <a:gd name="T12" fmla="*/ 0 w 88"/>
                    <a:gd name="T13" fmla="*/ 6 h 235"/>
                    <a:gd name="T14" fmla="*/ 0 w 88"/>
                    <a:gd name="T15" fmla="*/ 6 h 235"/>
                    <a:gd name="T16" fmla="*/ 0 w 88"/>
                    <a:gd name="T17" fmla="*/ 6 h 235"/>
                    <a:gd name="T18" fmla="*/ 0 w 88"/>
                    <a:gd name="T19" fmla="*/ 7 h 235"/>
                    <a:gd name="T20" fmla="*/ 0 w 88"/>
                    <a:gd name="T21" fmla="*/ 7 h 235"/>
                    <a:gd name="T22" fmla="*/ 0 w 88"/>
                    <a:gd name="T23" fmla="*/ 7 h 235"/>
                    <a:gd name="T24" fmla="*/ 0 w 88"/>
                    <a:gd name="T25" fmla="*/ 7 h 235"/>
                    <a:gd name="T26" fmla="*/ 0 w 88"/>
                    <a:gd name="T27" fmla="*/ 8 h 235"/>
                    <a:gd name="T28" fmla="*/ 0 w 88"/>
                    <a:gd name="T29" fmla="*/ 8 h 235"/>
                    <a:gd name="T30" fmla="*/ 1 w 88"/>
                    <a:gd name="T31" fmla="*/ 8 h 235"/>
                    <a:gd name="T32" fmla="*/ 1 w 88"/>
                    <a:gd name="T33" fmla="*/ 8 h 235"/>
                    <a:gd name="T34" fmla="*/ 1 w 88"/>
                    <a:gd name="T35" fmla="*/ 8 h 235"/>
                    <a:gd name="T36" fmla="*/ 1 w 88"/>
                    <a:gd name="T37" fmla="*/ 8 h 235"/>
                    <a:gd name="T38" fmla="*/ 1 w 88"/>
                    <a:gd name="T39" fmla="*/ 8 h 235"/>
                    <a:gd name="T40" fmla="*/ 2 w 88"/>
                    <a:gd name="T41" fmla="*/ 7 h 235"/>
                    <a:gd name="T42" fmla="*/ 2 w 88"/>
                    <a:gd name="T43" fmla="*/ 7 h 235"/>
                    <a:gd name="T44" fmla="*/ 2 w 88"/>
                    <a:gd name="T45" fmla="*/ 7 h 235"/>
                    <a:gd name="T46" fmla="*/ 2 w 88"/>
                    <a:gd name="T47" fmla="*/ 7 h 235"/>
                    <a:gd name="T48" fmla="*/ 2 w 88"/>
                    <a:gd name="T49" fmla="*/ 6 h 235"/>
                    <a:gd name="T50" fmla="*/ 2 w 88"/>
                    <a:gd name="T51" fmla="*/ 6 h 235"/>
                    <a:gd name="T52" fmla="*/ 2 w 88"/>
                    <a:gd name="T53" fmla="*/ 5 h 235"/>
                    <a:gd name="T54" fmla="*/ 2 w 88"/>
                    <a:gd name="T55" fmla="*/ 4 h 235"/>
                    <a:gd name="T56" fmla="*/ 2 w 88"/>
                    <a:gd name="T57" fmla="*/ 3 h 235"/>
                    <a:gd name="T58" fmla="*/ 2 w 88"/>
                    <a:gd name="T59" fmla="*/ 3 h 235"/>
                    <a:gd name="T60" fmla="*/ 2 w 88"/>
                    <a:gd name="T61" fmla="*/ 2 h 235"/>
                    <a:gd name="T62" fmla="*/ 2 w 88"/>
                    <a:gd name="T63" fmla="*/ 1 h 235"/>
                    <a:gd name="T64" fmla="*/ 1 w 88"/>
                    <a:gd name="T65" fmla="*/ 1 h 235"/>
                    <a:gd name="T66" fmla="*/ 1 w 88"/>
                    <a:gd name="T67" fmla="*/ 1 h 235"/>
                    <a:gd name="T68" fmla="*/ 1 w 88"/>
                    <a:gd name="T69" fmla="*/ 1 h 235"/>
                    <a:gd name="T70" fmla="*/ 1 w 88"/>
                    <a:gd name="T71" fmla="*/ 1 h 235"/>
                    <a:gd name="T72" fmla="*/ 1 w 88"/>
                    <a:gd name="T73" fmla="*/ 1 h 235"/>
                    <a:gd name="T74" fmla="*/ 1 w 88"/>
                    <a:gd name="T75" fmla="*/ 1 h 235"/>
                    <a:gd name="T76" fmla="*/ 0 w 88"/>
                    <a:gd name="T77" fmla="*/ 0 h 2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8"/>
                    <a:gd name="T118" fmla="*/ 0 h 235"/>
                    <a:gd name="T119" fmla="*/ 88 w 88"/>
                    <a:gd name="T120" fmla="*/ 235 h 2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8" h="235">
                      <a:moveTo>
                        <a:pt x="27" y="0"/>
                      </a:moveTo>
                      <a:lnTo>
                        <a:pt x="16" y="39"/>
                      </a:lnTo>
                      <a:lnTo>
                        <a:pt x="8" y="78"/>
                      </a:lnTo>
                      <a:lnTo>
                        <a:pt x="4" y="118"/>
                      </a:lnTo>
                      <a:lnTo>
                        <a:pt x="0" y="159"/>
                      </a:lnTo>
                      <a:lnTo>
                        <a:pt x="2" y="163"/>
                      </a:lnTo>
                      <a:lnTo>
                        <a:pt x="2" y="171"/>
                      </a:lnTo>
                      <a:lnTo>
                        <a:pt x="4" y="183"/>
                      </a:lnTo>
                      <a:lnTo>
                        <a:pt x="6" y="192"/>
                      </a:lnTo>
                      <a:lnTo>
                        <a:pt x="8" y="204"/>
                      </a:lnTo>
                      <a:lnTo>
                        <a:pt x="10" y="214"/>
                      </a:lnTo>
                      <a:lnTo>
                        <a:pt x="12" y="219"/>
                      </a:lnTo>
                      <a:lnTo>
                        <a:pt x="14" y="223"/>
                      </a:lnTo>
                      <a:lnTo>
                        <a:pt x="22" y="229"/>
                      </a:lnTo>
                      <a:lnTo>
                        <a:pt x="31" y="233"/>
                      </a:lnTo>
                      <a:lnTo>
                        <a:pt x="37" y="235"/>
                      </a:lnTo>
                      <a:lnTo>
                        <a:pt x="41" y="235"/>
                      </a:lnTo>
                      <a:lnTo>
                        <a:pt x="53" y="233"/>
                      </a:lnTo>
                      <a:lnTo>
                        <a:pt x="61" y="229"/>
                      </a:lnTo>
                      <a:lnTo>
                        <a:pt x="64" y="227"/>
                      </a:lnTo>
                      <a:lnTo>
                        <a:pt x="68" y="223"/>
                      </a:lnTo>
                      <a:lnTo>
                        <a:pt x="72" y="218"/>
                      </a:lnTo>
                      <a:lnTo>
                        <a:pt x="76" y="212"/>
                      </a:lnTo>
                      <a:lnTo>
                        <a:pt x="78" y="202"/>
                      </a:lnTo>
                      <a:lnTo>
                        <a:pt x="84" y="190"/>
                      </a:lnTo>
                      <a:lnTo>
                        <a:pt x="86" y="169"/>
                      </a:lnTo>
                      <a:lnTo>
                        <a:pt x="88" y="146"/>
                      </a:lnTo>
                      <a:lnTo>
                        <a:pt x="88" y="120"/>
                      </a:lnTo>
                      <a:lnTo>
                        <a:pt x="88" y="93"/>
                      </a:lnTo>
                      <a:lnTo>
                        <a:pt x="84" y="68"/>
                      </a:lnTo>
                      <a:lnTo>
                        <a:pt x="78" y="46"/>
                      </a:lnTo>
                      <a:lnTo>
                        <a:pt x="68" y="27"/>
                      </a:lnTo>
                      <a:lnTo>
                        <a:pt x="55" y="11"/>
                      </a:lnTo>
                      <a:lnTo>
                        <a:pt x="49" y="13"/>
                      </a:lnTo>
                      <a:lnTo>
                        <a:pt x="45" y="15"/>
                      </a:lnTo>
                      <a:lnTo>
                        <a:pt x="41" y="17"/>
                      </a:lnTo>
                      <a:lnTo>
                        <a:pt x="37" y="11"/>
                      </a:lnTo>
                      <a:lnTo>
                        <a:pt x="33" y="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2" name="Freeform 198"/>
                <p:cNvSpPr>
                  <a:spLocks/>
                </p:cNvSpPr>
                <p:nvPr/>
              </p:nvSpPr>
              <p:spPr bwMode="auto">
                <a:xfrm>
                  <a:off x="4396" y="639"/>
                  <a:ext cx="42" cy="11"/>
                </a:xfrm>
                <a:custGeom>
                  <a:avLst/>
                  <a:gdLst>
                    <a:gd name="T0" fmla="*/ 3 w 83"/>
                    <a:gd name="T1" fmla="*/ 0 h 23"/>
                    <a:gd name="T2" fmla="*/ 3 w 83"/>
                    <a:gd name="T3" fmla="*/ 0 h 23"/>
                    <a:gd name="T4" fmla="*/ 3 w 83"/>
                    <a:gd name="T5" fmla="*/ 0 h 23"/>
                    <a:gd name="T6" fmla="*/ 2 w 83"/>
                    <a:gd name="T7" fmla="*/ 0 h 23"/>
                    <a:gd name="T8" fmla="*/ 2 w 83"/>
                    <a:gd name="T9" fmla="*/ 0 h 23"/>
                    <a:gd name="T10" fmla="*/ 2 w 83"/>
                    <a:gd name="T11" fmla="*/ 0 h 23"/>
                    <a:gd name="T12" fmla="*/ 2 w 83"/>
                    <a:gd name="T13" fmla="*/ 0 h 23"/>
                    <a:gd name="T14" fmla="*/ 2 w 83"/>
                    <a:gd name="T15" fmla="*/ 0 h 23"/>
                    <a:gd name="T16" fmla="*/ 2 w 83"/>
                    <a:gd name="T17" fmla="*/ 0 h 23"/>
                    <a:gd name="T18" fmla="*/ 0 w 83"/>
                    <a:gd name="T19" fmla="*/ 0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"/>
                    <a:gd name="T31" fmla="*/ 0 h 23"/>
                    <a:gd name="T32" fmla="*/ 83 w 83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" h="23">
                      <a:moveTo>
                        <a:pt x="83" y="11"/>
                      </a:moveTo>
                      <a:lnTo>
                        <a:pt x="74" y="5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2" y="0"/>
                      </a:ln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3" name="Freeform 199"/>
                <p:cNvSpPr>
                  <a:spLocks/>
                </p:cNvSpPr>
                <p:nvPr/>
              </p:nvSpPr>
              <p:spPr bwMode="auto">
                <a:xfrm>
                  <a:off x="4405" y="592"/>
                  <a:ext cx="44" cy="33"/>
                </a:xfrm>
                <a:custGeom>
                  <a:avLst/>
                  <a:gdLst>
                    <a:gd name="T0" fmla="*/ 3 w 88"/>
                    <a:gd name="T1" fmla="*/ 2 h 66"/>
                    <a:gd name="T2" fmla="*/ 3 w 88"/>
                    <a:gd name="T3" fmla="*/ 1 h 66"/>
                    <a:gd name="T4" fmla="*/ 3 w 88"/>
                    <a:gd name="T5" fmla="*/ 1 h 66"/>
                    <a:gd name="T6" fmla="*/ 3 w 88"/>
                    <a:gd name="T7" fmla="*/ 1 h 66"/>
                    <a:gd name="T8" fmla="*/ 3 w 88"/>
                    <a:gd name="T9" fmla="*/ 1 h 66"/>
                    <a:gd name="T10" fmla="*/ 3 w 88"/>
                    <a:gd name="T11" fmla="*/ 1 h 66"/>
                    <a:gd name="T12" fmla="*/ 3 w 88"/>
                    <a:gd name="T13" fmla="*/ 1 h 66"/>
                    <a:gd name="T14" fmla="*/ 3 w 88"/>
                    <a:gd name="T15" fmla="*/ 1 h 66"/>
                    <a:gd name="T16" fmla="*/ 3 w 88"/>
                    <a:gd name="T17" fmla="*/ 1 h 66"/>
                    <a:gd name="T18" fmla="*/ 3 w 88"/>
                    <a:gd name="T19" fmla="*/ 1 h 66"/>
                    <a:gd name="T20" fmla="*/ 3 w 88"/>
                    <a:gd name="T21" fmla="*/ 1 h 66"/>
                    <a:gd name="T22" fmla="*/ 1 w 88"/>
                    <a:gd name="T23" fmla="*/ 1 h 66"/>
                    <a:gd name="T24" fmla="*/ 1 w 88"/>
                    <a:gd name="T25" fmla="*/ 1 h 66"/>
                    <a:gd name="T26" fmla="*/ 1 w 88"/>
                    <a:gd name="T27" fmla="*/ 1 h 66"/>
                    <a:gd name="T28" fmla="*/ 1 w 88"/>
                    <a:gd name="T29" fmla="*/ 1 h 66"/>
                    <a:gd name="T30" fmla="*/ 1 w 88"/>
                    <a:gd name="T31" fmla="*/ 1 h 66"/>
                    <a:gd name="T32" fmla="*/ 1 w 88"/>
                    <a:gd name="T33" fmla="*/ 1 h 66"/>
                    <a:gd name="T34" fmla="*/ 0 w 88"/>
                    <a:gd name="T35" fmla="*/ 0 h 66"/>
                    <a:gd name="T36" fmla="*/ 1 w 88"/>
                    <a:gd name="T37" fmla="*/ 1 h 66"/>
                    <a:gd name="T38" fmla="*/ 1 w 88"/>
                    <a:gd name="T39" fmla="*/ 1 h 6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8"/>
                    <a:gd name="T61" fmla="*/ 0 h 66"/>
                    <a:gd name="T62" fmla="*/ 88 w 88"/>
                    <a:gd name="T63" fmla="*/ 66 h 6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8" h="66">
                      <a:moveTo>
                        <a:pt x="88" y="66"/>
                      </a:moveTo>
                      <a:lnTo>
                        <a:pt x="80" y="59"/>
                      </a:lnTo>
                      <a:lnTo>
                        <a:pt x="76" y="51"/>
                      </a:lnTo>
                      <a:lnTo>
                        <a:pt x="72" y="47"/>
                      </a:lnTo>
                      <a:lnTo>
                        <a:pt x="70" y="45"/>
                      </a:lnTo>
                      <a:lnTo>
                        <a:pt x="72" y="47"/>
                      </a:lnTo>
                      <a:lnTo>
                        <a:pt x="74" y="51"/>
                      </a:lnTo>
                      <a:lnTo>
                        <a:pt x="74" y="55"/>
                      </a:lnTo>
                      <a:lnTo>
                        <a:pt x="70" y="53"/>
                      </a:lnTo>
                      <a:lnTo>
                        <a:pt x="66" y="49"/>
                      </a:lnTo>
                      <a:lnTo>
                        <a:pt x="61" y="45"/>
                      </a:lnTo>
                      <a:lnTo>
                        <a:pt x="49" y="35"/>
                      </a:lnTo>
                      <a:lnTo>
                        <a:pt x="39" y="26"/>
                      </a:lnTo>
                      <a:lnTo>
                        <a:pt x="28" y="18"/>
                      </a:lnTo>
                      <a:lnTo>
                        <a:pt x="14" y="12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10" y="1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4" name="Freeform 200"/>
                <p:cNvSpPr>
                  <a:spLocks/>
                </p:cNvSpPr>
                <p:nvPr/>
              </p:nvSpPr>
              <p:spPr bwMode="auto">
                <a:xfrm>
                  <a:off x="4419" y="677"/>
                  <a:ext cx="23" cy="43"/>
                </a:xfrm>
                <a:custGeom>
                  <a:avLst/>
                  <a:gdLst>
                    <a:gd name="T0" fmla="*/ 1 w 46"/>
                    <a:gd name="T1" fmla="*/ 0 h 88"/>
                    <a:gd name="T2" fmla="*/ 1 w 46"/>
                    <a:gd name="T3" fmla="*/ 0 h 88"/>
                    <a:gd name="T4" fmla="*/ 1 w 46"/>
                    <a:gd name="T5" fmla="*/ 0 h 88"/>
                    <a:gd name="T6" fmla="*/ 1 w 46"/>
                    <a:gd name="T7" fmla="*/ 1 h 88"/>
                    <a:gd name="T8" fmla="*/ 1 w 46"/>
                    <a:gd name="T9" fmla="*/ 2 h 88"/>
                    <a:gd name="T10" fmla="*/ 1 w 46"/>
                    <a:gd name="T11" fmla="*/ 2 h 88"/>
                    <a:gd name="T12" fmla="*/ 1 w 46"/>
                    <a:gd name="T13" fmla="*/ 2 h 88"/>
                    <a:gd name="T14" fmla="*/ 1 w 46"/>
                    <a:gd name="T15" fmla="*/ 2 h 88"/>
                    <a:gd name="T16" fmla="*/ 1 w 46"/>
                    <a:gd name="T17" fmla="*/ 2 h 88"/>
                    <a:gd name="T18" fmla="*/ 1 w 46"/>
                    <a:gd name="T19" fmla="*/ 2 h 88"/>
                    <a:gd name="T20" fmla="*/ 1 w 46"/>
                    <a:gd name="T21" fmla="*/ 2 h 88"/>
                    <a:gd name="T22" fmla="*/ 1 w 46"/>
                    <a:gd name="T23" fmla="*/ 2 h 88"/>
                    <a:gd name="T24" fmla="*/ 1 w 46"/>
                    <a:gd name="T25" fmla="*/ 2 h 88"/>
                    <a:gd name="T26" fmla="*/ 0 w 46"/>
                    <a:gd name="T27" fmla="*/ 2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88"/>
                    <a:gd name="T44" fmla="*/ 46 w 46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88">
                      <a:moveTo>
                        <a:pt x="46" y="0"/>
                      </a:moveTo>
                      <a:lnTo>
                        <a:pt x="36" y="14"/>
                      </a:lnTo>
                      <a:lnTo>
                        <a:pt x="31" y="28"/>
                      </a:lnTo>
                      <a:lnTo>
                        <a:pt x="19" y="57"/>
                      </a:lnTo>
                      <a:lnTo>
                        <a:pt x="17" y="67"/>
                      </a:lnTo>
                      <a:lnTo>
                        <a:pt x="15" y="70"/>
                      </a:lnTo>
                      <a:lnTo>
                        <a:pt x="11" y="72"/>
                      </a:lnTo>
                      <a:lnTo>
                        <a:pt x="13" y="69"/>
                      </a:lnTo>
                      <a:lnTo>
                        <a:pt x="13" y="67"/>
                      </a:lnTo>
                      <a:lnTo>
                        <a:pt x="13" y="65"/>
                      </a:lnTo>
                      <a:lnTo>
                        <a:pt x="9" y="67"/>
                      </a:lnTo>
                      <a:lnTo>
                        <a:pt x="7" y="69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5" name="Freeform 201"/>
                <p:cNvSpPr>
                  <a:spLocks/>
                </p:cNvSpPr>
                <p:nvPr/>
              </p:nvSpPr>
              <p:spPr bwMode="auto">
                <a:xfrm>
                  <a:off x="4451" y="577"/>
                  <a:ext cx="7" cy="25"/>
                </a:xfrm>
                <a:custGeom>
                  <a:avLst/>
                  <a:gdLst>
                    <a:gd name="T0" fmla="*/ 0 w 13"/>
                    <a:gd name="T1" fmla="*/ 1 h 51"/>
                    <a:gd name="T2" fmla="*/ 1 w 13"/>
                    <a:gd name="T3" fmla="*/ 1 h 51"/>
                    <a:gd name="T4" fmla="*/ 1 w 13"/>
                    <a:gd name="T5" fmla="*/ 1 h 51"/>
                    <a:gd name="T6" fmla="*/ 1 w 13"/>
                    <a:gd name="T7" fmla="*/ 1 h 51"/>
                    <a:gd name="T8" fmla="*/ 1 w 13"/>
                    <a:gd name="T9" fmla="*/ 1 h 51"/>
                    <a:gd name="T10" fmla="*/ 1 w 13"/>
                    <a:gd name="T11" fmla="*/ 0 h 51"/>
                    <a:gd name="T12" fmla="*/ 1 w 13"/>
                    <a:gd name="T13" fmla="*/ 0 h 51"/>
                    <a:gd name="T14" fmla="*/ 1 w 13"/>
                    <a:gd name="T15" fmla="*/ 0 h 51"/>
                    <a:gd name="T16" fmla="*/ 1 w 13"/>
                    <a:gd name="T17" fmla="*/ 0 h 51"/>
                    <a:gd name="T18" fmla="*/ 1 w 13"/>
                    <a:gd name="T19" fmla="*/ 0 h 51"/>
                    <a:gd name="T20" fmla="*/ 1 w 13"/>
                    <a:gd name="T21" fmla="*/ 0 h 51"/>
                    <a:gd name="T22" fmla="*/ 1 w 13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51"/>
                    <a:gd name="T38" fmla="*/ 13 w 13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51">
                      <a:moveTo>
                        <a:pt x="0" y="51"/>
                      </a:moveTo>
                      <a:lnTo>
                        <a:pt x="2" y="45"/>
                      </a:lnTo>
                      <a:lnTo>
                        <a:pt x="4" y="41"/>
                      </a:lnTo>
                      <a:lnTo>
                        <a:pt x="6" y="37"/>
                      </a:lnTo>
                      <a:lnTo>
                        <a:pt x="6" y="35"/>
                      </a:lnTo>
                      <a:lnTo>
                        <a:pt x="7" y="29"/>
                      </a:lnTo>
                      <a:lnTo>
                        <a:pt x="7" y="24"/>
                      </a:lnTo>
                      <a:lnTo>
                        <a:pt x="9" y="16"/>
                      </a:lnTo>
                      <a:lnTo>
                        <a:pt x="11" y="6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6" name="Freeform 202"/>
                <p:cNvSpPr>
                  <a:spLocks/>
                </p:cNvSpPr>
                <p:nvPr/>
              </p:nvSpPr>
              <p:spPr bwMode="auto">
                <a:xfrm>
                  <a:off x="4409" y="670"/>
                  <a:ext cx="27" cy="15"/>
                </a:xfrm>
                <a:custGeom>
                  <a:avLst/>
                  <a:gdLst>
                    <a:gd name="T0" fmla="*/ 1 w 55"/>
                    <a:gd name="T1" fmla="*/ 0 h 29"/>
                    <a:gd name="T2" fmla="*/ 1 w 55"/>
                    <a:gd name="T3" fmla="*/ 1 h 29"/>
                    <a:gd name="T4" fmla="*/ 1 w 55"/>
                    <a:gd name="T5" fmla="*/ 1 h 29"/>
                    <a:gd name="T6" fmla="*/ 0 w 55"/>
                    <a:gd name="T7" fmla="*/ 1 h 29"/>
                    <a:gd name="T8" fmla="*/ 0 w 55"/>
                    <a:gd name="T9" fmla="*/ 1 h 29"/>
                    <a:gd name="T10" fmla="*/ 0 w 55"/>
                    <a:gd name="T11" fmla="*/ 1 h 29"/>
                    <a:gd name="T12" fmla="*/ 0 w 55"/>
                    <a:gd name="T13" fmla="*/ 1 h 29"/>
                    <a:gd name="T14" fmla="*/ 0 w 55"/>
                    <a:gd name="T15" fmla="*/ 1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"/>
                    <a:gd name="T25" fmla="*/ 0 h 29"/>
                    <a:gd name="T26" fmla="*/ 55 w 55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" h="29">
                      <a:moveTo>
                        <a:pt x="55" y="0"/>
                      </a:moveTo>
                      <a:lnTo>
                        <a:pt x="45" y="4"/>
                      </a:lnTo>
                      <a:lnTo>
                        <a:pt x="33" y="8"/>
                      </a:lnTo>
                      <a:lnTo>
                        <a:pt x="20" y="17"/>
                      </a:lnTo>
                      <a:lnTo>
                        <a:pt x="6" y="27"/>
                      </a:lnTo>
                      <a:lnTo>
                        <a:pt x="2" y="29"/>
                      </a:lnTo>
                      <a:lnTo>
                        <a:pt x="0" y="29"/>
                      </a:lnTo>
                      <a:lnTo>
                        <a:pt x="2" y="1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7" name="Freeform 203"/>
                <p:cNvSpPr>
                  <a:spLocks/>
                </p:cNvSpPr>
                <p:nvPr/>
              </p:nvSpPr>
              <p:spPr bwMode="auto">
                <a:xfrm>
                  <a:off x="4312" y="437"/>
                  <a:ext cx="66" cy="143"/>
                </a:xfrm>
                <a:custGeom>
                  <a:avLst/>
                  <a:gdLst>
                    <a:gd name="T0" fmla="*/ 1 w 132"/>
                    <a:gd name="T1" fmla="*/ 9 h 286"/>
                    <a:gd name="T2" fmla="*/ 1 w 132"/>
                    <a:gd name="T3" fmla="*/ 7 h 286"/>
                    <a:gd name="T4" fmla="*/ 1 w 132"/>
                    <a:gd name="T5" fmla="*/ 6 h 286"/>
                    <a:gd name="T6" fmla="*/ 1 w 132"/>
                    <a:gd name="T7" fmla="*/ 5 h 286"/>
                    <a:gd name="T8" fmla="*/ 1 w 132"/>
                    <a:gd name="T9" fmla="*/ 4 h 286"/>
                    <a:gd name="T10" fmla="*/ 1 w 132"/>
                    <a:gd name="T11" fmla="*/ 4 h 286"/>
                    <a:gd name="T12" fmla="*/ 1 w 132"/>
                    <a:gd name="T13" fmla="*/ 4 h 286"/>
                    <a:gd name="T14" fmla="*/ 1 w 132"/>
                    <a:gd name="T15" fmla="*/ 3 h 286"/>
                    <a:gd name="T16" fmla="*/ 1 w 132"/>
                    <a:gd name="T17" fmla="*/ 3 h 286"/>
                    <a:gd name="T18" fmla="*/ 1 w 132"/>
                    <a:gd name="T19" fmla="*/ 3 h 286"/>
                    <a:gd name="T20" fmla="*/ 0 w 132"/>
                    <a:gd name="T21" fmla="*/ 3 h 286"/>
                    <a:gd name="T22" fmla="*/ 0 w 132"/>
                    <a:gd name="T23" fmla="*/ 2 h 286"/>
                    <a:gd name="T24" fmla="*/ 1 w 132"/>
                    <a:gd name="T25" fmla="*/ 2 h 286"/>
                    <a:gd name="T26" fmla="*/ 1 w 132"/>
                    <a:gd name="T27" fmla="*/ 2 h 286"/>
                    <a:gd name="T28" fmla="*/ 1 w 132"/>
                    <a:gd name="T29" fmla="*/ 1 h 286"/>
                    <a:gd name="T30" fmla="*/ 1 w 132"/>
                    <a:gd name="T31" fmla="*/ 1 h 286"/>
                    <a:gd name="T32" fmla="*/ 1 w 132"/>
                    <a:gd name="T33" fmla="*/ 1 h 286"/>
                    <a:gd name="T34" fmla="*/ 1 w 132"/>
                    <a:gd name="T35" fmla="*/ 1 h 286"/>
                    <a:gd name="T36" fmla="*/ 1 w 132"/>
                    <a:gd name="T37" fmla="*/ 1 h 286"/>
                    <a:gd name="T38" fmla="*/ 1 w 132"/>
                    <a:gd name="T39" fmla="*/ 1 h 286"/>
                    <a:gd name="T40" fmla="*/ 1 w 132"/>
                    <a:gd name="T41" fmla="*/ 1 h 286"/>
                    <a:gd name="T42" fmla="*/ 2 w 132"/>
                    <a:gd name="T43" fmla="*/ 1 h 286"/>
                    <a:gd name="T44" fmla="*/ 2 w 132"/>
                    <a:gd name="T45" fmla="*/ 0 h 286"/>
                    <a:gd name="T46" fmla="*/ 2 w 132"/>
                    <a:gd name="T47" fmla="*/ 0 h 286"/>
                    <a:gd name="T48" fmla="*/ 2 w 132"/>
                    <a:gd name="T49" fmla="*/ 1 h 286"/>
                    <a:gd name="T50" fmla="*/ 2 w 132"/>
                    <a:gd name="T51" fmla="*/ 1 h 286"/>
                    <a:gd name="T52" fmla="*/ 4 w 132"/>
                    <a:gd name="T53" fmla="*/ 1 h 2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2"/>
                    <a:gd name="T82" fmla="*/ 0 h 286"/>
                    <a:gd name="T83" fmla="*/ 132 w 132"/>
                    <a:gd name="T84" fmla="*/ 286 h 28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2" h="286">
                      <a:moveTo>
                        <a:pt x="50" y="286"/>
                      </a:moveTo>
                      <a:lnTo>
                        <a:pt x="46" y="249"/>
                      </a:lnTo>
                      <a:lnTo>
                        <a:pt x="39" y="214"/>
                      </a:lnTo>
                      <a:lnTo>
                        <a:pt x="29" y="181"/>
                      </a:lnTo>
                      <a:lnTo>
                        <a:pt x="17" y="148"/>
                      </a:lnTo>
                      <a:lnTo>
                        <a:pt x="13" y="138"/>
                      </a:lnTo>
                      <a:lnTo>
                        <a:pt x="9" y="127"/>
                      </a:lnTo>
                      <a:lnTo>
                        <a:pt x="5" y="117"/>
                      </a:lnTo>
                      <a:lnTo>
                        <a:pt x="4" y="105"/>
                      </a:lnTo>
                      <a:lnTo>
                        <a:pt x="2" y="97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5" y="80"/>
                      </a:lnTo>
                      <a:lnTo>
                        <a:pt x="9" y="66"/>
                      </a:lnTo>
                      <a:lnTo>
                        <a:pt x="15" y="55"/>
                      </a:lnTo>
                      <a:lnTo>
                        <a:pt x="23" y="43"/>
                      </a:lnTo>
                      <a:lnTo>
                        <a:pt x="29" y="37"/>
                      </a:lnTo>
                      <a:lnTo>
                        <a:pt x="37" y="33"/>
                      </a:lnTo>
                      <a:lnTo>
                        <a:pt x="44" y="27"/>
                      </a:lnTo>
                      <a:lnTo>
                        <a:pt x="50" y="22"/>
                      </a:lnTo>
                      <a:lnTo>
                        <a:pt x="60" y="10"/>
                      </a:lnTo>
                      <a:lnTo>
                        <a:pt x="68" y="2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81" y="4"/>
                      </a:lnTo>
                      <a:lnTo>
                        <a:pt x="87" y="10"/>
                      </a:lnTo>
                      <a:lnTo>
                        <a:pt x="132" y="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8" name="Freeform 204"/>
                <p:cNvSpPr>
                  <a:spLocks/>
                </p:cNvSpPr>
                <p:nvPr/>
              </p:nvSpPr>
              <p:spPr bwMode="auto">
                <a:xfrm>
                  <a:off x="4444" y="439"/>
                  <a:ext cx="55" cy="148"/>
                </a:xfrm>
                <a:custGeom>
                  <a:avLst/>
                  <a:gdLst>
                    <a:gd name="T0" fmla="*/ 0 w 111"/>
                    <a:gd name="T1" fmla="*/ 0 h 298"/>
                    <a:gd name="T2" fmla="*/ 0 w 111"/>
                    <a:gd name="T3" fmla="*/ 0 h 298"/>
                    <a:gd name="T4" fmla="*/ 0 w 111"/>
                    <a:gd name="T5" fmla="*/ 0 h 298"/>
                    <a:gd name="T6" fmla="*/ 0 w 111"/>
                    <a:gd name="T7" fmla="*/ 0 h 298"/>
                    <a:gd name="T8" fmla="*/ 0 w 111"/>
                    <a:gd name="T9" fmla="*/ 1 h 298"/>
                    <a:gd name="T10" fmla="*/ 0 w 111"/>
                    <a:gd name="T11" fmla="*/ 1 h 298"/>
                    <a:gd name="T12" fmla="*/ 1 w 111"/>
                    <a:gd name="T13" fmla="*/ 1 h 298"/>
                    <a:gd name="T14" fmla="*/ 1 w 111"/>
                    <a:gd name="T15" fmla="*/ 1 h 298"/>
                    <a:gd name="T16" fmla="*/ 1 w 111"/>
                    <a:gd name="T17" fmla="*/ 2 h 298"/>
                    <a:gd name="T18" fmla="*/ 1 w 111"/>
                    <a:gd name="T19" fmla="*/ 2 h 298"/>
                    <a:gd name="T20" fmla="*/ 1 w 111"/>
                    <a:gd name="T21" fmla="*/ 2 h 298"/>
                    <a:gd name="T22" fmla="*/ 1 w 111"/>
                    <a:gd name="T23" fmla="*/ 2 h 298"/>
                    <a:gd name="T24" fmla="*/ 1 w 111"/>
                    <a:gd name="T25" fmla="*/ 2 h 298"/>
                    <a:gd name="T26" fmla="*/ 2 w 111"/>
                    <a:gd name="T27" fmla="*/ 3 h 298"/>
                    <a:gd name="T28" fmla="*/ 2 w 111"/>
                    <a:gd name="T29" fmla="*/ 3 h 298"/>
                    <a:gd name="T30" fmla="*/ 2 w 111"/>
                    <a:gd name="T31" fmla="*/ 4 h 298"/>
                    <a:gd name="T32" fmla="*/ 2 w 111"/>
                    <a:gd name="T33" fmla="*/ 4 h 298"/>
                    <a:gd name="T34" fmla="*/ 2 w 111"/>
                    <a:gd name="T35" fmla="*/ 5 h 298"/>
                    <a:gd name="T36" fmla="*/ 2 w 111"/>
                    <a:gd name="T37" fmla="*/ 7 h 298"/>
                    <a:gd name="T38" fmla="*/ 2 w 111"/>
                    <a:gd name="T39" fmla="*/ 8 h 298"/>
                    <a:gd name="T40" fmla="*/ 2 w 111"/>
                    <a:gd name="T41" fmla="*/ 8 h 298"/>
                    <a:gd name="T42" fmla="*/ 2 w 111"/>
                    <a:gd name="T43" fmla="*/ 9 h 298"/>
                    <a:gd name="T44" fmla="*/ 3 w 111"/>
                    <a:gd name="T45" fmla="*/ 8 h 2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1"/>
                    <a:gd name="T70" fmla="*/ 0 h 298"/>
                    <a:gd name="T71" fmla="*/ 111 w 111"/>
                    <a:gd name="T72" fmla="*/ 298 h 2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1" h="29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4" y="14"/>
                      </a:lnTo>
                      <a:lnTo>
                        <a:pt x="20" y="25"/>
                      </a:lnTo>
                      <a:lnTo>
                        <a:pt x="25" y="37"/>
                      </a:lnTo>
                      <a:lnTo>
                        <a:pt x="29" y="45"/>
                      </a:lnTo>
                      <a:lnTo>
                        <a:pt x="33" y="55"/>
                      </a:lnTo>
                      <a:lnTo>
                        <a:pt x="35" y="62"/>
                      </a:lnTo>
                      <a:lnTo>
                        <a:pt x="39" y="66"/>
                      </a:lnTo>
                      <a:lnTo>
                        <a:pt x="43" y="72"/>
                      </a:lnTo>
                      <a:lnTo>
                        <a:pt x="47" y="78"/>
                      </a:lnTo>
                      <a:lnTo>
                        <a:pt x="51" y="82"/>
                      </a:lnTo>
                      <a:lnTo>
                        <a:pt x="55" y="88"/>
                      </a:lnTo>
                      <a:lnTo>
                        <a:pt x="64" y="103"/>
                      </a:lnTo>
                      <a:lnTo>
                        <a:pt x="72" y="119"/>
                      </a:lnTo>
                      <a:lnTo>
                        <a:pt x="78" y="136"/>
                      </a:lnTo>
                      <a:lnTo>
                        <a:pt x="84" y="154"/>
                      </a:lnTo>
                      <a:lnTo>
                        <a:pt x="88" y="189"/>
                      </a:lnTo>
                      <a:lnTo>
                        <a:pt x="90" y="226"/>
                      </a:lnTo>
                      <a:lnTo>
                        <a:pt x="91" y="265"/>
                      </a:lnTo>
                      <a:lnTo>
                        <a:pt x="88" y="282"/>
                      </a:lnTo>
                      <a:lnTo>
                        <a:pt x="84" y="298"/>
                      </a:lnTo>
                      <a:lnTo>
                        <a:pt x="111" y="2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9" name="Freeform 205"/>
                <p:cNvSpPr>
                  <a:spLocks/>
                </p:cNvSpPr>
                <p:nvPr/>
              </p:nvSpPr>
              <p:spPr bwMode="auto">
                <a:xfrm>
                  <a:off x="4417" y="708"/>
                  <a:ext cx="52" cy="55"/>
                </a:xfrm>
                <a:custGeom>
                  <a:avLst/>
                  <a:gdLst>
                    <a:gd name="T0" fmla="*/ 0 w 105"/>
                    <a:gd name="T1" fmla="*/ 0 h 111"/>
                    <a:gd name="T2" fmla="*/ 0 w 105"/>
                    <a:gd name="T3" fmla="*/ 0 h 111"/>
                    <a:gd name="T4" fmla="*/ 0 w 105"/>
                    <a:gd name="T5" fmla="*/ 0 h 111"/>
                    <a:gd name="T6" fmla="*/ 1 w 105"/>
                    <a:gd name="T7" fmla="*/ 1 h 111"/>
                    <a:gd name="T8" fmla="*/ 1 w 105"/>
                    <a:gd name="T9" fmla="*/ 2 h 111"/>
                    <a:gd name="T10" fmla="*/ 1 w 105"/>
                    <a:gd name="T11" fmla="*/ 2 h 111"/>
                    <a:gd name="T12" fmla="*/ 1 w 105"/>
                    <a:gd name="T13" fmla="*/ 2 h 111"/>
                    <a:gd name="T14" fmla="*/ 1 w 105"/>
                    <a:gd name="T15" fmla="*/ 3 h 111"/>
                    <a:gd name="T16" fmla="*/ 1 w 105"/>
                    <a:gd name="T17" fmla="*/ 3 h 111"/>
                    <a:gd name="T18" fmla="*/ 1 w 105"/>
                    <a:gd name="T19" fmla="*/ 3 h 111"/>
                    <a:gd name="T20" fmla="*/ 1 w 105"/>
                    <a:gd name="T21" fmla="*/ 3 h 111"/>
                    <a:gd name="T22" fmla="*/ 1 w 105"/>
                    <a:gd name="T23" fmla="*/ 3 h 111"/>
                    <a:gd name="T24" fmla="*/ 2 w 105"/>
                    <a:gd name="T25" fmla="*/ 3 h 111"/>
                    <a:gd name="T26" fmla="*/ 2 w 105"/>
                    <a:gd name="T27" fmla="*/ 2 h 111"/>
                    <a:gd name="T28" fmla="*/ 2 w 105"/>
                    <a:gd name="T29" fmla="*/ 2 h 111"/>
                    <a:gd name="T30" fmla="*/ 2 w 105"/>
                    <a:gd name="T31" fmla="*/ 2 h 111"/>
                    <a:gd name="T32" fmla="*/ 3 w 105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5"/>
                    <a:gd name="T52" fmla="*/ 0 h 111"/>
                    <a:gd name="T53" fmla="*/ 105 w 105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5" h="111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25" y="31"/>
                      </a:lnTo>
                      <a:lnTo>
                        <a:pt x="35" y="46"/>
                      </a:lnTo>
                      <a:lnTo>
                        <a:pt x="44" y="66"/>
                      </a:lnTo>
                      <a:lnTo>
                        <a:pt x="44" y="76"/>
                      </a:lnTo>
                      <a:lnTo>
                        <a:pt x="44" y="87"/>
                      </a:lnTo>
                      <a:lnTo>
                        <a:pt x="46" y="97"/>
                      </a:lnTo>
                      <a:lnTo>
                        <a:pt x="50" y="105"/>
                      </a:lnTo>
                      <a:lnTo>
                        <a:pt x="54" y="109"/>
                      </a:lnTo>
                      <a:lnTo>
                        <a:pt x="58" y="111"/>
                      </a:lnTo>
                      <a:lnTo>
                        <a:pt x="62" y="109"/>
                      </a:lnTo>
                      <a:lnTo>
                        <a:pt x="66" y="105"/>
                      </a:lnTo>
                      <a:lnTo>
                        <a:pt x="70" y="95"/>
                      </a:lnTo>
                      <a:lnTo>
                        <a:pt x="72" y="91"/>
                      </a:lnTo>
                      <a:lnTo>
                        <a:pt x="74" y="89"/>
                      </a:lnTo>
                      <a:lnTo>
                        <a:pt x="10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239" name="Group 206"/>
              <p:cNvGrpSpPr>
                <a:grpSpLocks/>
              </p:cNvGrpSpPr>
              <p:nvPr/>
            </p:nvGrpSpPr>
            <p:grpSpPr bwMode="auto">
              <a:xfrm>
                <a:off x="5364" y="1071"/>
                <a:ext cx="178" cy="379"/>
                <a:chOff x="5136" y="386"/>
                <a:chExt cx="178" cy="379"/>
              </a:xfrm>
            </p:grpSpPr>
            <p:sp>
              <p:nvSpPr>
                <p:cNvPr id="48251" name="Freeform 207"/>
                <p:cNvSpPr>
                  <a:spLocks/>
                </p:cNvSpPr>
                <p:nvPr/>
              </p:nvSpPr>
              <p:spPr bwMode="auto">
                <a:xfrm>
                  <a:off x="5136" y="407"/>
                  <a:ext cx="31" cy="183"/>
                </a:xfrm>
                <a:custGeom>
                  <a:avLst/>
                  <a:gdLst>
                    <a:gd name="T0" fmla="*/ 2 w 62"/>
                    <a:gd name="T1" fmla="*/ 0 h 365"/>
                    <a:gd name="T2" fmla="*/ 1 w 62"/>
                    <a:gd name="T3" fmla="*/ 1 h 365"/>
                    <a:gd name="T4" fmla="*/ 1 w 62"/>
                    <a:gd name="T5" fmla="*/ 2 h 365"/>
                    <a:gd name="T6" fmla="*/ 2 w 62"/>
                    <a:gd name="T7" fmla="*/ 1 h 365"/>
                    <a:gd name="T8" fmla="*/ 1 w 62"/>
                    <a:gd name="T9" fmla="*/ 2 h 365"/>
                    <a:gd name="T10" fmla="*/ 1 w 62"/>
                    <a:gd name="T11" fmla="*/ 2 h 365"/>
                    <a:gd name="T12" fmla="*/ 2 w 62"/>
                    <a:gd name="T13" fmla="*/ 2 h 365"/>
                    <a:gd name="T14" fmla="*/ 1 w 62"/>
                    <a:gd name="T15" fmla="*/ 2 h 365"/>
                    <a:gd name="T16" fmla="*/ 1 w 62"/>
                    <a:gd name="T17" fmla="*/ 3 h 365"/>
                    <a:gd name="T18" fmla="*/ 1 w 62"/>
                    <a:gd name="T19" fmla="*/ 4 h 365"/>
                    <a:gd name="T20" fmla="*/ 1 w 62"/>
                    <a:gd name="T21" fmla="*/ 6 h 365"/>
                    <a:gd name="T22" fmla="*/ 1 w 62"/>
                    <a:gd name="T23" fmla="*/ 6 h 365"/>
                    <a:gd name="T24" fmla="*/ 1 w 62"/>
                    <a:gd name="T25" fmla="*/ 7 h 365"/>
                    <a:gd name="T26" fmla="*/ 2 w 62"/>
                    <a:gd name="T27" fmla="*/ 7 h 365"/>
                    <a:gd name="T28" fmla="*/ 1 w 62"/>
                    <a:gd name="T29" fmla="*/ 7 h 365"/>
                    <a:gd name="T30" fmla="*/ 1 w 62"/>
                    <a:gd name="T31" fmla="*/ 8 h 365"/>
                    <a:gd name="T32" fmla="*/ 1 w 62"/>
                    <a:gd name="T33" fmla="*/ 9 h 365"/>
                    <a:gd name="T34" fmla="*/ 1 w 62"/>
                    <a:gd name="T35" fmla="*/ 9 h 365"/>
                    <a:gd name="T36" fmla="*/ 2 w 62"/>
                    <a:gd name="T37" fmla="*/ 9 h 365"/>
                    <a:gd name="T38" fmla="*/ 1 w 62"/>
                    <a:gd name="T39" fmla="*/ 9 h 365"/>
                    <a:gd name="T40" fmla="*/ 1 w 62"/>
                    <a:gd name="T41" fmla="*/ 10 h 365"/>
                    <a:gd name="T42" fmla="*/ 1 w 62"/>
                    <a:gd name="T43" fmla="*/ 10 h 365"/>
                    <a:gd name="T44" fmla="*/ 0 w 62"/>
                    <a:gd name="T45" fmla="*/ 12 h 365"/>
                    <a:gd name="T46" fmla="*/ 1 w 62"/>
                    <a:gd name="T47" fmla="*/ 12 h 365"/>
                    <a:gd name="T48" fmla="*/ 2 w 62"/>
                    <a:gd name="T49" fmla="*/ 10 h 365"/>
                    <a:gd name="T50" fmla="*/ 1 w 62"/>
                    <a:gd name="T51" fmla="*/ 10 h 365"/>
                    <a:gd name="T52" fmla="*/ 2 w 62"/>
                    <a:gd name="T53" fmla="*/ 10 h 365"/>
                    <a:gd name="T54" fmla="*/ 2 w 62"/>
                    <a:gd name="T55" fmla="*/ 10 h 365"/>
                    <a:gd name="T56" fmla="*/ 2 w 62"/>
                    <a:gd name="T57" fmla="*/ 9 h 365"/>
                    <a:gd name="T58" fmla="*/ 2 w 62"/>
                    <a:gd name="T59" fmla="*/ 9 h 365"/>
                    <a:gd name="T60" fmla="*/ 2 w 62"/>
                    <a:gd name="T61" fmla="*/ 9 h 365"/>
                    <a:gd name="T62" fmla="*/ 2 w 62"/>
                    <a:gd name="T63" fmla="*/ 8 h 365"/>
                    <a:gd name="T64" fmla="*/ 2 w 62"/>
                    <a:gd name="T65" fmla="*/ 7 h 365"/>
                    <a:gd name="T66" fmla="*/ 2 w 62"/>
                    <a:gd name="T67" fmla="*/ 7 h 365"/>
                    <a:gd name="T68" fmla="*/ 2 w 62"/>
                    <a:gd name="T69" fmla="*/ 6 h 365"/>
                    <a:gd name="T70" fmla="*/ 2 w 62"/>
                    <a:gd name="T71" fmla="*/ 6 h 365"/>
                    <a:gd name="T72" fmla="*/ 2 w 62"/>
                    <a:gd name="T73" fmla="*/ 4 h 365"/>
                    <a:gd name="T74" fmla="*/ 2 w 62"/>
                    <a:gd name="T75" fmla="*/ 3 h 365"/>
                    <a:gd name="T76" fmla="*/ 2 w 62"/>
                    <a:gd name="T77" fmla="*/ 2 h 365"/>
                    <a:gd name="T78" fmla="*/ 2 w 62"/>
                    <a:gd name="T79" fmla="*/ 2 h 365"/>
                    <a:gd name="T80" fmla="*/ 2 w 62"/>
                    <a:gd name="T81" fmla="*/ 1 h 365"/>
                    <a:gd name="T82" fmla="*/ 2 w 62"/>
                    <a:gd name="T83" fmla="*/ 1 h 365"/>
                    <a:gd name="T84" fmla="*/ 2 w 62"/>
                    <a:gd name="T85" fmla="*/ 0 h 3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2"/>
                    <a:gd name="T130" fmla="*/ 0 h 365"/>
                    <a:gd name="T131" fmla="*/ 62 w 62"/>
                    <a:gd name="T132" fmla="*/ 365 h 3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2" h="365">
                      <a:moveTo>
                        <a:pt x="38" y="0"/>
                      </a:moveTo>
                      <a:lnTo>
                        <a:pt x="13" y="17"/>
                      </a:lnTo>
                      <a:lnTo>
                        <a:pt x="25" y="39"/>
                      </a:lnTo>
                      <a:lnTo>
                        <a:pt x="36" y="29"/>
                      </a:lnTo>
                      <a:lnTo>
                        <a:pt x="21" y="35"/>
                      </a:lnTo>
                      <a:lnTo>
                        <a:pt x="29" y="58"/>
                      </a:lnTo>
                      <a:lnTo>
                        <a:pt x="42" y="52"/>
                      </a:lnTo>
                      <a:lnTo>
                        <a:pt x="27" y="52"/>
                      </a:lnTo>
                      <a:lnTo>
                        <a:pt x="31" y="80"/>
                      </a:lnTo>
                      <a:lnTo>
                        <a:pt x="31" y="107"/>
                      </a:lnTo>
                      <a:lnTo>
                        <a:pt x="31" y="161"/>
                      </a:lnTo>
                      <a:lnTo>
                        <a:pt x="29" y="188"/>
                      </a:lnTo>
                      <a:lnTo>
                        <a:pt x="29" y="214"/>
                      </a:lnTo>
                      <a:lnTo>
                        <a:pt x="44" y="212"/>
                      </a:lnTo>
                      <a:lnTo>
                        <a:pt x="31" y="210"/>
                      </a:lnTo>
                      <a:lnTo>
                        <a:pt x="25" y="237"/>
                      </a:lnTo>
                      <a:lnTo>
                        <a:pt x="23" y="262"/>
                      </a:lnTo>
                      <a:lnTo>
                        <a:pt x="19" y="286"/>
                      </a:lnTo>
                      <a:lnTo>
                        <a:pt x="35" y="286"/>
                      </a:lnTo>
                      <a:lnTo>
                        <a:pt x="21" y="280"/>
                      </a:lnTo>
                      <a:lnTo>
                        <a:pt x="15" y="305"/>
                      </a:lnTo>
                      <a:lnTo>
                        <a:pt x="15" y="307"/>
                      </a:lnTo>
                      <a:lnTo>
                        <a:pt x="0" y="356"/>
                      </a:lnTo>
                      <a:lnTo>
                        <a:pt x="29" y="365"/>
                      </a:lnTo>
                      <a:lnTo>
                        <a:pt x="44" y="317"/>
                      </a:lnTo>
                      <a:lnTo>
                        <a:pt x="29" y="311"/>
                      </a:lnTo>
                      <a:lnTo>
                        <a:pt x="44" y="317"/>
                      </a:lnTo>
                      <a:lnTo>
                        <a:pt x="50" y="292"/>
                      </a:lnTo>
                      <a:lnTo>
                        <a:pt x="50" y="286"/>
                      </a:lnTo>
                      <a:lnTo>
                        <a:pt x="54" y="262"/>
                      </a:lnTo>
                      <a:lnTo>
                        <a:pt x="56" y="237"/>
                      </a:lnTo>
                      <a:lnTo>
                        <a:pt x="60" y="216"/>
                      </a:lnTo>
                      <a:lnTo>
                        <a:pt x="60" y="212"/>
                      </a:lnTo>
                      <a:lnTo>
                        <a:pt x="60" y="188"/>
                      </a:lnTo>
                      <a:lnTo>
                        <a:pt x="62" y="161"/>
                      </a:lnTo>
                      <a:lnTo>
                        <a:pt x="62" y="107"/>
                      </a:lnTo>
                      <a:lnTo>
                        <a:pt x="62" y="80"/>
                      </a:lnTo>
                      <a:lnTo>
                        <a:pt x="58" y="52"/>
                      </a:lnTo>
                      <a:lnTo>
                        <a:pt x="58" y="47"/>
                      </a:lnTo>
                      <a:lnTo>
                        <a:pt x="50" y="23"/>
                      </a:lnTo>
                      <a:lnTo>
                        <a:pt x="46" y="1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2" name="Freeform 208"/>
                <p:cNvSpPr>
                  <a:spLocks/>
                </p:cNvSpPr>
                <p:nvPr/>
              </p:nvSpPr>
              <p:spPr bwMode="auto">
                <a:xfrm>
                  <a:off x="5172" y="617"/>
                  <a:ext cx="48" cy="136"/>
                </a:xfrm>
                <a:custGeom>
                  <a:avLst/>
                  <a:gdLst>
                    <a:gd name="T0" fmla="*/ 1 w 96"/>
                    <a:gd name="T1" fmla="*/ 3 h 270"/>
                    <a:gd name="T2" fmla="*/ 1 w 96"/>
                    <a:gd name="T3" fmla="*/ 3 h 270"/>
                    <a:gd name="T4" fmla="*/ 1 w 96"/>
                    <a:gd name="T5" fmla="*/ 4 h 270"/>
                    <a:gd name="T6" fmla="*/ 1 w 96"/>
                    <a:gd name="T7" fmla="*/ 5 h 270"/>
                    <a:gd name="T8" fmla="*/ 1 w 96"/>
                    <a:gd name="T9" fmla="*/ 5 h 270"/>
                    <a:gd name="T10" fmla="*/ 0 w 96"/>
                    <a:gd name="T11" fmla="*/ 6 h 270"/>
                    <a:gd name="T12" fmla="*/ 1 w 96"/>
                    <a:gd name="T13" fmla="*/ 7 h 270"/>
                    <a:gd name="T14" fmla="*/ 1 w 96"/>
                    <a:gd name="T15" fmla="*/ 7 h 270"/>
                    <a:gd name="T16" fmla="*/ 1 w 96"/>
                    <a:gd name="T17" fmla="*/ 8 h 270"/>
                    <a:gd name="T18" fmla="*/ 0 w 96"/>
                    <a:gd name="T19" fmla="*/ 8 h 270"/>
                    <a:gd name="T20" fmla="*/ 0 w 96"/>
                    <a:gd name="T21" fmla="*/ 8 h 270"/>
                    <a:gd name="T22" fmla="*/ 1 w 96"/>
                    <a:gd name="T23" fmla="*/ 9 h 270"/>
                    <a:gd name="T24" fmla="*/ 1 w 96"/>
                    <a:gd name="T25" fmla="*/ 9 h 270"/>
                    <a:gd name="T26" fmla="*/ 1 w 96"/>
                    <a:gd name="T27" fmla="*/ 9 h 270"/>
                    <a:gd name="T28" fmla="*/ 1 w 96"/>
                    <a:gd name="T29" fmla="*/ 9 h 270"/>
                    <a:gd name="T30" fmla="*/ 2 w 96"/>
                    <a:gd name="T31" fmla="*/ 9 h 270"/>
                    <a:gd name="T32" fmla="*/ 2 w 96"/>
                    <a:gd name="T33" fmla="*/ 9 h 270"/>
                    <a:gd name="T34" fmla="*/ 2 w 96"/>
                    <a:gd name="T35" fmla="*/ 8 h 270"/>
                    <a:gd name="T36" fmla="*/ 2 w 96"/>
                    <a:gd name="T37" fmla="*/ 8 h 270"/>
                    <a:gd name="T38" fmla="*/ 2 w 96"/>
                    <a:gd name="T39" fmla="*/ 8 h 270"/>
                    <a:gd name="T40" fmla="*/ 2 w 96"/>
                    <a:gd name="T41" fmla="*/ 8 h 270"/>
                    <a:gd name="T42" fmla="*/ 3 w 96"/>
                    <a:gd name="T43" fmla="*/ 7 h 270"/>
                    <a:gd name="T44" fmla="*/ 3 w 96"/>
                    <a:gd name="T45" fmla="*/ 7 h 270"/>
                    <a:gd name="T46" fmla="*/ 3 w 96"/>
                    <a:gd name="T47" fmla="*/ 6 h 270"/>
                    <a:gd name="T48" fmla="*/ 3 w 96"/>
                    <a:gd name="T49" fmla="*/ 5 h 270"/>
                    <a:gd name="T50" fmla="*/ 3 w 96"/>
                    <a:gd name="T51" fmla="*/ 3 h 270"/>
                    <a:gd name="T52" fmla="*/ 3 w 96"/>
                    <a:gd name="T53" fmla="*/ 3 h 270"/>
                    <a:gd name="T54" fmla="*/ 3 w 96"/>
                    <a:gd name="T55" fmla="*/ 2 h 270"/>
                    <a:gd name="T56" fmla="*/ 3 w 96"/>
                    <a:gd name="T57" fmla="*/ 2 h 270"/>
                    <a:gd name="T58" fmla="*/ 3 w 96"/>
                    <a:gd name="T59" fmla="*/ 1 h 270"/>
                    <a:gd name="T60" fmla="*/ 3 w 96"/>
                    <a:gd name="T61" fmla="*/ 1 h 270"/>
                    <a:gd name="T62" fmla="*/ 3 w 96"/>
                    <a:gd name="T63" fmla="*/ 1 h 270"/>
                    <a:gd name="T64" fmla="*/ 3 w 96"/>
                    <a:gd name="T65" fmla="*/ 1 h 270"/>
                    <a:gd name="T66" fmla="*/ 2 w 96"/>
                    <a:gd name="T67" fmla="*/ 0 h 270"/>
                    <a:gd name="T68" fmla="*/ 2 w 96"/>
                    <a:gd name="T69" fmla="*/ 1 h 270"/>
                    <a:gd name="T70" fmla="*/ 2 w 96"/>
                    <a:gd name="T71" fmla="*/ 1 h 270"/>
                    <a:gd name="T72" fmla="*/ 1 w 96"/>
                    <a:gd name="T73" fmla="*/ 1 h 270"/>
                    <a:gd name="T74" fmla="*/ 1 w 96"/>
                    <a:gd name="T75" fmla="*/ 1 h 270"/>
                    <a:gd name="T76" fmla="*/ 1 w 96"/>
                    <a:gd name="T77" fmla="*/ 3 h 270"/>
                    <a:gd name="T78" fmla="*/ 1 w 96"/>
                    <a:gd name="T79" fmla="*/ 4 h 270"/>
                    <a:gd name="T80" fmla="*/ 1 w 96"/>
                    <a:gd name="T81" fmla="*/ 3 h 27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6"/>
                    <a:gd name="T124" fmla="*/ 0 h 270"/>
                    <a:gd name="T125" fmla="*/ 96 w 96"/>
                    <a:gd name="T126" fmla="*/ 270 h 27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6" h="270">
                      <a:moveTo>
                        <a:pt x="20" y="78"/>
                      </a:moveTo>
                      <a:lnTo>
                        <a:pt x="14" y="89"/>
                      </a:lnTo>
                      <a:lnTo>
                        <a:pt x="10" y="103"/>
                      </a:lnTo>
                      <a:lnTo>
                        <a:pt x="6" y="130"/>
                      </a:lnTo>
                      <a:lnTo>
                        <a:pt x="4" y="157"/>
                      </a:lnTo>
                      <a:lnTo>
                        <a:pt x="0" y="187"/>
                      </a:lnTo>
                      <a:lnTo>
                        <a:pt x="2" y="202"/>
                      </a:lnTo>
                      <a:lnTo>
                        <a:pt x="4" y="216"/>
                      </a:lnTo>
                      <a:lnTo>
                        <a:pt x="2" y="225"/>
                      </a:lnTo>
                      <a:lnTo>
                        <a:pt x="0" y="239"/>
                      </a:lnTo>
                      <a:lnTo>
                        <a:pt x="0" y="253"/>
                      </a:lnTo>
                      <a:lnTo>
                        <a:pt x="4" y="264"/>
                      </a:lnTo>
                      <a:lnTo>
                        <a:pt x="8" y="268"/>
                      </a:lnTo>
                      <a:lnTo>
                        <a:pt x="12" y="268"/>
                      </a:lnTo>
                      <a:lnTo>
                        <a:pt x="20" y="270"/>
                      </a:lnTo>
                      <a:lnTo>
                        <a:pt x="43" y="258"/>
                      </a:lnTo>
                      <a:lnTo>
                        <a:pt x="45" y="257"/>
                      </a:lnTo>
                      <a:lnTo>
                        <a:pt x="49" y="255"/>
                      </a:lnTo>
                      <a:lnTo>
                        <a:pt x="51" y="253"/>
                      </a:lnTo>
                      <a:lnTo>
                        <a:pt x="53" y="253"/>
                      </a:lnTo>
                      <a:lnTo>
                        <a:pt x="59" y="235"/>
                      </a:lnTo>
                      <a:lnTo>
                        <a:pt x="65" y="218"/>
                      </a:lnTo>
                      <a:lnTo>
                        <a:pt x="70" y="200"/>
                      </a:lnTo>
                      <a:lnTo>
                        <a:pt x="76" y="183"/>
                      </a:lnTo>
                      <a:lnTo>
                        <a:pt x="86" y="132"/>
                      </a:lnTo>
                      <a:lnTo>
                        <a:pt x="96" y="83"/>
                      </a:lnTo>
                      <a:lnTo>
                        <a:pt x="94" y="66"/>
                      </a:lnTo>
                      <a:lnTo>
                        <a:pt x="92" y="50"/>
                      </a:lnTo>
                      <a:lnTo>
                        <a:pt x="90" y="39"/>
                      </a:lnTo>
                      <a:lnTo>
                        <a:pt x="88" y="29"/>
                      </a:lnTo>
                      <a:lnTo>
                        <a:pt x="82" y="19"/>
                      </a:lnTo>
                      <a:lnTo>
                        <a:pt x="76" y="12"/>
                      </a:lnTo>
                      <a:lnTo>
                        <a:pt x="69" y="6"/>
                      </a:lnTo>
                      <a:lnTo>
                        <a:pt x="57" y="0"/>
                      </a:lnTo>
                      <a:lnTo>
                        <a:pt x="47" y="8"/>
                      </a:lnTo>
                      <a:lnTo>
                        <a:pt x="37" y="13"/>
                      </a:lnTo>
                      <a:lnTo>
                        <a:pt x="26" y="19"/>
                      </a:lnTo>
                      <a:lnTo>
                        <a:pt x="16" y="27"/>
                      </a:lnTo>
                      <a:lnTo>
                        <a:pt x="10" y="74"/>
                      </a:lnTo>
                      <a:lnTo>
                        <a:pt x="8" y="120"/>
                      </a:lnTo>
                      <a:lnTo>
                        <a:pt x="20" y="78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3" name="Freeform 209"/>
                <p:cNvSpPr>
                  <a:spLocks/>
                </p:cNvSpPr>
                <p:nvPr/>
              </p:nvSpPr>
              <p:spPr bwMode="auto">
                <a:xfrm>
                  <a:off x="5194" y="598"/>
                  <a:ext cx="32" cy="45"/>
                </a:xfrm>
                <a:custGeom>
                  <a:avLst/>
                  <a:gdLst>
                    <a:gd name="T0" fmla="*/ 0 w 64"/>
                    <a:gd name="T1" fmla="*/ 3 h 89"/>
                    <a:gd name="T2" fmla="*/ 1 w 64"/>
                    <a:gd name="T3" fmla="*/ 3 h 89"/>
                    <a:gd name="T4" fmla="*/ 1 w 64"/>
                    <a:gd name="T5" fmla="*/ 2 h 89"/>
                    <a:gd name="T6" fmla="*/ 1 w 64"/>
                    <a:gd name="T7" fmla="*/ 2 h 89"/>
                    <a:gd name="T8" fmla="*/ 1 w 64"/>
                    <a:gd name="T9" fmla="*/ 1 h 89"/>
                    <a:gd name="T10" fmla="*/ 1 w 64"/>
                    <a:gd name="T11" fmla="*/ 1 h 89"/>
                    <a:gd name="T12" fmla="*/ 2 w 64"/>
                    <a:gd name="T13" fmla="*/ 0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89"/>
                    <a:gd name="T23" fmla="*/ 64 w 64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89">
                      <a:moveTo>
                        <a:pt x="0" y="89"/>
                      </a:moveTo>
                      <a:lnTo>
                        <a:pt x="14" y="72"/>
                      </a:lnTo>
                      <a:lnTo>
                        <a:pt x="27" y="54"/>
                      </a:lnTo>
                      <a:lnTo>
                        <a:pt x="43" y="37"/>
                      </a:lnTo>
                      <a:lnTo>
                        <a:pt x="49" y="25"/>
                      </a:lnTo>
                      <a:lnTo>
                        <a:pt x="55" y="14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4" name="Freeform 210"/>
                <p:cNvSpPr>
                  <a:spLocks/>
                </p:cNvSpPr>
                <p:nvPr/>
              </p:nvSpPr>
              <p:spPr bwMode="auto">
                <a:xfrm>
                  <a:off x="5209" y="677"/>
                  <a:ext cx="22" cy="2"/>
                </a:xfrm>
                <a:custGeom>
                  <a:avLst/>
                  <a:gdLst>
                    <a:gd name="T0" fmla="*/ 0 w 43"/>
                    <a:gd name="T1" fmla="*/ 0 h 4"/>
                    <a:gd name="T2" fmla="*/ 1 w 43"/>
                    <a:gd name="T3" fmla="*/ 1 h 4"/>
                    <a:gd name="T4" fmla="*/ 1 w 43"/>
                    <a:gd name="T5" fmla="*/ 1 h 4"/>
                    <a:gd name="T6" fmla="*/ 1 w 43"/>
                    <a:gd name="T7" fmla="*/ 1 h 4"/>
                    <a:gd name="T8" fmla="*/ 1 w 43"/>
                    <a:gd name="T9" fmla="*/ 1 h 4"/>
                    <a:gd name="T10" fmla="*/ 1 w 43"/>
                    <a:gd name="T11" fmla="*/ 1 h 4"/>
                    <a:gd name="T12" fmla="*/ 2 w 43"/>
                    <a:gd name="T13" fmla="*/ 1 h 4"/>
                    <a:gd name="T14" fmla="*/ 2 w 43"/>
                    <a:gd name="T15" fmla="*/ 1 h 4"/>
                    <a:gd name="T16" fmla="*/ 0 w 4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"/>
                    <a:gd name="T29" fmla="*/ 43 w 4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3" y="4"/>
                      </a:lnTo>
                      <a:lnTo>
                        <a:pt x="4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5" name="Freeform 211"/>
                <p:cNvSpPr>
                  <a:spLocks/>
                </p:cNvSpPr>
                <p:nvPr/>
              </p:nvSpPr>
              <p:spPr bwMode="auto">
                <a:xfrm>
                  <a:off x="5182" y="738"/>
                  <a:ext cx="4" cy="27"/>
                </a:xfrm>
                <a:custGeom>
                  <a:avLst/>
                  <a:gdLst>
                    <a:gd name="T0" fmla="*/ 1 w 8"/>
                    <a:gd name="T1" fmla="*/ 0 h 54"/>
                    <a:gd name="T2" fmla="*/ 1 w 8"/>
                    <a:gd name="T3" fmla="*/ 1 h 54"/>
                    <a:gd name="T4" fmla="*/ 1 w 8"/>
                    <a:gd name="T5" fmla="*/ 1 h 54"/>
                    <a:gd name="T6" fmla="*/ 1 w 8"/>
                    <a:gd name="T7" fmla="*/ 2 h 54"/>
                    <a:gd name="T8" fmla="*/ 0 w 8"/>
                    <a:gd name="T9" fmla="*/ 2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4"/>
                    <a:gd name="T17" fmla="*/ 8 w 8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4">
                      <a:moveTo>
                        <a:pt x="8" y="0"/>
                      </a:moveTo>
                      <a:lnTo>
                        <a:pt x="8" y="16"/>
                      </a:lnTo>
                      <a:lnTo>
                        <a:pt x="6" y="29"/>
                      </a:lnTo>
                      <a:lnTo>
                        <a:pt x="4" y="41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6" name="Freeform 212"/>
                <p:cNvSpPr>
                  <a:spLocks/>
                </p:cNvSpPr>
                <p:nvPr/>
              </p:nvSpPr>
              <p:spPr bwMode="auto">
                <a:xfrm>
                  <a:off x="5201" y="706"/>
                  <a:ext cx="20" cy="6"/>
                </a:xfrm>
                <a:custGeom>
                  <a:avLst/>
                  <a:gdLst>
                    <a:gd name="T0" fmla="*/ 0 w 39"/>
                    <a:gd name="T1" fmla="*/ 0 h 11"/>
                    <a:gd name="T2" fmla="*/ 1 w 39"/>
                    <a:gd name="T3" fmla="*/ 1 h 11"/>
                    <a:gd name="T4" fmla="*/ 1 w 39"/>
                    <a:gd name="T5" fmla="*/ 1 h 11"/>
                    <a:gd name="T6" fmla="*/ 2 w 39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11"/>
                    <a:gd name="T14" fmla="*/ 39 w 39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11">
                      <a:moveTo>
                        <a:pt x="0" y="0"/>
                      </a:moveTo>
                      <a:lnTo>
                        <a:pt x="19" y="8"/>
                      </a:lnTo>
                      <a:lnTo>
                        <a:pt x="29" y="11"/>
                      </a:lnTo>
                      <a:lnTo>
                        <a:pt x="39" y="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7" name="Freeform 213"/>
                <p:cNvSpPr>
                  <a:spLocks/>
                </p:cNvSpPr>
                <p:nvPr/>
              </p:nvSpPr>
              <p:spPr bwMode="auto">
                <a:xfrm>
                  <a:off x="5202" y="625"/>
                  <a:ext cx="54" cy="43"/>
                </a:xfrm>
                <a:custGeom>
                  <a:avLst/>
                  <a:gdLst>
                    <a:gd name="T0" fmla="*/ 0 w 107"/>
                    <a:gd name="T1" fmla="*/ 3 h 86"/>
                    <a:gd name="T2" fmla="*/ 1 w 107"/>
                    <a:gd name="T3" fmla="*/ 3 h 86"/>
                    <a:gd name="T4" fmla="*/ 1 w 107"/>
                    <a:gd name="T5" fmla="*/ 3 h 86"/>
                    <a:gd name="T6" fmla="*/ 1 w 107"/>
                    <a:gd name="T7" fmla="*/ 3 h 86"/>
                    <a:gd name="T8" fmla="*/ 1 w 107"/>
                    <a:gd name="T9" fmla="*/ 3 h 86"/>
                    <a:gd name="T10" fmla="*/ 1 w 107"/>
                    <a:gd name="T11" fmla="*/ 2 h 86"/>
                    <a:gd name="T12" fmla="*/ 1 w 107"/>
                    <a:gd name="T13" fmla="*/ 1 h 86"/>
                    <a:gd name="T14" fmla="*/ 2 w 107"/>
                    <a:gd name="T15" fmla="*/ 1 h 86"/>
                    <a:gd name="T16" fmla="*/ 2 w 107"/>
                    <a:gd name="T17" fmla="*/ 1 h 86"/>
                    <a:gd name="T18" fmla="*/ 2 w 107"/>
                    <a:gd name="T19" fmla="*/ 1 h 86"/>
                    <a:gd name="T20" fmla="*/ 2 w 107"/>
                    <a:gd name="T21" fmla="*/ 1 h 86"/>
                    <a:gd name="T22" fmla="*/ 2 w 107"/>
                    <a:gd name="T23" fmla="*/ 1 h 86"/>
                    <a:gd name="T24" fmla="*/ 2 w 107"/>
                    <a:gd name="T25" fmla="*/ 1 h 86"/>
                    <a:gd name="T26" fmla="*/ 3 w 107"/>
                    <a:gd name="T27" fmla="*/ 1 h 86"/>
                    <a:gd name="T28" fmla="*/ 4 w 107"/>
                    <a:gd name="T29" fmla="*/ 0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7"/>
                    <a:gd name="T46" fmla="*/ 0 h 86"/>
                    <a:gd name="T47" fmla="*/ 107 w 107"/>
                    <a:gd name="T48" fmla="*/ 86 h 8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7" h="86">
                      <a:moveTo>
                        <a:pt x="0" y="86"/>
                      </a:moveTo>
                      <a:lnTo>
                        <a:pt x="8" y="78"/>
                      </a:lnTo>
                      <a:lnTo>
                        <a:pt x="11" y="74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3" y="63"/>
                      </a:lnTo>
                      <a:lnTo>
                        <a:pt x="29" y="57"/>
                      </a:lnTo>
                      <a:lnTo>
                        <a:pt x="39" y="47"/>
                      </a:lnTo>
                      <a:lnTo>
                        <a:pt x="46" y="41"/>
                      </a:lnTo>
                      <a:lnTo>
                        <a:pt x="50" y="35"/>
                      </a:lnTo>
                      <a:lnTo>
                        <a:pt x="54" y="32"/>
                      </a:lnTo>
                      <a:lnTo>
                        <a:pt x="62" y="24"/>
                      </a:lnTo>
                      <a:lnTo>
                        <a:pt x="64" y="18"/>
                      </a:lnTo>
                      <a:lnTo>
                        <a:pt x="66" y="16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8" name="Freeform 214"/>
                <p:cNvSpPr>
                  <a:spLocks/>
                </p:cNvSpPr>
                <p:nvPr/>
              </p:nvSpPr>
              <p:spPr bwMode="auto">
                <a:xfrm>
                  <a:off x="5162" y="685"/>
                  <a:ext cx="24" cy="39"/>
                </a:xfrm>
                <a:custGeom>
                  <a:avLst/>
                  <a:gdLst>
                    <a:gd name="T0" fmla="*/ 1 w 49"/>
                    <a:gd name="T1" fmla="*/ 0 h 80"/>
                    <a:gd name="T2" fmla="*/ 1 w 49"/>
                    <a:gd name="T3" fmla="*/ 0 h 80"/>
                    <a:gd name="T4" fmla="*/ 1 w 49"/>
                    <a:gd name="T5" fmla="*/ 0 h 80"/>
                    <a:gd name="T6" fmla="*/ 1 w 49"/>
                    <a:gd name="T7" fmla="*/ 0 h 80"/>
                    <a:gd name="T8" fmla="*/ 1 w 49"/>
                    <a:gd name="T9" fmla="*/ 0 h 80"/>
                    <a:gd name="T10" fmla="*/ 1 w 49"/>
                    <a:gd name="T11" fmla="*/ 0 h 80"/>
                    <a:gd name="T12" fmla="*/ 1 w 49"/>
                    <a:gd name="T13" fmla="*/ 0 h 80"/>
                    <a:gd name="T14" fmla="*/ 0 w 49"/>
                    <a:gd name="T15" fmla="*/ 1 h 80"/>
                    <a:gd name="T16" fmla="*/ 0 w 49"/>
                    <a:gd name="T17" fmla="*/ 1 h 80"/>
                    <a:gd name="T18" fmla="*/ 0 w 49"/>
                    <a:gd name="T19" fmla="*/ 1 h 80"/>
                    <a:gd name="T20" fmla="*/ 0 w 49"/>
                    <a:gd name="T21" fmla="*/ 1 h 80"/>
                    <a:gd name="T22" fmla="*/ 0 w 49"/>
                    <a:gd name="T23" fmla="*/ 1 h 80"/>
                    <a:gd name="T24" fmla="*/ 0 w 49"/>
                    <a:gd name="T25" fmla="*/ 1 h 80"/>
                    <a:gd name="T26" fmla="*/ 0 w 49"/>
                    <a:gd name="T27" fmla="*/ 1 h 80"/>
                    <a:gd name="T28" fmla="*/ 0 w 49"/>
                    <a:gd name="T29" fmla="*/ 1 h 80"/>
                    <a:gd name="T30" fmla="*/ 0 w 49"/>
                    <a:gd name="T31" fmla="*/ 1 h 80"/>
                    <a:gd name="T32" fmla="*/ 0 w 49"/>
                    <a:gd name="T33" fmla="*/ 2 h 80"/>
                    <a:gd name="T34" fmla="*/ 0 w 49"/>
                    <a:gd name="T35" fmla="*/ 2 h 80"/>
                    <a:gd name="T36" fmla="*/ 0 w 49"/>
                    <a:gd name="T37" fmla="*/ 2 h 80"/>
                    <a:gd name="T38" fmla="*/ 0 w 49"/>
                    <a:gd name="T39" fmla="*/ 2 h 80"/>
                    <a:gd name="T40" fmla="*/ 0 w 49"/>
                    <a:gd name="T41" fmla="*/ 2 h 80"/>
                    <a:gd name="T42" fmla="*/ 0 w 49"/>
                    <a:gd name="T43" fmla="*/ 1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80"/>
                    <a:gd name="T68" fmla="*/ 49 w 49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80">
                      <a:moveTo>
                        <a:pt x="49" y="0"/>
                      </a:moveTo>
                      <a:lnTo>
                        <a:pt x="47" y="8"/>
                      </a:lnTo>
                      <a:lnTo>
                        <a:pt x="43" y="16"/>
                      </a:lnTo>
                      <a:lnTo>
                        <a:pt x="41" y="19"/>
                      </a:lnTo>
                      <a:lnTo>
                        <a:pt x="39" y="21"/>
                      </a:lnTo>
                      <a:lnTo>
                        <a:pt x="37" y="23"/>
                      </a:lnTo>
                      <a:lnTo>
                        <a:pt x="33" y="27"/>
                      </a:lnTo>
                      <a:lnTo>
                        <a:pt x="27" y="35"/>
                      </a:lnTo>
                      <a:lnTo>
                        <a:pt x="23" y="39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0" y="49"/>
                      </a:lnTo>
                      <a:lnTo>
                        <a:pt x="16" y="54"/>
                      </a:lnTo>
                      <a:lnTo>
                        <a:pt x="10" y="62"/>
                      </a:lnTo>
                      <a:lnTo>
                        <a:pt x="10" y="66"/>
                      </a:lnTo>
                      <a:lnTo>
                        <a:pt x="8" y="68"/>
                      </a:lnTo>
                      <a:lnTo>
                        <a:pt x="4" y="76"/>
                      </a:lnTo>
                      <a:lnTo>
                        <a:pt x="2" y="78"/>
                      </a:lnTo>
                      <a:lnTo>
                        <a:pt x="0" y="80"/>
                      </a:lnTo>
                      <a:lnTo>
                        <a:pt x="21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59" name="Freeform 215"/>
                <p:cNvSpPr>
                  <a:spLocks/>
                </p:cNvSpPr>
                <p:nvPr/>
              </p:nvSpPr>
              <p:spPr bwMode="auto">
                <a:xfrm>
                  <a:off x="5218" y="466"/>
                  <a:ext cx="96" cy="213"/>
                </a:xfrm>
                <a:custGeom>
                  <a:avLst/>
                  <a:gdLst>
                    <a:gd name="T0" fmla="*/ 0 w 192"/>
                    <a:gd name="T1" fmla="*/ 3 h 425"/>
                    <a:gd name="T2" fmla="*/ 1 w 192"/>
                    <a:gd name="T3" fmla="*/ 2 h 425"/>
                    <a:gd name="T4" fmla="*/ 1 w 192"/>
                    <a:gd name="T5" fmla="*/ 1 h 425"/>
                    <a:gd name="T6" fmla="*/ 2 w 192"/>
                    <a:gd name="T7" fmla="*/ 1 h 425"/>
                    <a:gd name="T8" fmla="*/ 2 w 192"/>
                    <a:gd name="T9" fmla="*/ 0 h 425"/>
                    <a:gd name="T10" fmla="*/ 3 w 192"/>
                    <a:gd name="T11" fmla="*/ 1 h 425"/>
                    <a:gd name="T12" fmla="*/ 3 w 192"/>
                    <a:gd name="T13" fmla="*/ 1 h 425"/>
                    <a:gd name="T14" fmla="*/ 3 w 192"/>
                    <a:gd name="T15" fmla="*/ 1 h 425"/>
                    <a:gd name="T16" fmla="*/ 3 w 192"/>
                    <a:gd name="T17" fmla="*/ 1 h 425"/>
                    <a:gd name="T18" fmla="*/ 5 w 192"/>
                    <a:gd name="T19" fmla="*/ 1 h 425"/>
                    <a:gd name="T20" fmla="*/ 5 w 192"/>
                    <a:gd name="T21" fmla="*/ 1 h 425"/>
                    <a:gd name="T22" fmla="*/ 5 w 192"/>
                    <a:gd name="T23" fmla="*/ 1 h 425"/>
                    <a:gd name="T24" fmla="*/ 5 w 192"/>
                    <a:gd name="T25" fmla="*/ 2 h 425"/>
                    <a:gd name="T26" fmla="*/ 6 w 192"/>
                    <a:gd name="T27" fmla="*/ 2 h 425"/>
                    <a:gd name="T28" fmla="*/ 6 w 192"/>
                    <a:gd name="T29" fmla="*/ 3 h 425"/>
                    <a:gd name="T30" fmla="*/ 6 w 192"/>
                    <a:gd name="T31" fmla="*/ 4 h 425"/>
                    <a:gd name="T32" fmla="*/ 6 w 192"/>
                    <a:gd name="T33" fmla="*/ 5 h 425"/>
                    <a:gd name="T34" fmla="*/ 6 w 192"/>
                    <a:gd name="T35" fmla="*/ 7 h 425"/>
                    <a:gd name="T36" fmla="*/ 6 w 192"/>
                    <a:gd name="T37" fmla="*/ 8 h 425"/>
                    <a:gd name="T38" fmla="*/ 6 w 192"/>
                    <a:gd name="T39" fmla="*/ 9 h 425"/>
                    <a:gd name="T40" fmla="*/ 6 w 192"/>
                    <a:gd name="T41" fmla="*/ 9 h 425"/>
                    <a:gd name="T42" fmla="*/ 5 w 192"/>
                    <a:gd name="T43" fmla="*/ 10 h 425"/>
                    <a:gd name="T44" fmla="*/ 5 w 192"/>
                    <a:gd name="T45" fmla="*/ 10 h 425"/>
                    <a:gd name="T46" fmla="*/ 5 w 192"/>
                    <a:gd name="T47" fmla="*/ 11 h 425"/>
                    <a:gd name="T48" fmla="*/ 5 w 192"/>
                    <a:gd name="T49" fmla="*/ 11 h 425"/>
                    <a:gd name="T50" fmla="*/ 5 w 192"/>
                    <a:gd name="T51" fmla="*/ 12 h 425"/>
                    <a:gd name="T52" fmla="*/ 4 w 192"/>
                    <a:gd name="T53" fmla="*/ 12 h 425"/>
                    <a:gd name="T54" fmla="*/ 3 w 192"/>
                    <a:gd name="T55" fmla="*/ 13 h 425"/>
                    <a:gd name="T56" fmla="*/ 3 w 192"/>
                    <a:gd name="T57" fmla="*/ 13 h 425"/>
                    <a:gd name="T58" fmla="*/ 3 w 192"/>
                    <a:gd name="T59" fmla="*/ 13 h 425"/>
                    <a:gd name="T60" fmla="*/ 3 w 192"/>
                    <a:gd name="T61" fmla="*/ 14 h 425"/>
                    <a:gd name="T62" fmla="*/ 3 w 192"/>
                    <a:gd name="T63" fmla="*/ 14 h 425"/>
                    <a:gd name="T64" fmla="*/ 3 w 192"/>
                    <a:gd name="T65" fmla="*/ 14 h 425"/>
                    <a:gd name="T66" fmla="*/ 3 w 192"/>
                    <a:gd name="T67" fmla="*/ 14 h 4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92"/>
                    <a:gd name="T103" fmla="*/ 0 h 425"/>
                    <a:gd name="T104" fmla="*/ 192 w 192"/>
                    <a:gd name="T105" fmla="*/ 425 h 4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92" h="425">
                      <a:moveTo>
                        <a:pt x="0" y="66"/>
                      </a:moveTo>
                      <a:lnTo>
                        <a:pt x="10" y="42"/>
                      </a:lnTo>
                      <a:lnTo>
                        <a:pt x="23" y="25"/>
                      </a:lnTo>
                      <a:lnTo>
                        <a:pt x="41" y="9"/>
                      </a:lnTo>
                      <a:lnTo>
                        <a:pt x="58" y="0"/>
                      </a:lnTo>
                      <a:lnTo>
                        <a:pt x="82" y="1"/>
                      </a:lnTo>
                      <a:lnTo>
                        <a:pt x="103" y="5"/>
                      </a:lnTo>
                      <a:lnTo>
                        <a:pt x="115" y="11"/>
                      </a:lnTo>
                      <a:lnTo>
                        <a:pt x="126" y="17"/>
                      </a:lnTo>
                      <a:lnTo>
                        <a:pt x="134" y="19"/>
                      </a:lnTo>
                      <a:lnTo>
                        <a:pt x="136" y="21"/>
                      </a:lnTo>
                      <a:lnTo>
                        <a:pt x="138" y="21"/>
                      </a:lnTo>
                      <a:lnTo>
                        <a:pt x="153" y="42"/>
                      </a:lnTo>
                      <a:lnTo>
                        <a:pt x="169" y="64"/>
                      </a:lnTo>
                      <a:lnTo>
                        <a:pt x="183" y="89"/>
                      </a:lnTo>
                      <a:lnTo>
                        <a:pt x="192" y="116"/>
                      </a:lnTo>
                      <a:lnTo>
                        <a:pt x="188" y="155"/>
                      </a:lnTo>
                      <a:lnTo>
                        <a:pt x="183" y="198"/>
                      </a:lnTo>
                      <a:lnTo>
                        <a:pt x="175" y="239"/>
                      </a:lnTo>
                      <a:lnTo>
                        <a:pt x="169" y="258"/>
                      </a:lnTo>
                      <a:lnTo>
                        <a:pt x="161" y="276"/>
                      </a:lnTo>
                      <a:lnTo>
                        <a:pt x="157" y="295"/>
                      </a:lnTo>
                      <a:lnTo>
                        <a:pt x="152" y="313"/>
                      </a:lnTo>
                      <a:lnTo>
                        <a:pt x="142" y="330"/>
                      </a:lnTo>
                      <a:lnTo>
                        <a:pt x="134" y="348"/>
                      </a:lnTo>
                      <a:lnTo>
                        <a:pt x="130" y="361"/>
                      </a:lnTo>
                      <a:lnTo>
                        <a:pt x="128" y="377"/>
                      </a:lnTo>
                      <a:lnTo>
                        <a:pt x="126" y="392"/>
                      </a:lnTo>
                      <a:lnTo>
                        <a:pt x="122" y="408"/>
                      </a:lnTo>
                      <a:lnTo>
                        <a:pt x="120" y="414"/>
                      </a:lnTo>
                      <a:lnTo>
                        <a:pt x="118" y="420"/>
                      </a:lnTo>
                      <a:lnTo>
                        <a:pt x="117" y="423"/>
                      </a:lnTo>
                      <a:lnTo>
                        <a:pt x="113" y="425"/>
                      </a:lnTo>
                      <a:lnTo>
                        <a:pt x="107" y="42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60" name="Freeform 216"/>
                <p:cNvSpPr>
                  <a:spLocks/>
                </p:cNvSpPr>
                <p:nvPr/>
              </p:nvSpPr>
              <p:spPr bwMode="auto">
                <a:xfrm>
                  <a:off x="5163" y="386"/>
                  <a:ext cx="43" cy="58"/>
                </a:xfrm>
                <a:custGeom>
                  <a:avLst/>
                  <a:gdLst>
                    <a:gd name="T0" fmla="*/ 0 w 88"/>
                    <a:gd name="T1" fmla="*/ 2 h 117"/>
                    <a:gd name="T2" fmla="*/ 0 w 88"/>
                    <a:gd name="T3" fmla="*/ 3 h 117"/>
                    <a:gd name="T4" fmla="*/ 1 w 88"/>
                    <a:gd name="T5" fmla="*/ 3 h 117"/>
                    <a:gd name="T6" fmla="*/ 1 w 88"/>
                    <a:gd name="T7" fmla="*/ 2 h 117"/>
                    <a:gd name="T8" fmla="*/ 2 w 88"/>
                    <a:gd name="T9" fmla="*/ 2 h 117"/>
                    <a:gd name="T10" fmla="*/ 2 w 88"/>
                    <a:gd name="T11" fmla="*/ 2 h 117"/>
                    <a:gd name="T12" fmla="*/ 2 w 88"/>
                    <a:gd name="T13" fmla="*/ 1 h 117"/>
                    <a:gd name="T14" fmla="*/ 2 w 88"/>
                    <a:gd name="T15" fmla="*/ 1 h 117"/>
                    <a:gd name="T16" fmla="*/ 2 w 88"/>
                    <a:gd name="T17" fmla="*/ 0 h 117"/>
                    <a:gd name="T18" fmla="*/ 2 w 88"/>
                    <a:gd name="T19" fmla="*/ 0 h 117"/>
                    <a:gd name="T20" fmla="*/ 2 w 88"/>
                    <a:gd name="T21" fmla="*/ 0 h 117"/>
                    <a:gd name="T22" fmla="*/ 1 w 88"/>
                    <a:gd name="T23" fmla="*/ 0 h 117"/>
                    <a:gd name="T24" fmla="*/ 1 w 88"/>
                    <a:gd name="T25" fmla="*/ 0 h 117"/>
                    <a:gd name="T26" fmla="*/ 2 w 88"/>
                    <a:gd name="T27" fmla="*/ 0 h 117"/>
                    <a:gd name="T28" fmla="*/ 1 w 88"/>
                    <a:gd name="T29" fmla="*/ 0 h 117"/>
                    <a:gd name="T30" fmla="*/ 1 w 88"/>
                    <a:gd name="T31" fmla="*/ 0 h 117"/>
                    <a:gd name="T32" fmla="*/ 1 w 88"/>
                    <a:gd name="T33" fmla="*/ 1 h 117"/>
                    <a:gd name="T34" fmla="*/ 1 w 88"/>
                    <a:gd name="T35" fmla="*/ 1 h 117"/>
                    <a:gd name="T36" fmla="*/ 1 w 88"/>
                    <a:gd name="T37" fmla="*/ 1 h 117"/>
                    <a:gd name="T38" fmla="*/ 1 w 88"/>
                    <a:gd name="T39" fmla="*/ 1 h 117"/>
                    <a:gd name="T40" fmla="*/ 0 w 88"/>
                    <a:gd name="T41" fmla="*/ 2 h 117"/>
                    <a:gd name="T42" fmla="*/ 0 w 88"/>
                    <a:gd name="T43" fmla="*/ 2 h 117"/>
                    <a:gd name="T44" fmla="*/ 0 w 88"/>
                    <a:gd name="T45" fmla="*/ 2 h 1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"/>
                    <a:gd name="T70" fmla="*/ 0 h 117"/>
                    <a:gd name="T71" fmla="*/ 88 w 88"/>
                    <a:gd name="T72" fmla="*/ 117 h 1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" h="117">
                      <a:moveTo>
                        <a:pt x="0" y="95"/>
                      </a:moveTo>
                      <a:lnTo>
                        <a:pt x="31" y="117"/>
                      </a:lnTo>
                      <a:lnTo>
                        <a:pt x="39" y="105"/>
                      </a:lnTo>
                      <a:lnTo>
                        <a:pt x="51" y="93"/>
                      </a:lnTo>
                      <a:lnTo>
                        <a:pt x="66" y="72"/>
                      </a:lnTo>
                      <a:lnTo>
                        <a:pt x="72" y="66"/>
                      </a:lnTo>
                      <a:lnTo>
                        <a:pt x="78" y="55"/>
                      </a:lnTo>
                      <a:lnTo>
                        <a:pt x="82" y="41"/>
                      </a:lnTo>
                      <a:lnTo>
                        <a:pt x="86" y="27"/>
                      </a:lnTo>
                      <a:lnTo>
                        <a:pt x="86" y="20"/>
                      </a:lnTo>
                      <a:lnTo>
                        <a:pt x="88" y="0"/>
                      </a:lnTo>
                      <a:lnTo>
                        <a:pt x="49" y="0"/>
                      </a:lnTo>
                      <a:lnTo>
                        <a:pt x="47" y="20"/>
                      </a:lnTo>
                      <a:lnTo>
                        <a:pt x="66" y="20"/>
                      </a:lnTo>
                      <a:lnTo>
                        <a:pt x="49" y="12"/>
                      </a:lnTo>
                      <a:lnTo>
                        <a:pt x="45" y="25"/>
                      </a:lnTo>
                      <a:lnTo>
                        <a:pt x="41" y="39"/>
                      </a:lnTo>
                      <a:lnTo>
                        <a:pt x="35" y="51"/>
                      </a:lnTo>
                      <a:lnTo>
                        <a:pt x="53" y="58"/>
                      </a:lnTo>
                      <a:lnTo>
                        <a:pt x="39" y="45"/>
                      </a:lnTo>
                      <a:lnTo>
                        <a:pt x="23" y="66"/>
                      </a:lnTo>
                      <a:lnTo>
                        <a:pt x="12" y="78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240" name="Freeform 217"/>
              <p:cNvSpPr>
                <a:spLocks/>
              </p:cNvSpPr>
              <p:nvPr/>
            </p:nvSpPr>
            <p:spPr bwMode="auto">
              <a:xfrm>
                <a:off x="5349" y="1020"/>
                <a:ext cx="103" cy="70"/>
              </a:xfrm>
              <a:custGeom>
                <a:avLst/>
                <a:gdLst>
                  <a:gd name="T0" fmla="*/ 0 w 207"/>
                  <a:gd name="T1" fmla="*/ 4 h 138"/>
                  <a:gd name="T2" fmla="*/ 0 w 207"/>
                  <a:gd name="T3" fmla="*/ 5 h 138"/>
                  <a:gd name="T4" fmla="*/ 1 w 207"/>
                  <a:gd name="T5" fmla="*/ 5 h 138"/>
                  <a:gd name="T6" fmla="*/ 0 w 207"/>
                  <a:gd name="T7" fmla="*/ 4 h 138"/>
                  <a:gd name="T8" fmla="*/ 0 w 207"/>
                  <a:gd name="T9" fmla="*/ 5 h 138"/>
                  <a:gd name="T10" fmla="*/ 1 w 207"/>
                  <a:gd name="T11" fmla="*/ 5 h 138"/>
                  <a:gd name="T12" fmla="*/ 1 w 207"/>
                  <a:gd name="T13" fmla="*/ 4 h 138"/>
                  <a:gd name="T14" fmla="*/ 2 w 207"/>
                  <a:gd name="T15" fmla="*/ 4 h 138"/>
                  <a:gd name="T16" fmla="*/ 2 w 207"/>
                  <a:gd name="T17" fmla="*/ 4 h 138"/>
                  <a:gd name="T18" fmla="*/ 2 w 207"/>
                  <a:gd name="T19" fmla="*/ 4 h 138"/>
                  <a:gd name="T20" fmla="*/ 3 w 207"/>
                  <a:gd name="T21" fmla="*/ 4 h 138"/>
                  <a:gd name="T22" fmla="*/ 3 w 207"/>
                  <a:gd name="T23" fmla="*/ 4 h 138"/>
                  <a:gd name="T24" fmla="*/ 4 w 207"/>
                  <a:gd name="T25" fmla="*/ 3 h 138"/>
                  <a:gd name="T26" fmla="*/ 4 w 207"/>
                  <a:gd name="T27" fmla="*/ 3 h 138"/>
                  <a:gd name="T28" fmla="*/ 4 w 207"/>
                  <a:gd name="T29" fmla="*/ 3 h 138"/>
                  <a:gd name="T30" fmla="*/ 5 w 207"/>
                  <a:gd name="T31" fmla="*/ 2 h 138"/>
                  <a:gd name="T32" fmla="*/ 5 w 207"/>
                  <a:gd name="T33" fmla="*/ 2 h 138"/>
                  <a:gd name="T34" fmla="*/ 5 w 207"/>
                  <a:gd name="T35" fmla="*/ 2 h 138"/>
                  <a:gd name="T36" fmla="*/ 5 w 207"/>
                  <a:gd name="T37" fmla="*/ 2 h 138"/>
                  <a:gd name="T38" fmla="*/ 5 w 207"/>
                  <a:gd name="T39" fmla="*/ 2 h 138"/>
                  <a:gd name="T40" fmla="*/ 6 w 207"/>
                  <a:gd name="T41" fmla="*/ 2 h 138"/>
                  <a:gd name="T42" fmla="*/ 6 w 207"/>
                  <a:gd name="T43" fmla="*/ 2 h 138"/>
                  <a:gd name="T44" fmla="*/ 6 w 207"/>
                  <a:gd name="T45" fmla="*/ 1 h 138"/>
                  <a:gd name="T46" fmla="*/ 6 w 207"/>
                  <a:gd name="T47" fmla="*/ 1 h 138"/>
                  <a:gd name="T48" fmla="*/ 6 w 207"/>
                  <a:gd name="T49" fmla="*/ 1 h 138"/>
                  <a:gd name="T50" fmla="*/ 6 w 207"/>
                  <a:gd name="T51" fmla="*/ 1 h 138"/>
                  <a:gd name="T52" fmla="*/ 6 w 207"/>
                  <a:gd name="T53" fmla="*/ 1 h 138"/>
                  <a:gd name="T54" fmla="*/ 5 w 207"/>
                  <a:gd name="T55" fmla="*/ 0 h 138"/>
                  <a:gd name="T56" fmla="*/ 5 w 207"/>
                  <a:gd name="T57" fmla="*/ 1 h 138"/>
                  <a:gd name="T58" fmla="*/ 3 w 207"/>
                  <a:gd name="T59" fmla="*/ 1 h 138"/>
                  <a:gd name="T60" fmla="*/ 3 w 207"/>
                  <a:gd name="T61" fmla="*/ 3 h 138"/>
                  <a:gd name="T62" fmla="*/ 6 w 207"/>
                  <a:gd name="T63" fmla="*/ 2 h 138"/>
                  <a:gd name="T64" fmla="*/ 5 w 207"/>
                  <a:gd name="T65" fmla="*/ 1 h 138"/>
                  <a:gd name="T66" fmla="*/ 5 w 207"/>
                  <a:gd name="T67" fmla="*/ 1 h 138"/>
                  <a:gd name="T68" fmla="*/ 5 w 207"/>
                  <a:gd name="T69" fmla="*/ 1 h 138"/>
                  <a:gd name="T70" fmla="*/ 5 w 207"/>
                  <a:gd name="T71" fmla="*/ 2 h 138"/>
                  <a:gd name="T72" fmla="*/ 5 w 207"/>
                  <a:gd name="T73" fmla="*/ 2 h 138"/>
                  <a:gd name="T74" fmla="*/ 5 w 207"/>
                  <a:gd name="T75" fmla="*/ 2 h 138"/>
                  <a:gd name="T76" fmla="*/ 5 w 207"/>
                  <a:gd name="T77" fmla="*/ 1 h 138"/>
                  <a:gd name="T78" fmla="*/ 5 w 207"/>
                  <a:gd name="T79" fmla="*/ 1 h 138"/>
                  <a:gd name="T80" fmla="*/ 5 w 207"/>
                  <a:gd name="T81" fmla="*/ 1 h 138"/>
                  <a:gd name="T82" fmla="*/ 5 w 207"/>
                  <a:gd name="T83" fmla="*/ 1 h 138"/>
                  <a:gd name="T84" fmla="*/ 4 w 207"/>
                  <a:gd name="T85" fmla="*/ 1 h 138"/>
                  <a:gd name="T86" fmla="*/ 4 w 207"/>
                  <a:gd name="T87" fmla="*/ 2 h 138"/>
                  <a:gd name="T88" fmla="*/ 4 w 207"/>
                  <a:gd name="T89" fmla="*/ 2 h 138"/>
                  <a:gd name="T90" fmla="*/ 4 w 207"/>
                  <a:gd name="T91" fmla="*/ 2 h 138"/>
                  <a:gd name="T92" fmla="*/ 4 w 207"/>
                  <a:gd name="T93" fmla="*/ 2 h 138"/>
                  <a:gd name="T94" fmla="*/ 4 w 207"/>
                  <a:gd name="T95" fmla="*/ 2 h 138"/>
                  <a:gd name="T96" fmla="*/ 3 w 207"/>
                  <a:gd name="T97" fmla="*/ 2 h 138"/>
                  <a:gd name="T98" fmla="*/ 3 w 207"/>
                  <a:gd name="T99" fmla="*/ 3 h 138"/>
                  <a:gd name="T100" fmla="*/ 2 w 207"/>
                  <a:gd name="T101" fmla="*/ 3 h 138"/>
                  <a:gd name="T102" fmla="*/ 2 w 207"/>
                  <a:gd name="T103" fmla="*/ 3 h 138"/>
                  <a:gd name="T104" fmla="*/ 2 w 207"/>
                  <a:gd name="T105" fmla="*/ 3 h 138"/>
                  <a:gd name="T106" fmla="*/ 1 w 207"/>
                  <a:gd name="T107" fmla="*/ 3 h 138"/>
                  <a:gd name="T108" fmla="*/ 1 w 207"/>
                  <a:gd name="T109" fmla="*/ 3 h 138"/>
                  <a:gd name="T110" fmla="*/ 1 w 207"/>
                  <a:gd name="T111" fmla="*/ 4 h 138"/>
                  <a:gd name="T112" fmla="*/ 1 w 207"/>
                  <a:gd name="T113" fmla="*/ 3 h 138"/>
                  <a:gd name="T114" fmla="*/ 0 w 207"/>
                  <a:gd name="T115" fmla="*/ 3 h 138"/>
                  <a:gd name="T116" fmla="*/ 0 w 207"/>
                  <a:gd name="T117" fmla="*/ 3 h 138"/>
                  <a:gd name="T118" fmla="*/ 0 w 207"/>
                  <a:gd name="T119" fmla="*/ 4 h 1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7"/>
                  <a:gd name="T181" fmla="*/ 0 h 138"/>
                  <a:gd name="T182" fmla="*/ 207 w 207"/>
                  <a:gd name="T183" fmla="*/ 138 h 1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7" h="138">
                    <a:moveTo>
                      <a:pt x="0" y="101"/>
                    </a:moveTo>
                    <a:lnTo>
                      <a:pt x="8" y="138"/>
                    </a:lnTo>
                    <a:lnTo>
                      <a:pt x="37" y="130"/>
                    </a:lnTo>
                    <a:lnTo>
                      <a:pt x="30" y="113"/>
                    </a:lnTo>
                    <a:lnTo>
                      <a:pt x="30" y="132"/>
                    </a:lnTo>
                    <a:lnTo>
                      <a:pt x="47" y="128"/>
                    </a:lnTo>
                    <a:lnTo>
                      <a:pt x="55" y="126"/>
                    </a:lnTo>
                    <a:lnTo>
                      <a:pt x="68" y="124"/>
                    </a:lnTo>
                    <a:lnTo>
                      <a:pt x="80" y="121"/>
                    </a:lnTo>
                    <a:lnTo>
                      <a:pt x="92" y="117"/>
                    </a:lnTo>
                    <a:lnTo>
                      <a:pt x="103" y="111"/>
                    </a:lnTo>
                    <a:lnTo>
                      <a:pt x="117" y="103"/>
                    </a:lnTo>
                    <a:lnTo>
                      <a:pt x="138" y="89"/>
                    </a:lnTo>
                    <a:lnTo>
                      <a:pt x="152" y="78"/>
                    </a:lnTo>
                    <a:lnTo>
                      <a:pt x="158" y="74"/>
                    </a:lnTo>
                    <a:lnTo>
                      <a:pt x="173" y="62"/>
                    </a:lnTo>
                    <a:lnTo>
                      <a:pt x="160" y="47"/>
                    </a:lnTo>
                    <a:lnTo>
                      <a:pt x="172" y="62"/>
                    </a:lnTo>
                    <a:lnTo>
                      <a:pt x="181" y="52"/>
                    </a:lnTo>
                    <a:lnTo>
                      <a:pt x="191" y="45"/>
                    </a:lnTo>
                    <a:lnTo>
                      <a:pt x="199" y="37"/>
                    </a:lnTo>
                    <a:lnTo>
                      <a:pt x="201" y="33"/>
                    </a:lnTo>
                    <a:lnTo>
                      <a:pt x="205" y="27"/>
                    </a:lnTo>
                    <a:lnTo>
                      <a:pt x="207" y="19"/>
                    </a:lnTo>
                    <a:lnTo>
                      <a:pt x="205" y="12"/>
                    </a:lnTo>
                    <a:lnTo>
                      <a:pt x="201" y="6"/>
                    </a:lnTo>
                    <a:lnTo>
                      <a:pt x="195" y="2"/>
                    </a:lnTo>
                    <a:lnTo>
                      <a:pt x="187" y="0"/>
                    </a:lnTo>
                    <a:lnTo>
                      <a:pt x="181" y="2"/>
                    </a:lnTo>
                    <a:lnTo>
                      <a:pt x="107" y="29"/>
                    </a:lnTo>
                    <a:lnTo>
                      <a:pt x="121" y="66"/>
                    </a:lnTo>
                    <a:lnTo>
                      <a:pt x="195" y="39"/>
                    </a:lnTo>
                    <a:lnTo>
                      <a:pt x="170" y="12"/>
                    </a:lnTo>
                    <a:lnTo>
                      <a:pt x="168" y="19"/>
                    </a:lnTo>
                    <a:lnTo>
                      <a:pt x="170" y="27"/>
                    </a:lnTo>
                    <a:lnTo>
                      <a:pt x="173" y="33"/>
                    </a:lnTo>
                    <a:lnTo>
                      <a:pt x="179" y="37"/>
                    </a:lnTo>
                    <a:lnTo>
                      <a:pt x="187" y="39"/>
                    </a:lnTo>
                    <a:lnTo>
                      <a:pt x="187" y="19"/>
                    </a:lnTo>
                    <a:lnTo>
                      <a:pt x="173" y="8"/>
                    </a:lnTo>
                    <a:lnTo>
                      <a:pt x="172" y="10"/>
                    </a:lnTo>
                    <a:lnTo>
                      <a:pt x="164" y="17"/>
                    </a:lnTo>
                    <a:lnTo>
                      <a:pt x="154" y="25"/>
                    </a:lnTo>
                    <a:lnTo>
                      <a:pt x="148" y="33"/>
                    </a:lnTo>
                    <a:lnTo>
                      <a:pt x="131" y="47"/>
                    </a:lnTo>
                    <a:lnTo>
                      <a:pt x="144" y="60"/>
                    </a:lnTo>
                    <a:lnTo>
                      <a:pt x="137" y="43"/>
                    </a:lnTo>
                    <a:lnTo>
                      <a:pt x="117" y="58"/>
                    </a:lnTo>
                    <a:lnTo>
                      <a:pt x="102" y="68"/>
                    </a:lnTo>
                    <a:lnTo>
                      <a:pt x="88" y="76"/>
                    </a:lnTo>
                    <a:lnTo>
                      <a:pt x="76" y="82"/>
                    </a:lnTo>
                    <a:lnTo>
                      <a:pt x="65" y="86"/>
                    </a:lnTo>
                    <a:lnTo>
                      <a:pt x="53" y="89"/>
                    </a:lnTo>
                    <a:lnTo>
                      <a:pt x="39" y="91"/>
                    </a:lnTo>
                    <a:lnTo>
                      <a:pt x="47" y="109"/>
                    </a:lnTo>
                    <a:lnTo>
                      <a:pt x="47" y="89"/>
                    </a:lnTo>
                    <a:lnTo>
                      <a:pt x="30" y="93"/>
                    </a:lnTo>
                    <a:lnTo>
                      <a:pt x="22" y="95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1" name="Freeform 218"/>
              <p:cNvSpPr>
                <a:spLocks/>
              </p:cNvSpPr>
              <p:nvPr/>
            </p:nvSpPr>
            <p:spPr bwMode="auto">
              <a:xfrm>
                <a:off x="4619" y="751"/>
                <a:ext cx="890" cy="433"/>
              </a:xfrm>
              <a:custGeom>
                <a:avLst/>
                <a:gdLst>
                  <a:gd name="T0" fmla="*/ 7 w 1781"/>
                  <a:gd name="T1" fmla="*/ 18 h 866"/>
                  <a:gd name="T2" fmla="*/ 4 w 1781"/>
                  <a:gd name="T3" fmla="*/ 17 h 866"/>
                  <a:gd name="T4" fmla="*/ 5 w 1781"/>
                  <a:gd name="T5" fmla="*/ 17 h 866"/>
                  <a:gd name="T6" fmla="*/ 4 w 1781"/>
                  <a:gd name="T7" fmla="*/ 14 h 866"/>
                  <a:gd name="T8" fmla="*/ 3 w 1781"/>
                  <a:gd name="T9" fmla="*/ 9 h 866"/>
                  <a:gd name="T10" fmla="*/ 8 w 1781"/>
                  <a:gd name="T11" fmla="*/ 10 h 866"/>
                  <a:gd name="T12" fmla="*/ 8 w 1781"/>
                  <a:gd name="T13" fmla="*/ 7 h 866"/>
                  <a:gd name="T14" fmla="*/ 12 w 1781"/>
                  <a:gd name="T15" fmla="*/ 5 h 866"/>
                  <a:gd name="T16" fmla="*/ 12 w 1781"/>
                  <a:gd name="T17" fmla="*/ 12 h 866"/>
                  <a:gd name="T18" fmla="*/ 13 w 1781"/>
                  <a:gd name="T19" fmla="*/ 11 h 866"/>
                  <a:gd name="T20" fmla="*/ 17 w 1781"/>
                  <a:gd name="T21" fmla="*/ 7 h 866"/>
                  <a:gd name="T22" fmla="*/ 18 w 1781"/>
                  <a:gd name="T23" fmla="*/ 12 h 866"/>
                  <a:gd name="T24" fmla="*/ 22 w 1781"/>
                  <a:gd name="T25" fmla="*/ 7 h 866"/>
                  <a:gd name="T26" fmla="*/ 22 w 1781"/>
                  <a:gd name="T27" fmla="*/ 13 h 866"/>
                  <a:gd name="T28" fmla="*/ 26 w 1781"/>
                  <a:gd name="T29" fmla="*/ 5 h 866"/>
                  <a:gd name="T30" fmla="*/ 26 w 1781"/>
                  <a:gd name="T31" fmla="*/ 17 h 866"/>
                  <a:gd name="T32" fmla="*/ 29 w 1781"/>
                  <a:gd name="T33" fmla="*/ 7 h 866"/>
                  <a:gd name="T34" fmla="*/ 32 w 1781"/>
                  <a:gd name="T35" fmla="*/ 13 h 866"/>
                  <a:gd name="T36" fmla="*/ 35 w 1781"/>
                  <a:gd name="T37" fmla="*/ 7 h 866"/>
                  <a:gd name="T38" fmla="*/ 38 w 1781"/>
                  <a:gd name="T39" fmla="*/ 9 h 866"/>
                  <a:gd name="T40" fmla="*/ 40 w 1781"/>
                  <a:gd name="T41" fmla="*/ 3 h 866"/>
                  <a:gd name="T42" fmla="*/ 41 w 1781"/>
                  <a:gd name="T43" fmla="*/ 11 h 866"/>
                  <a:gd name="T44" fmla="*/ 43 w 1781"/>
                  <a:gd name="T45" fmla="*/ 10 h 866"/>
                  <a:gd name="T46" fmla="*/ 46 w 1781"/>
                  <a:gd name="T47" fmla="*/ 12 h 866"/>
                  <a:gd name="T48" fmla="*/ 49 w 1781"/>
                  <a:gd name="T49" fmla="*/ 9 h 866"/>
                  <a:gd name="T50" fmla="*/ 46 w 1781"/>
                  <a:gd name="T51" fmla="*/ 20 h 866"/>
                  <a:gd name="T52" fmla="*/ 50 w 1781"/>
                  <a:gd name="T53" fmla="*/ 14 h 866"/>
                  <a:gd name="T54" fmla="*/ 51 w 1781"/>
                  <a:gd name="T55" fmla="*/ 20 h 866"/>
                  <a:gd name="T56" fmla="*/ 51 w 1781"/>
                  <a:gd name="T57" fmla="*/ 24 h 866"/>
                  <a:gd name="T58" fmla="*/ 49 w 1781"/>
                  <a:gd name="T59" fmla="*/ 26 h 866"/>
                  <a:gd name="T60" fmla="*/ 48 w 1781"/>
                  <a:gd name="T61" fmla="*/ 27 h 866"/>
                  <a:gd name="T62" fmla="*/ 50 w 1781"/>
                  <a:gd name="T63" fmla="*/ 24 h 866"/>
                  <a:gd name="T64" fmla="*/ 55 w 1781"/>
                  <a:gd name="T65" fmla="*/ 23 h 866"/>
                  <a:gd name="T66" fmla="*/ 45 w 1781"/>
                  <a:gd name="T67" fmla="*/ 21 h 866"/>
                  <a:gd name="T68" fmla="*/ 47 w 1781"/>
                  <a:gd name="T69" fmla="*/ 17 h 866"/>
                  <a:gd name="T70" fmla="*/ 46 w 1781"/>
                  <a:gd name="T71" fmla="*/ 19 h 866"/>
                  <a:gd name="T72" fmla="*/ 49 w 1781"/>
                  <a:gd name="T73" fmla="*/ 9 h 866"/>
                  <a:gd name="T74" fmla="*/ 46 w 1781"/>
                  <a:gd name="T75" fmla="*/ 11 h 866"/>
                  <a:gd name="T76" fmla="*/ 42 w 1781"/>
                  <a:gd name="T77" fmla="*/ 14 h 866"/>
                  <a:gd name="T78" fmla="*/ 44 w 1781"/>
                  <a:gd name="T79" fmla="*/ 6 h 866"/>
                  <a:gd name="T80" fmla="*/ 40 w 1781"/>
                  <a:gd name="T81" fmla="*/ 11 h 866"/>
                  <a:gd name="T82" fmla="*/ 39 w 1781"/>
                  <a:gd name="T83" fmla="*/ 5 h 866"/>
                  <a:gd name="T84" fmla="*/ 35 w 1781"/>
                  <a:gd name="T85" fmla="*/ 13 h 866"/>
                  <a:gd name="T86" fmla="*/ 32 w 1781"/>
                  <a:gd name="T87" fmla="*/ 13 h 866"/>
                  <a:gd name="T88" fmla="*/ 30 w 1781"/>
                  <a:gd name="T89" fmla="*/ 7 h 866"/>
                  <a:gd name="T90" fmla="*/ 29 w 1781"/>
                  <a:gd name="T91" fmla="*/ 9 h 866"/>
                  <a:gd name="T92" fmla="*/ 25 w 1781"/>
                  <a:gd name="T93" fmla="*/ 14 h 866"/>
                  <a:gd name="T94" fmla="*/ 24 w 1781"/>
                  <a:gd name="T95" fmla="*/ 12 h 866"/>
                  <a:gd name="T96" fmla="*/ 23 w 1781"/>
                  <a:gd name="T97" fmla="*/ 12 h 866"/>
                  <a:gd name="T98" fmla="*/ 21 w 1781"/>
                  <a:gd name="T99" fmla="*/ 5 h 866"/>
                  <a:gd name="T100" fmla="*/ 19 w 1781"/>
                  <a:gd name="T101" fmla="*/ 10 h 866"/>
                  <a:gd name="T102" fmla="*/ 17 w 1781"/>
                  <a:gd name="T103" fmla="*/ 10 h 866"/>
                  <a:gd name="T104" fmla="*/ 16 w 1781"/>
                  <a:gd name="T105" fmla="*/ 7 h 866"/>
                  <a:gd name="T106" fmla="*/ 13 w 1781"/>
                  <a:gd name="T107" fmla="*/ 10 h 866"/>
                  <a:gd name="T108" fmla="*/ 12 w 1781"/>
                  <a:gd name="T109" fmla="*/ 10 h 866"/>
                  <a:gd name="T110" fmla="*/ 10 w 1781"/>
                  <a:gd name="T111" fmla="*/ 4 h 866"/>
                  <a:gd name="T112" fmla="*/ 7 w 1781"/>
                  <a:gd name="T113" fmla="*/ 5 h 866"/>
                  <a:gd name="T114" fmla="*/ 5 w 1781"/>
                  <a:gd name="T115" fmla="*/ 9 h 866"/>
                  <a:gd name="T116" fmla="*/ 8 w 1781"/>
                  <a:gd name="T117" fmla="*/ 14 h 866"/>
                  <a:gd name="T118" fmla="*/ 5 w 1781"/>
                  <a:gd name="T119" fmla="*/ 14 h 866"/>
                  <a:gd name="T120" fmla="*/ 1 w 1781"/>
                  <a:gd name="T121" fmla="*/ 14 h 866"/>
                  <a:gd name="T122" fmla="*/ 5 w 1781"/>
                  <a:gd name="T123" fmla="*/ 17 h 866"/>
                  <a:gd name="T124" fmla="*/ 4 w 1781"/>
                  <a:gd name="T125" fmla="*/ 18 h 8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1"/>
                  <a:gd name="T190" fmla="*/ 0 h 866"/>
                  <a:gd name="T191" fmla="*/ 1781 w 1781"/>
                  <a:gd name="T192" fmla="*/ 866 h 8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1" h="866">
                    <a:moveTo>
                      <a:pt x="210" y="669"/>
                    </a:moveTo>
                    <a:lnTo>
                      <a:pt x="228" y="634"/>
                    </a:lnTo>
                    <a:lnTo>
                      <a:pt x="202" y="625"/>
                    </a:lnTo>
                    <a:lnTo>
                      <a:pt x="181" y="615"/>
                    </a:lnTo>
                    <a:lnTo>
                      <a:pt x="171" y="609"/>
                    </a:lnTo>
                    <a:lnTo>
                      <a:pt x="163" y="626"/>
                    </a:lnTo>
                    <a:lnTo>
                      <a:pt x="177" y="613"/>
                    </a:lnTo>
                    <a:lnTo>
                      <a:pt x="171" y="609"/>
                    </a:lnTo>
                    <a:lnTo>
                      <a:pt x="165" y="603"/>
                    </a:lnTo>
                    <a:lnTo>
                      <a:pt x="163" y="601"/>
                    </a:lnTo>
                    <a:lnTo>
                      <a:pt x="150" y="615"/>
                    </a:lnTo>
                    <a:lnTo>
                      <a:pt x="167" y="607"/>
                    </a:lnTo>
                    <a:lnTo>
                      <a:pt x="169" y="615"/>
                    </a:lnTo>
                    <a:lnTo>
                      <a:pt x="169" y="613"/>
                    </a:lnTo>
                    <a:lnTo>
                      <a:pt x="150" y="613"/>
                    </a:lnTo>
                    <a:lnTo>
                      <a:pt x="169" y="621"/>
                    </a:lnTo>
                    <a:lnTo>
                      <a:pt x="169" y="613"/>
                    </a:lnTo>
                    <a:lnTo>
                      <a:pt x="169" y="605"/>
                    </a:lnTo>
                    <a:lnTo>
                      <a:pt x="163" y="599"/>
                    </a:lnTo>
                    <a:lnTo>
                      <a:pt x="158" y="595"/>
                    </a:lnTo>
                    <a:lnTo>
                      <a:pt x="156" y="593"/>
                    </a:lnTo>
                    <a:lnTo>
                      <a:pt x="150" y="593"/>
                    </a:lnTo>
                    <a:lnTo>
                      <a:pt x="146" y="591"/>
                    </a:lnTo>
                    <a:lnTo>
                      <a:pt x="136" y="590"/>
                    </a:lnTo>
                    <a:lnTo>
                      <a:pt x="130" y="607"/>
                    </a:lnTo>
                    <a:lnTo>
                      <a:pt x="140" y="591"/>
                    </a:lnTo>
                    <a:lnTo>
                      <a:pt x="128" y="584"/>
                    </a:lnTo>
                    <a:lnTo>
                      <a:pt x="123" y="580"/>
                    </a:lnTo>
                    <a:lnTo>
                      <a:pt x="111" y="574"/>
                    </a:lnTo>
                    <a:lnTo>
                      <a:pt x="101" y="568"/>
                    </a:lnTo>
                    <a:lnTo>
                      <a:pt x="93" y="566"/>
                    </a:lnTo>
                    <a:lnTo>
                      <a:pt x="82" y="562"/>
                    </a:lnTo>
                    <a:lnTo>
                      <a:pt x="78" y="560"/>
                    </a:lnTo>
                    <a:lnTo>
                      <a:pt x="68" y="558"/>
                    </a:lnTo>
                    <a:lnTo>
                      <a:pt x="62" y="556"/>
                    </a:lnTo>
                    <a:lnTo>
                      <a:pt x="55" y="574"/>
                    </a:lnTo>
                    <a:lnTo>
                      <a:pt x="68" y="560"/>
                    </a:lnTo>
                    <a:lnTo>
                      <a:pt x="55" y="574"/>
                    </a:lnTo>
                    <a:lnTo>
                      <a:pt x="62" y="591"/>
                    </a:lnTo>
                    <a:lnTo>
                      <a:pt x="68" y="588"/>
                    </a:lnTo>
                    <a:lnTo>
                      <a:pt x="72" y="582"/>
                    </a:lnTo>
                    <a:lnTo>
                      <a:pt x="74" y="574"/>
                    </a:lnTo>
                    <a:lnTo>
                      <a:pt x="72" y="566"/>
                    </a:lnTo>
                    <a:lnTo>
                      <a:pt x="55" y="593"/>
                    </a:lnTo>
                    <a:lnTo>
                      <a:pt x="57" y="593"/>
                    </a:lnTo>
                    <a:lnTo>
                      <a:pt x="57" y="574"/>
                    </a:lnTo>
                    <a:lnTo>
                      <a:pt x="55" y="593"/>
                    </a:lnTo>
                    <a:lnTo>
                      <a:pt x="76" y="597"/>
                    </a:lnTo>
                    <a:lnTo>
                      <a:pt x="90" y="599"/>
                    </a:lnTo>
                    <a:lnTo>
                      <a:pt x="90" y="580"/>
                    </a:lnTo>
                    <a:lnTo>
                      <a:pt x="82" y="597"/>
                    </a:lnTo>
                    <a:lnTo>
                      <a:pt x="92" y="599"/>
                    </a:lnTo>
                    <a:lnTo>
                      <a:pt x="97" y="601"/>
                    </a:lnTo>
                    <a:lnTo>
                      <a:pt x="99" y="601"/>
                    </a:lnTo>
                    <a:lnTo>
                      <a:pt x="101" y="603"/>
                    </a:lnTo>
                    <a:lnTo>
                      <a:pt x="109" y="586"/>
                    </a:lnTo>
                    <a:lnTo>
                      <a:pt x="95" y="599"/>
                    </a:lnTo>
                    <a:lnTo>
                      <a:pt x="101" y="603"/>
                    </a:lnTo>
                    <a:lnTo>
                      <a:pt x="109" y="605"/>
                    </a:lnTo>
                    <a:lnTo>
                      <a:pt x="111" y="605"/>
                    </a:lnTo>
                    <a:lnTo>
                      <a:pt x="113" y="605"/>
                    </a:lnTo>
                    <a:lnTo>
                      <a:pt x="117" y="605"/>
                    </a:lnTo>
                    <a:lnTo>
                      <a:pt x="123" y="607"/>
                    </a:lnTo>
                    <a:lnTo>
                      <a:pt x="134" y="607"/>
                    </a:lnTo>
                    <a:lnTo>
                      <a:pt x="150" y="607"/>
                    </a:lnTo>
                    <a:lnTo>
                      <a:pt x="169" y="609"/>
                    </a:lnTo>
                    <a:lnTo>
                      <a:pt x="197" y="611"/>
                    </a:lnTo>
                    <a:lnTo>
                      <a:pt x="198" y="611"/>
                    </a:lnTo>
                    <a:lnTo>
                      <a:pt x="210" y="609"/>
                    </a:lnTo>
                    <a:lnTo>
                      <a:pt x="220" y="609"/>
                    </a:lnTo>
                    <a:lnTo>
                      <a:pt x="230" y="607"/>
                    </a:lnTo>
                    <a:lnTo>
                      <a:pt x="235" y="607"/>
                    </a:lnTo>
                    <a:lnTo>
                      <a:pt x="239" y="605"/>
                    </a:lnTo>
                    <a:lnTo>
                      <a:pt x="243" y="605"/>
                    </a:lnTo>
                    <a:lnTo>
                      <a:pt x="251" y="603"/>
                    </a:lnTo>
                    <a:lnTo>
                      <a:pt x="257" y="599"/>
                    </a:lnTo>
                    <a:lnTo>
                      <a:pt x="261" y="593"/>
                    </a:lnTo>
                    <a:lnTo>
                      <a:pt x="263" y="593"/>
                    </a:lnTo>
                    <a:lnTo>
                      <a:pt x="263" y="586"/>
                    </a:lnTo>
                    <a:lnTo>
                      <a:pt x="261" y="578"/>
                    </a:lnTo>
                    <a:lnTo>
                      <a:pt x="257" y="572"/>
                    </a:lnTo>
                    <a:lnTo>
                      <a:pt x="251" y="566"/>
                    </a:lnTo>
                    <a:lnTo>
                      <a:pt x="243" y="566"/>
                    </a:lnTo>
                    <a:lnTo>
                      <a:pt x="237" y="564"/>
                    </a:lnTo>
                    <a:lnTo>
                      <a:pt x="226" y="564"/>
                    </a:lnTo>
                    <a:lnTo>
                      <a:pt x="210" y="562"/>
                    </a:lnTo>
                    <a:lnTo>
                      <a:pt x="195" y="562"/>
                    </a:lnTo>
                    <a:lnTo>
                      <a:pt x="191" y="580"/>
                    </a:lnTo>
                    <a:lnTo>
                      <a:pt x="197" y="562"/>
                    </a:lnTo>
                    <a:lnTo>
                      <a:pt x="191" y="560"/>
                    </a:lnTo>
                    <a:lnTo>
                      <a:pt x="183" y="558"/>
                    </a:lnTo>
                    <a:lnTo>
                      <a:pt x="177" y="556"/>
                    </a:lnTo>
                    <a:lnTo>
                      <a:pt x="169" y="574"/>
                    </a:lnTo>
                    <a:lnTo>
                      <a:pt x="183" y="560"/>
                    </a:lnTo>
                    <a:lnTo>
                      <a:pt x="169" y="574"/>
                    </a:lnTo>
                    <a:lnTo>
                      <a:pt x="177" y="591"/>
                    </a:lnTo>
                    <a:lnTo>
                      <a:pt x="183" y="588"/>
                    </a:lnTo>
                    <a:lnTo>
                      <a:pt x="187" y="582"/>
                    </a:lnTo>
                    <a:lnTo>
                      <a:pt x="189" y="574"/>
                    </a:lnTo>
                    <a:lnTo>
                      <a:pt x="187" y="566"/>
                    </a:lnTo>
                    <a:lnTo>
                      <a:pt x="169" y="593"/>
                    </a:lnTo>
                    <a:lnTo>
                      <a:pt x="171" y="593"/>
                    </a:lnTo>
                    <a:lnTo>
                      <a:pt x="198" y="595"/>
                    </a:lnTo>
                    <a:lnTo>
                      <a:pt x="222" y="599"/>
                    </a:lnTo>
                    <a:lnTo>
                      <a:pt x="224" y="580"/>
                    </a:lnTo>
                    <a:lnTo>
                      <a:pt x="216" y="562"/>
                    </a:lnTo>
                    <a:lnTo>
                      <a:pt x="210" y="566"/>
                    </a:lnTo>
                    <a:lnTo>
                      <a:pt x="206" y="572"/>
                    </a:lnTo>
                    <a:lnTo>
                      <a:pt x="204" y="580"/>
                    </a:lnTo>
                    <a:lnTo>
                      <a:pt x="206" y="588"/>
                    </a:lnTo>
                    <a:lnTo>
                      <a:pt x="210" y="593"/>
                    </a:lnTo>
                    <a:lnTo>
                      <a:pt x="216" y="597"/>
                    </a:lnTo>
                    <a:lnTo>
                      <a:pt x="220" y="562"/>
                    </a:lnTo>
                    <a:lnTo>
                      <a:pt x="210" y="562"/>
                    </a:lnTo>
                    <a:lnTo>
                      <a:pt x="197" y="562"/>
                    </a:lnTo>
                    <a:lnTo>
                      <a:pt x="171" y="560"/>
                    </a:lnTo>
                    <a:lnTo>
                      <a:pt x="171" y="580"/>
                    </a:lnTo>
                    <a:lnTo>
                      <a:pt x="179" y="562"/>
                    </a:lnTo>
                    <a:lnTo>
                      <a:pt x="154" y="556"/>
                    </a:lnTo>
                    <a:lnTo>
                      <a:pt x="146" y="555"/>
                    </a:lnTo>
                    <a:lnTo>
                      <a:pt x="121" y="551"/>
                    </a:lnTo>
                    <a:lnTo>
                      <a:pt x="117" y="568"/>
                    </a:lnTo>
                    <a:lnTo>
                      <a:pt x="125" y="551"/>
                    </a:lnTo>
                    <a:lnTo>
                      <a:pt x="109" y="545"/>
                    </a:lnTo>
                    <a:lnTo>
                      <a:pt x="97" y="541"/>
                    </a:lnTo>
                    <a:lnTo>
                      <a:pt x="88" y="533"/>
                    </a:lnTo>
                    <a:lnTo>
                      <a:pt x="80" y="551"/>
                    </a:lnTo>
                    <a:lnTo>
                      <a:pt x="93" y="537"/>
                    </a:lnTo>
                    <a:lnTo>
                      <a:pt x="97" y="543"/>
                    </a:lnTo>
                    <a:lnTo>
                      <a:pt x="86" y="531"/>
                    </a:lnTo>
                    <a:lnTo>
                      <a:pt x="84" y="527"/>
                    </a:lnTo>
                    <a:lnTo>
                      <a:pt x="82" y="525"/>
                    </a:lnTo>
                    <a:lnTo>
                      <a:pt x="74" y="520"/>
                    </a:lnTo>
                    <a:lnTo>
                      <a:pt x="66" y="537"/>
                    </a:lnTo>
                    <a:lnTo>
                      <a:pt x="80" y="523"/>
                    </a:lnTo>
                    <a:lnTo>
                      <a:pt x="76" y="520"/>
                    </a:lnTo>
                    <a:lnTo>
                      <a:pt x="62" y="533"/>
                    </a:lnTo>
                    <a:lnTo>
                      <a:pt x="80" y="525"/>
                    </a:lnTo>
                    <a:lnTo>
                      <a:pt x="78" y="520"/>
                    </a:lnTo>
                    <a:lnTo>
                      <a:pt x="60" y="527"/>
                    </a:lnTo>
                    <a:lnTo>
                      <a:pt x="74" y="541"/>
                    </a:lnTo>
                    <a:lnTo>
                      <a:pt x="78" y="535"/>
                    </a:lnTo>
                    <a:lnTo>
                      <a:pt x="80" y="527"/>
                    </a:lnTo>
                    <a:lnTo>
                      <a:pt x="68" y="545"/>
                    </a:lnTo>
                    <a:lnTo>
                      <a:pt x="62" y="525"/>
                    </a:lnTo>
                    <a:lnTo>
                      <a:pt x="66" y="545"/>
                    </a:lnTo>
                    <a:lnTo>
                      <a:pt x="78" y="545"/>
                    </a:lnTo>
                    <a:lnTo>
                      <a:pt x="93" y="545"/>
                    </a:lnTo>
                    <a:lnTo>
                      <a:pt x="107" y="549"/>
                    </a:lnTo>
                    <a:lnTo>
                      <a:pt x="121" y="551"/>
                    </a:lnTo>
                    <a:lnTo>
                      <a:pt x="123" y="531"/>
                    </a:lnTo>
                    <a:lnTo>
                      <a:pt x="117" y="551"/>
                    </a:lnTo>
                    <a:lnTo>
                      <a:pt x="128" y="553"/>
                    </a:lnTo>
                    <a:lnTo>
                      <a:pt x="140" y="556"/>
                    </a:lnTo>
                    <a:lnTo>
                      <a:pt x="146" y="558"/>
                    </a:lnTo>
                    <a:lnTo>
                      <a:pt x="150" y="560"/>
                    </a:lnTo>
                    <a:lnTo>
                      <a:pt x="158" y="543"/>
                    </a:lnTo>
                    <a:lnTo>
                      <a:pt x="138" y="549"/>
                    </a:lnTo>
                    <a:lnTo>
                      <a:pt x="144" y="556"/>
                    </a:lnTo>
                    <a:lnTo>
                      <a:pt x="138" y="543"/>
                    </a:lnTo>
                    <a:lnTo>
                      <a:pt x="158" y="543"/>
                    </a:lnTo>
                    <a:lnTo>
                      <a:pt x="158" y="523"/>
                    </a:lnTo>
                    <a:lnTo>
                      <a:pt x="150" y="525"/>
                    </a:lnTo>
                    <a:lnTo>
                      <a:pt x="144" y="529"/>
                    </a:lnTo>
                    <a:lnTo>
                      <a:pt x="138" y="535"/>
                    </a:lnTo>
                    <a:lnTo>
                      <a:pt x="165" y="525"/>
                    </a:lnTo>
                    <a:lnTo>
                      <a:pt x="162" y="523"/>
                    </a:lnTo>
                    <a:lnTo>
                      <a:pt x="158" y="523"/>
                    </a:lnTo>
                    <a:lnTo>
                      <a:pt x="152" y="521"/>
                    </a:lnTo>
                    <a:lnTo>
                      <a:pt x="136" y="518"/>
                    </a:lnTo>
                    <a:lnTo>
                      <a:pt x="121" y="514"/>
                    </a:lnTo>
                    <a:lnTo>
                      <a:pt x="105" y="510"/>
                    </a:lnTo>
                    <a:lnTo>
                      <a:pt x="101" y="508"/>
                    </a:lnTo>
                    <a:lnTo>
                      <a:pt x="93" y="506"/>
                    </a:lnTo>
                    <a:lnTo>
                      <a:pt x="93" y="508"/>
                    </a:lnTo>
                    <a:lnTo>
                      <a:pt x="90" y="525"/>
                    </a:lnTo>
                    <a:lnTo>
                      <a:pt x="95" y="508"/>
                    </a:lnTo>
                    <a:lnTo>
                      <a:pt x="84" y="504"/>
                    </a:lnTo>
                    <a:lnTo>
                      <a:pt x="76" y="502"/>
                    </a:lnTo>
                    <a:lnTo>
                      <a:pt x="64" y="500"/>
                    </a:lnTo>
                    <a:lnTo>
                      <a:pt x="57" y="500"/>
                    </a:lnTo>
                    <a:lnTo>
                      <a:pt x="55" y="500"/>
                    </a:lnTo>
                    <a:lnTo>
                      <a:pt x="47" y="502"/>
                    </a:lnTo>
                    <a:lnTo>
                      <a:pt x="41" y="506"/>
                    </a:lnTo>
                    <a:lnTo>
                      <a:pt x="37" y="512"/>
                    </a:lnTo>
                    <a:lnTo>
                      <a:pt x="35" y="520"/>
                    </a:lnTo>
                    <a:lnTo>
                      <a:pt x="37" y="527"/>
                    </a:lnTo>
                    <a:lnTo>
                      <a:pt x="41" y="533"/>
                    </a:lnTo>
                    <a:lnTo>
                      <a:pt x="47" y="537"/>
                    </a:lnTo>
                    <a:lnTo>
                      <a:pt x="49" y="539"/>
                    </a:lnTo>
                    <a:lnTo>
                      <a:pt x="57" y="541"/>
                    </a:lnTo>
                    <a:lnTo>
                      <a:pt x="72" y="545"/>
                    </a:lnTo>
                    <a:lnTo>
                      <a:pt x="80" y="547"/>
                    </a:lnTo>
                    <a:lnTo>
                      <a:pt x="92" y="549"/>
                    </a:lnTo>
                    <a:lnTo>
                      <a:pt x="101" y="551"/>
                    </a:lnTo>
                    <a:lnTo>
                      <a:pt x="134" y="553"/>
                    </a:lnTo>
                    <a:lnTo>
                      <a:pt x="162" y="555"/>
                    </a:lnTo>
                    <a:lnTo>
                      <a:pt x="163" y="535"/>
                    </a:lnTo>
                    <a:lnTo>
                      <a:pt x="158" y="555"/>
                    </a:lnTo>
                    <a:lnTo>
                      <a:pt x="162" y="555"/>
                    </a:lnTo>
                    <a:lnTo>
                      <a:pt x="167" y="556"/>
                    </a:lnTo>
                    <a:lnTo>
                      <a:pt x="181" y="562"/>
                    </a:lnTo>
                    <a:lnTo>
                      <a:pt x="187" y="564"/>
                    </a:lnTo>
                    <a:lnTo>
                      <a:pt x="191" y="564"/>
                    </a:lnTo>
                    <a:lnTo>
                      <a:pt x="198" y="547"/>
                    </a:lnTo>
                    <a:lnTo>
                      <a:pt x="198" y="527"/>
                    </a:lnTo>
                    <a:lnTo>
                      <a:pt x="191" y="529"/>
                    </a:lnTo>
                    <a:lnTo>
                      <a:pt x="185" y="533"/>
                    </a:lnTo>
                    <a:lnTo>
                      <a:pt x="181" y="541"/>
                    </a:lnTo>
                    <a:lnTo>
                      <a:pt x="179" y="547"/>
                    </a:lnTo>
                    <a:lnTo>
                      <a:pt x="181" y="555"/>
                    </a:lnTo>
                    <a:lnTo>
                      <a:pt x="185" y="560"/>
                    </a:lnTo>
                    <a:lnTo>
                      <a:pt x="206" y="529"/>
                    </a:lnTo>
                    <a:lnTo>
                      <a:pt x="202" y="529"/>
                    </a:lnTo>
                    <a:lnTo>
                      <a:pt x="197" y="547"/>
                    </a:lnTo>
                    <a:lnTo>
                      <a:pt x="204" y="529"/>
                    </a:lnTo>
                    <a:lnTo>
                      <a:pt x="167" y="512"/>
                    </a:lnTo>
                    <a:lnTo>
                      <a:pt x="128" y="494"/>
                    </a:lnTo>
                    <a:lnTo>
                      <a:pt x="92" y="477"/>
                    </a:lnTo>
                    <a:lnTo>
                      <a:pt x="49" y="463"/>
                    </a:lnTo>
                    <a:lnTo>
                      <a:pt x="43" y="461"/>
                    </a:lnTo>
                    <a:lnTo>
                      <a:pt x="35" y="459"/>
                    </a:lnTo>
                    <a:lnTo>
                      <a:pt x="29" y="457"/>
                    </a:lnTo>
                    <a:lnTo>
                      <a:pt x="27" y="457"/>
                    </a:lnTo>
                    <a:lnTo>
                      <a:pt x="20" y="475"/>
                    </a:lnTo>
                    <a:lnTo>
                      <a:pt x="27" y="492"/>
                    </a:lnTo>
                    <a:lnTo>
                      <a:pt x="35" y="488"/>
                    </a:lnTo>
                    <a:lnTo>
                      <a:pt x="39" y="483"/>
                    </a:lnTo>
                    <a:lnTo>
                      <a:pt x="39" y="475"/>
                    </a:lnTo>
                    <a:lnTo>
                      <a:pt x="39" y="467"/>
                    </a:lnTo>
                    <a:lnTo>
                      <a:pt x="35" y="461"/>
                    </a:lnTo>
                    <a:lnTo>
                      <a:pt x="20" y="494"/>
                    </a:lnTo>
                    <a:lnTo>
                      <a:pt x="22" y="494"/>
                    </a:lnTo>
                    <a:lnTo>
                      <a:pt x="22" y="475"/>
                    </a:lnTo>
                    <a:lnTo>
                      <a:pt x="18" y="494"/>
                    </a:lnTo>
                    <a:lnTo>
                      <a:pt x="23" y="494"/>
                    </a:lnTo>
                    <a:lnTo>
                      <a:pt x="33" y="496"/>
                    </a:lnTo>
                    <a:lnTo>
                      <a:pt x="58" y="504"/>
                    </a:lnTo>
                    <a:lnTo>
                      <a:pt x="84" y="510"/>
                    </a:lnTo>
                    <a:lnTo>
                      <a:pt x="109" y="516"/>
                    </a:lnTo>
                    <a:lnTo>
                      <a:pt x="130" y="521"/>
                    </a:lnTo>
                    <a:lnTo>
                      <a:pt x="138" y="523"/>
                    </a:lnTo>
                    <a:lnTo>
                      <a:pt x="146" y="525"/>
                    </a:lnTo>
                    <a:lnTo>
                      <a:pt x="154" y="525"/>
                    </a:lnTo>
                    <a:lnTo>
                      <a:pt x="158" y="527"/>
                    </a:lnTo>
                    <a:lnTo>
                      <a:pt x="165" y="525"/>
                    </a:lnTo>
                    <a:lnTo>
                      <a:pt x="165" y="523"/>
                    </a:lnTo>
                    <a:lnTo>
                      <a:pt x="171" y="520"/>
                    </a:lnTo>
                    <a:lnTo>
                      <a:pt x="175" y="514"/>
                    </a:lnTo>
                    <a:lnTo>
                      <a:pt x="177" y="506"/>
                    </a:lnTo>
                    <a:lnTo>
                      <a:pt x="175" y="498"/>
                    </a:lnTo>
                    <a:lnTo>
                      <a:pt x="171" y="492"/>
                    </a:lnTo>
                    <a:lnTo>
                      <a:pt x="169" y="490"/>
                    </a:lnTo>
                    <a:lnTo>
                      <a:pt x="163" y="486"/>
                    </a:lnTo>
                    <a:lnTo>
                      <a:pt x="158" y="485"/>
                    </a:lnTo>
                    <a:lnTo>
                      <a:pt x="127" y="473"/>
                    </a:lnTo>
                    <a:lnTo>
                      <a:pt x="99" y="459"/>
                    </a:lnTo>
                    <a:lnTo>
                      <a:pt x="88" y="451"/>
                    </a:lnTo>
                    <a:lnTo>
                      <a:pt x="76" y="446"/>
                    </a:lnTo>
                    <a:lnTo>
                      <a:pt x="62" y="438"/>
                    </a:lnTo>
                    <a:lnTo>
                      <a:pt x="51" y="430"/>
                    </a:lnTo>
                    <a:lnTo>
                      <a:pt x="41" y="424"/>
                    </a:lnTo>
                    <a:lnTo>
                      <a:pt x="33" y="420"/>
                    </a:lnTo>
                    <a:lnTo>
                      <a:pt x="25" y="438"/>
                    </a:lnTo>
                    <a:lnTo>
                      <a:pt x="39" y="424"/>
                    </a:lnTo>
                    <a:lnTo>
                      <a:pt x="37" y="422"/>
                    </a:lnTo>
                    <a:lnTo>
                      <a:pt x="23" y="436"/>
                    </a:lnTo>
                    <a:lnTo>
                      <a:pt x="23" y="455"/>
                    </a:lnTo>
                    <a:lnTo>
                      <a:pt x="31" y="453"/>
                    </a:lnTo>
                    <a:lnTo>
                      <a:pt x="39" y="450"/>
                    </a:lnTo>
                    <a:lnTo>
                      <a:pt x="43" y="444"/>
                    </a:lnTo>
                    <a:lnTo>
                      <a:pt x="43" y="436"/>
                    </a:lnTo>
                    <a:lnTo>
                      <a:pt x="43" y="428"/>
                    </a:lnTo>
                    <a:lnTo>
                      <a:pt x="16" y="453"/>
                    </a:lnTo>
                    <a:lnTo>
                      <a:pt x="18" y="453"/>
                    </a:lnTo>
                    <a:lnTo>
                      <a:pt x="22" y="455"/>
                    </a:lnTo>
                    <a:lnTo>
                      <a:pt x="66" y="475"/>
                    </a:lnTo>
                    <a:lnTo>
                      <a:pt x="111" y="492"/>
                    </a:lnTo>
                    <a:lnTo>
                      <a:pt x="156" y="510"/>
                    </a:lnTo>
                    <a:lnTo>
                      <a:pt x="204" y="527"/>
                    </a:lnTo>
                    <a:lnTo>
                      <a:pt x="230" y="537"/>
                    </a:lnTo>
                    <a:lnTo>
                      <a:pt x="257" y="549"/>
                    </a:lnTo>
                    <a:lnTo>
                      <a:pt x="261" y="551"/>
                    </a:lnTo>
                    <a:lnTo>
                      <a:pt x="263" y="553"/>
                    </a:lnTo>
                    <a:lnTo>
                      <a:pt x="270" y="535"/>
                    </a:lnTo>
                    <a:lnTo>
                      <a:pt x="257" y="549"/>
                    </a:lnTo>
                    <a:lnTo>
                      <a:pt x="265" y="553"/>
                    </a:lnTo>
                    <a:lnTo>
                      <a:pt x="270" y="556"/>
                    </a:lnTo>
                    <a:lnTo>
                      <a:pt x="276" y="560"/>
                    </a:lnTo>
                    <a:lnTo>
                      <a:pt x="284" y="562"/>
                    </a:lnTo>
                    <a:lnTo>
                      <a:pt x="286" y="562"/>
                    </a:lnTo>
                    <a:lnTo>
                      <a:pt x="294" y="560"/>
                    </a:lnTo>
                    <a:lnTo>
                      <a:pt x="300" y="556"/>
                    </a:lnTo>
                    <a:lnTo>
                      <a:pt x="303" y="551"/>
                    </a:lnTo>
                    <a:lnTo>
                      <a:pt x="305" y="543"/>
                    </a:lnTo>
                    <a:lnTo>
                      <a:pt x="305" y="541"/>
                    </a:lnTo>
                    <a:lnTo>
                      <a:pt x="303" y="537"/>
                    </a:lnTo>
                    <a:lnTo>
                      <a:pt x="302" y="529"/>
                    </a:lnTo>
                    <a:lnTo>
                      <a:pt x="298" y="521"/>
                    </a:lnTo>
                    <a:lnTo>
                      <a:pt x="292" y="520"/>
                    </a:lnTo>
                    <a:lnTo>
                      <a:pt x="286" y="516"/>
                    </a:lnTo>
                    <a:lnTo>
                      <a:pt x="278" y="512"/>
                    </a:lnTo>
                    <a:lnTo>
                      <a:pt x="270" y="529"/>
                    </a:lnTo>
                    <a:lnTo>
                      <a:pt x="284" y="516"/>
                    </a:lnTo>
                    <a:lnTo>
                      <a:pt x="276" y="510"/>
                    </a:lnTo>
                    <a:lnTo>
                      <a:pt x="265" y="525"/>
                    </a:lnTo>
                    <a:lnTo>
                      <a:pt x="278" y="512"/>
                    </a:lnTo>
                    <a:lnTo>
                      <a:pt x="259" y="492"/>
                    </a:lnTo>
                    <a:lnTo>
                      <a:pt x="235" y="471"/>
                    </a:lnTo>
                    <a:lnTo>
                      <a:pt x="224" y="486"/>
                    </a:lnTo>
                    <a:lnTo>
                      <a:pt x="237" y="473"/>
                    </a:lnTo>
                    <a:lnTo>
                      <a:pt x="206" y="446"/>
                    </a:lnTo>
                    <a:lnTo>
                      <a:pt x="173" y="420"/>
                    </a:lnTo>
                    <a:lnTo>
                      <a:pt x="167" y="416"/>
                    </a:lnTo>
                    <a:lnTo>
                      <a:pt x="130" y="395"/>
                    </a:lnTo>
                    <a:lnTo>
                      <a:pt x="90" y="376"/>
                    </a:lnTo>
                    <a:lnTo>
                      <a:pt x="82" y="374"/>
                    </a:lnTo>
                    <a:lnTo>
                      <a:pt x="74" y="376"/>
                    </a:lnTo>
                    <a:lnTo>
                      <a:pt x="68" y="380"/>
                    </a:lnTo>
                    <a:lnTo>
                      <a:pt x="64" y="385"/>
                    </a:lnTo>
                    <a:lnTo>
                      <a:pt x="62" y="393"/>
                    </a:lnTo>
                    <a:lnTo>
                      <a:pt x="64" y="401"/>
                    </a:lnTo>
                    <a:lnTo>
                      <a:pt x="66" y="405"/>
                    </a:lnTo>
                    <a:lnTo>
                      <a:pt x="82" y="424"/>
                    </a:lnTo>
                    <a:lnTo>
                      <a:pt x="93" y="438"/>
                    </a:lnTo>
                    <a:lnTo>
                      <a:pt x="101" y="450"/>
                    </a:lnTo>
                    <a:lnTo>
                      <a:pt x="109" y="457"/>
                    </a:lnTo>
                    <a:lnTo>
                      <a:pt x="119" y="467"/>
                    </a:lnTo>
                    <a:lnTo>
                      <a:pt x="130" y="477"/>
                    </a:lnTo>
                    <a:lnTo>
                      <a:pt x="148" y="490"/>
                    </a:lnTo>
                    <a:lnTo>
                      <a:pt x="171" y="508"/>
                    </a:lnTo>
                    <a:lnTo>
                      <a:pt x="173" y="508"/>
                    </a:lnTo>
                    <a:lnTo>
                      <a:pt x="183" y="516"/>
                    </a:lnTo>
                    <a:lnTo>
                      <a:pt x="189" y="520"/>
                    </a:lnTo>
                    <a:lnTo>
                      <a:pt x="204" y="529"/>
                    </a:lnTo>
                    <a:lnTo>
                      <a:pt x="239" y="553"/>
                    </a:lnTo>
                    <a:lnTo>
                      <a:pt x="255" y="560"/>
                    </a:lnTo>
                    <a:lnTo>
                      <a:pt x="267" y="568"/>
                    </a:lnTo>
                    <a:lnTo>
                      <a:pt x="274" y="574"/>
                    </a:lnTo>
                    <a:lnTo>
                      <a:pt x="276" y="576"/>
                    </a:lnTo>
                    <a:lnTo>
                      <a:pt x="278" y="576"/>
                    </a:lnTo>
                    <a:lnTo>
                      <a:pt x="286" y="578"/>
                    </a:lnTo>
                    <a:lnTo>
                      <a:pt x="294" y="576"/>
                    </a:lnTo>
                    <a:lnTo>
                      <a:pt x="300" y="572"/>
                    </a:lnTo>
                    <a:lnTo>
                      <a:pt x="303" y="566"/>
                    </a:lnTo>
                    <a:lnTo>
                      <a:pt x="305" y="558"/>
                    </a:lnTo>
                    <a:lnTo>
                      <a:pt x="305" y="553"/>
                    </a:lnTo>
                    <a:lnTo>
                      <a:pt x="296" y="531"/>
                    </a:lnTo>
                    <a:lnTo>
                      <a:pt x="282" y="512"/>
                    </a:lnTo>
                    <a:lnTo>
                      <a:pt x="278" y="506"/>
                    </a:lnTo>
                    <a:lnTo>
                      <a:pt x="261" y="486"/>
                    </a:lnTo>
                    <a:lnTo>
                      <a:pt x="243" y="471"/>
                    </a:lnTo>
                    <a:lnTo>
                      <a:pt x="206" y="436"/>
                    </a:lnTo>
                    <a:lnTo>
                      <a:pt x="187" y="418"/>
                    </a:lnTo>
                    <a:lnTo>
                      <a:pt x="173" y="403"/>
                    </a:lnTo>
                    <a:lnTo>
                      <a:pt x="158" y="387"/>
                    </a:lnTo>
                    <a:lnTo>
                      <a:pt x="144" y="372"/>
                    </a:lnTo>
                    <a:lnTo>
                      <a:pt x="130" y="385"/>
                    </a:lnTo>
                    <a:lnTo>
                      <a:pt x="150" y="378"/>
                    </a:lnTo>
                    <a:lnTo>
                      <a:pt x="140" y="364"/>
                    </a:lnTo>
                    <a:lnTo>
                      <a:pt x="136" y="354"/>
                    </a:lnTo>
                    <a:lnTo>
                      <a:pt x="119" y="362"/>
                    </a:lnTo>
                    <a:lnTo>
                      <a:pt x="138" y="36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17" y="352"/>
                    </a:lnTo>
                    <a:lnTo>
                      <a:pt x="109" y="372"/>
                    </a:lnTo>
                    <a:lnTo>
                      <a:pt x="117" y="372"/>
                    </a:lnTo>
                    <a:lnTo>
                      <a:pt x="125" y="372"/>
                    </a:lnTo>
                    <a:lnTo>
                      <a:pt x="130" y="366"/>
                    </a:lnTo>
                    <a:lnTo>
                      <a:pt x="134" y="360"/>
                    </a:lnTo>
                    <a:lnTo>
                      <a:pt x="103" y="366"/>
                    </a:lnTo>
                    <a:lnTo>
                      <a:pt x="105" y="368"/>
                    </a:lnTo>
                    <a:lnTo>
                      <a:pt x="119" y="354"/>
                    </a:lnTo>
                    <a:lnTo>
                      <a:pt x="99" y="362"/>
                    </a:lnTo>
                    <a:lnTo>
                      <a:pt x="103" y="366"/>
                    </a:lnTo>
                    <a:lnTo>
                      <a:pt x="107" y="374"/>
                    </a:lnTo>
                    <a:lnTo>
                      <a:pt x="113" y="380"/>
                    </a:lnTo>
                    <a:lnTo>
                      <a:pt x="117" y="385"/>
                    </a:lnTo>
                    <a:lnTo>
                      <a:pt x="119" y="387"/>
                    </a:lnTo>
                    <a:lnTo>
                      <a:pt x="140" y="405"/>
                    </a:lnTo>
                    <a:lnTo>
                      <a:pt x="165" y="424"/>
                    </a:lnTo>
                    <a:lnTo>
                      <a:pt x="177" y="434"/>
                    </a:lnTo>
                    <a:lnTo>
                      <a:pt x="189" y="442"/>
                    </a:lnTo>
                    <a:lnTo>
                      <a:pt x="198" y="448"/>
                    </a:lnTo>
                    <a:lnTo>
                      <a:pt x="204" y="451"/>
                    </a:lnTo>
                    <a:lnTo>
                      <a:pt x="212" y="457"/>
                    </a:lnTo>
                    <a:lnTo>
                      <a:pt x="220" y="463"/>
                    </a:lnTo>
                    <a:lnTo>
                      <a:pt x="230" y="467"/>
                    </a:lnTo>
                    <a:lnTo>
                      <a:pt x="241" y="475"/>
                    </a:lnTo>
                    <a:lnTo>
                      <a:pt x="255" y="483"/>
                    </a:lnTo>
                    <a:lnTo>
                      <a:pt x="257" y="483"/>
                    </a:lnTo>
                    <a:lnTo>
                      <a:pt x="265" y="485"/>
                    </a:lnTo>
                    <a:lnTo>
                      <a:pt x="272" y="483"/>
                    </a:lnTo>
                    <a:lnTo>
                      <a:pt x="278" y="479"/>
                    </a:lnTo>
                    <a:lnTo>
                      <a:pt x="282" y="473"/>
                    </a:lnTo>
                    <a:lnTo>
                      <a:pt x="284" y="471"/>
                    </a:lnTo>
                    <a:lnTo>
                      <a:pt x="286" y="461"/>
                    </a:lnTo>
                    <a:lnTo>
                      <a:pt x="286" y="453"/>
                    </a:lnTo>
                    <a:lnTo>
                      <a:pt x="286" y="440"/>
                    </a:lnTo>
                    <a:lnTo>
                      <a:pt x="284" y="432"/>
                    </a:lnTo>
                    <a:lnTo>
                      <a:pt x="282" y="420"/>
                    </a:lnTo>
                    <a:lnTo>
                      <a:pt x="276" y="407"/>
                    </a:lnTo>
                    <a:lnTo>
                      <a:pt x="268" y="393"/>
                    </a:lnTo>
                    <a:lnTo>
                      <a:pt x="261" y="381"/>
                    </a:lnTo>
                    <a:lnTo>
                      <a:pt x="255" y="376"/>
                    </a:lnTo>
                    <a:lnTo>
                      <a:pt x="233" y="348"/>
                    </a:lnTo>
                    <a:lnTo>
                      <a:pt x="208" y="323"/>
                    </a:lnTo>
                    <a:lnTo>
                      <a:pt x="181" y="300"/>
                    </a:lnTo>
                    <a:lnTo>
                      <a:pt x="154" y="280"/>
                    </a:lnTo>
                    <a:lnTo>
                      <a:pt x="148" y="276"/>
                    </a:lnTo>
                    <a:lnTo>
                      <a:pt x="128" y="261"/>
                    </a:lnTo>
                    <a:lnTo>
                      <a:pt x="125" y="259"/>
                    </a:lnTo>
                    <a:lnTo>
                      <a:pt x="117" y="257"/>
                    </a:lnTo>
                    <a:lnTo>
                      <a:pt x="109" y="259"/>
                    </a:lnTo>
                    <a:lnTo>
                      <a:pt x="103" y="263"/>
                    </a:lnTo>
                    <a:lnTo>
                      <a:pt x="99" y="269"/>
                    </a:lnTo>
                    <a:lnTo>
                      <a:pt x="97" y="276"/>
                    </a:lnTo>
                    <a:lnTo>
                      <a:pt x="99" y="284"/>
                    </a:lnTo>
                    <a:lnTo>
                      <a:pt x="109" y="304"/>
                    </a:lnTo>
                    <a:lnTo>
                      <a:pt x="113" y="310"/>
                    </a:lnTo>
                    <a:lnTo>
                      <a:pt x="128" y="329"/>
                    </a:lnTo>
                    <a:lnTo>
                      <a:pt x="146" y="348"/>
                    </a:lnTo>
                    <a:lnTo>
                      <a:pt x="165" y="366"/>
                    </a:lnTo>
                    <a:lnTo>
                      <a:pt x="206" y="399"/>
                    </a:lnTo>
                    <a:lnTo>
                      <a:pt x="228" y="415"/>
                    </a:lnTo>
                    <a:lnTo>
                      <a:pt x="247" y="430"/>
                    </a:lnTo>
                    <a:lnTo>
                      <a:pt x="259" y="415"/>
                    </a:lnTo>
                    <a:lnTo>
                      <a:pt x="245" y="428"/>
                    </a:lnTo>
                    <a:lnTo>
                      <a:pt x="251" y="434"/>
                    </a:lnTo>
                    <a:lnTo>
                      <a:pt x="257" y="440"/>
                    </a:lnTo>
                    <a:lnTo>
                      <a:pt x="263" y="444"/>
                    </a:lnTo>
                    <a:lnTo>
                      <a:pt x="267" y="448"/>
                    </a:lnTo>
                    <a:lnTo>
                      <a:pt x="270" y="450"/>
                    </a:lnTo>
                    <a:lnTo>
                      <a:pt x="278" y="451"/>
                    </a:lnTo>
                    <a:lnTo>
                      <a:pt x="286" y="450"/>
                    </a:lnTo>
                    <a:lnTo>
                      <a:pt x="292" y="446"/>
                    </a:lnTo>
                    <a:lnTo>
                      <a:pt x="296" y="440"/>
                    </a:lnTo>
                    <a:lnTo>
                      <a:pt x="298" y="440"/>
                    </a:lnTo>
                    <a:lnTo>
                      <a:pt x="298" y="426"/>
                    </a:lnTo>
                    <a:lnTo>
                      <a:pt x="300" y="418"/>
                    </a:lnTo>
                    <a:lnTo>
                      <a:pt x="298" y="411"/>
                    </a:lnTo>
                    <a:lnTo>
                      <a:pt x="294" y="393"/>
                    </a:lnTo>
                    <a:lnTo>
                      <a:pt x="284" y="374"/>
                    </a:lnTo>
                    <a:lnTo>
                      <a:pt x="270" y="356"/>
                    </a:lnTo>
                    <a:lnTo>
                      <a:pt x="267" y="350"/>
                    </a:lnTo>
                    <a:lnTo>
                      <a:pt x="251" y="331"/>
                    </a:lnTo>
                    <a:lnTo>
                      <a:pt x="235" y="313"/>
                    </a:lnTo>
                    <a:lnTo>
                      <a:pt x="222" y="298"/>
                    </a:lnTo>
                    <a:lnTo>
                      <a:pt x="210" y="286"/>
                    </a:lnTo>
                    <a:lnTo>
                      <a:pt x="197" y="300"/>
                    </a:lnTo>
                    <a:lnTo>
                      <a:pt x="212" y="288"/>
                    </a:lnTo>
                    <a:lnTo>
                      <a:pt x="197" y="271"/>
                    </a:lnTo>
                    <a:lnTo>
                      <a:pt x="187" y="263"/>
                    </a:lnTo>
                    <a:lnTo>
                      <a:pt x="181" y="259"/>
                    </a:lnTo>
                    <a:lnTo>
                      <a:pt x="169" y="255"/>
                    </a:lnTo>
                    <a:lnTo>
                      <a:pt x="163" y="273"/>
                    </a:lnTo>
                    <a:lnTo>
                      <a:pt x="171" y="255"/>
                    </a:lnTo>
                    <a:lnTo>
                      <a:pt x="169" y="255"/>
                    </a:lnTo>
                    <a:lnTo>
                      <a:pt x="162" y="253"/>
                    </a:lnTo>
                    <a:lnTo>
                      <a:pt x="154" y="255"/>
                    </a:lnTo>
                    <a:lnTo>
                      <a:pt x="148" y="259"/>
                    </a:lnTo>
                    <a:lnTo>
                      <a:pt x="144" y="265"/>
                    </a:lnTo>
                    <a:lnTo>
                      <a:pt x="142" y="273"/>
                    </a:lnTo>
                    <a:lnTo>
                      <a:pt x="142" y="280"/>
                    </a:lnTo>
                    <a:lnTo>
                      <a:pt x="144" y="280"/>
                    </a:lnTo>
                    <a:lnTo>
                      <a:pt x="148" y="286"/>
                    </a:lnTo>
                    <a:lnTo>
                      <a:pt x="154" y="292"/>
                    </a:lnTo>
                    <a:lnTo>
                      <a:pt x="163" y="300"/>
                    </a:lnTo>
                    <a:lnTo>
                      <a:pt x="167" y="306"/>
                    </a:lnTo>
                    <a:lnTo>
                      <a:pt x="169" y="308"/>
                    </a:lnTo>
                    <a:lnTo>
                      <a:pt x="195" y="331"/>
                    </a:lnTo>
                    <a:lnTo>
                      <a:pt x="218" y="352"/>
                    </a:lnTo>
                    <a:lnTo>
                      <a:pt x="232" y="366"/>
                    </a:lnTo>
                    <a:lnTo>
                      <a:pt x="241" y="376"/>
                    </a:lnTo>
                    <a:lnTo>
                      <a:pt x="249" y="385"/>
                    </a:lnTo>
                    <a:lnTo>
                      <a:pt x="255" y="391"/>
                    </a:lnTo>
                    <a:lnTo>
                      <a:pt x="259" y="397"/>
                    </a:lnTo>
                    <a:lnTo>
                      <a:pt x="272" y="383"/>
                    </a:lnTo>
                    <a:lnTo>
                      <a:pt x="255" y="391"/>
                    </a:lnTo>
                    <a:lnTo>
                      <a:pt x="259" y="399"/>
                    </a:lnTo>
                    <a:lnTo>
                      <a:pt x="265" y="409"/>
                    </a:lnTo>
                    <a:lnTo>
                      <a:pt x="276" y="424"/>
                    </a:lnTo>
                    <a:lnTo>
                      <a:pt x="278" y="428"/>
                    </a:lnTo>
                    <a:lnTo>
                      <a:pt x="284" y="432"/>
                    </a:lnTo>
                    <a:lnTo>
                      <a:pt x="292" y="434"/>
                    </a:lnTo>
                    <a:lnTo>
                      <a:pt x="300" y="432"/>
                    </a:lnTo>
                    <a:lnTo>
                      <a:pt x="305" y="428"/>
                    </a:lnTo>
                    <a:lnTo>
                      <a:pt x="309" y="422"/>
                    </a:lnTo>
                    <a:lnTo>
                      <a:pt x="311" y="415"/>
                    </a:lnTo>
                    <a:lnTo>
                      <a:pt x="311" y="411"/>
                    </a:lnTo>
                    <a:lnTo>
                      <a:pt x="305" y="387"/>
                    </a:lnTo>
                    <a:lnTo>
                      <a:pt x="302" y="372"/>
                    </a:lnTo>
                    <a:lnTo>
                      <a:pt x="300" y="360"/>
                    </a:lnTo>
                    <a:lnTo>
                      <a:pt x="296" y="346"/>
                    </a:lnTo>
                    <a:lnTo>
                      <a:pt x="290" y="335"/>
                    </a:lnTo>
                    <a:lnTo>
                      <a:pt x="286" y="321"/>
                    </a:lnTo>
                    <a:lnTo>
                      <a:pt x="278" y="306"/>
                    </a:lnTo>
                    <a:lnTo>
                      <a:pt x="268" y="286"/>
                    </a:lnTo>
                    <a:lnTo>
                      <a:pt x="255" y="257"/>
                    </a:lnTo>
                    <a:lnTo>
                      <a:pt x="239" y="228"/>
                    </a:lnTo>
                    <a:lnTo>
                      <a:pt x="208" y="171"/>
                    </a:lnTo>
                    <a:lnTo>
                      <a:pt x="206" y="166"/>
                    </a:lnTo>
                    <a:lnTo>
                      <a:pt x="204" y="162"/>
                    </a:lnTo>
                    <a:lnTo>
                      <a:pt x="187" y="170"/>
                    </a:lnTo>
                    <a:lnTo>
                      <a:pt x="179" y="187"/>
                    </a:lnTo>
                    <a:lnTo>
                      <a:pt x="187" y="189"/>
                    </a:lnTo>
                    <a:lnTo>
                      <a:pt x="195" y="187"/>
                    </a:lnTo>
                    <a:lnTo>
                      <a:pt x="200" y="183"/>
                    </a:lnTo>
                    <a:lnTo>
                      <a:pt x="204" y="177"/>
                    </a:lnTo>
                    <a:lnTo>
                      <a:pt x="206" y="170"/>
                    </a:lnTo>
                    <a:lnTo>
                      <a:pt x="173" y="183"/>
                    </a:lnTo>
                    <a:lnTo>
                      <a:pt x="177" y="187"/>
                    </a:lnTo>
                    <a:lnTo>
                      <a:pt x="191" y="173"/>
                    </a:lnTo>
                    <a:lnTo>
                      <a:pt x="171" y="181"/>
                    </a:lnTo>
                    <a:lnTo>
                      <a:pt x="175" y="189"/>
                    </a:lnTo>
                    <a:lnTo>
                      <a:pt x="181" y="197"/>
                    </a:lnTo>
                    <a:lnTo>
                      <a:pt x="197" y="218"/>
                    </a:lnTo>
                    <a:lnTo>
                      <a:pt x="214" y="245"/>
                    </a:lnTo>
                    <a:lnTo>
                      <a:pt x="218" y="251"/>
                    </a:lnTo>
                    <a:lnTo>
                      <a:pt x="237" y="276"/>
                    </a:lnTo>
                    <a:lnTo>
                      <a:pt x="255" y="302"/>
                    </a:lnTo>
                    <a:lnTo>
                      <a:pt x="265" y="311"/>
                    </a:lnTo>
                    <a:lnTo>
                      <a:pt x="274" y="321"/>
                    </a:lnTo>
                    <a:lnTo>
                      <a:pt x="286" y="306"/>
                    </a:lnTo>
                    <a:lnTo>
                      <a:pt x="272" y="319"/>
                    </a:lnTo>
                    <a:lnTo>
                      <a:pt x="288" y="335"/>
                    </a:lnTo>
                    <a:lnTo>
                      <a:pt x="298" y="345"/>
                    </a:lnTo>
                    <a:lnTo>
                      <a:pt x="305" y="352"/>
                    </a:lnTo>
                    <a:lnTo>
                      <a:pt x="309" y="356"/>
                    </a:lnTo>
                    <a:lnTo>
                      <a:pt x="313" y="360"/>
                    </a:lnTo>
                    <a:lnTo>
                      <a:pt x="319" y="364"/>
                    </a:lnTo>
                    <a:lnTo>
                      <a:pt x="325" y="368"/>
                    </a:lnTo>
                    <a:lnTo>
                      <a:pt x="333" y="372"/>
                    </a:lnTo>
                    <a:lnTo>
                      <a:pt x="344" y="378"/>
                    </a:lnTo>
                    <a:lnTo>
                      <a:pt x="352" y="380"/>
                    </a:lnTo>
                    <a:lnTo>
                      <a:pt x="360" y="378"/>
                    </a:lnTo>
                    <a:lnTo>
                      <a:pt x="366" y="374"/>
                    </a:lnTo>
                    <a:lnTo>
                      <a:pt x="370" y="368"/>
                    </a:lnTo>
                    <a:lnTo>
                      <a:pt x="372" y="360"/>
                    </a:lnTo>
                    <a:lnTo>
                      <a:pt x="372" y="354"/>
                    </a:lnTo>
                    <a:lnTo>
                      <a:pt x="346" y="282"/>
                    </a:lnTo>
                    <a:lnTo>
                      <a:pt x="333" y="247"/>
                    </a:lnTo>
                    <a:lnTo>
                      <a:pt x="315" y="214"/>
                    </a:lnTo>
                    <a:lnTo>
                      <a:pt x="298" y="222"/>
                    </a:lnTo>
                    <a:lnTo>
                      <a:pt x="315" y="214"/>
                    </a:lnTo>
                    <a:lnTo>
                      <a:pt x="300" y="181"/>
                    </a:lnTo>
                    <a:lnTo>
                      <a:pt x="282" y="148"/>
                    </a:lnTo>
                    <a:lnTo>
                      <a:pt x="278" y="138"/>
                    </a:lnTo>
                    <a:lnTo>
                      <a:pt x="270" y="127"/>
                    </a:lnTo>
                    <a:lnTo>
                      <a:pt x="268" y="115"/>
                    </a:lnTo>
                    <a:lnTo>
                      <a:pt x="249" y="123"/>
                    </a:lnTo>
                    <a:lnTo>
                      <a:pt x="268" y="123"/>
                    </a:lnTo>
                    <a:lnTo>
                      <a:pt x="268" y="119"/>
                    </a:lnTo>
                    <a:lnTo>
                      <a:pt x="249" y="119"/>
                    </a:lnTo>
                    <a:lnTo>
                      <a:pt x="268" y="127"/>
                    </a:lnTo>
                    <a:lnTo>
                      <a:pt x="268" y="123"/>
                    </a:lnTo>
                    <a:lnTo>
                      <a:pt x="251" y="113"/>
                    </a:lnTo>
                    <a:lnTo>
                      <a:pt x="267" y="125"/>
                    </a:lnTo>
                    <a:lnTo>
                      <a:pt x="272" y="119"/>
                    </a:lnTo>
                    <a:lnTo>
                      <a:pt x="255" y="111"/>
                    </a:lnTo>
                    <a:lnTo>
                      <a:pt x="255" y="131"/>
                    </a:lnTo>
                    <a:lnTo>
                      <a:pt x="261" y="129"/>
                    </a:lnTo>
                    <a:lnTo>
                      <a:pt x="268" y="125"/>
                    </a:lnTo>
                    <a:lnTo>
                      <a:pt x="247" y="129"/>
                    </a:lnTo>
                    <a:lnTo>
                      <a:pt x="249" y="129"/>
                    </a:lnTo>
                    <a:lnTo>
                      <a:pt x="257" y="111"/>
                    </a:lnTo>
                    <a:lnTo>
                      <a:pt x="243" y="125"/>
                    </a:lnTo>
                    <a:lnTo>
                      <a:pt x="245" y="129"/>
                    </a:lnTo>
                    <a:lnTo>
                      <a:pt x="259" y="115"/>
                    </a:lnTo>
                    <a:lnTo>
                      <a:pt x="241" y="123"/>
                    </a:lnTo>
                    <a:lnTo>
                      <a:pt x="243" y="129"/>
                    </a:lnTo>
                    <a:lnTo>
                      <a:pt x="249" y="142"/>
                    </a:lnTo>
                    <a:lnTo>
                      <a:pt x="251" y="148"/>
                    </a:lnTo>
                    <a:lnTo>
                      <a:pt x="255" y="156"/>
                    </a:lnTo>
                    <a:lnTo>
                      <a:pt x="272" y="146"/>
                    </a:lnTo>
                    <a:lnTo>
                      <a:pt x="255" y="154"/>
                    </a:lnTo>
                    <a:lnTo>
                      <a:pt x="267" y="193"/>
                    </a:lnTo>
                    <a:lnTo>
                      <a:pt x="280" y="228"/>
                    </a:lnTo>
                    <a:lnTo>
                      <a:pt x="280" y="230"/>
                    </a:lnTo>
                    <a:lnTo>
                      <a:pt x="284" y="241"/>
                    </a:lnTo>
                    <a:lnTo>
                      <a:pt x="288" y="253"/>
                    </a:lnTo>
                    <a:lnTo>
                      <a:pt x="294" y="269"/>
                    </a:lnTo>
                    <a:lnTo>
                      <a:pt x="300" y="280"/>
                    </a:lnTo>
                    <a:lnTo>
                      <a:pt x="303" y="288"/>
                    </a:lnTo>
                    <a:lnTo>
                      <a:pt x="307" y="296"/>
                    </a:lnTo>
                    <a:lnTo>
                      <a:pt x="313" y="306"/>
                    </a:lnTo>
                    <a:lnTo>
                      <a:pt x="319" y="311"/>
                    </a:lnTo>
                    <a:lnTo>
                      <a:pt x="327" y="323"/>
                    </a:lnTo>
                    <a:lnTo>
                      <a:pt x="340" y="310"/>
                    </a:lnTo>
                    <a:lnTo>
                      <a:pt x="321" y="317"/>
                    </a:lnTo>
                    <a:lnTo>
                      <a:pt x="337" y="339"/>
                    </a:lnTo>
                    <a:lnTo>
                      <a:pt x="338" y="341"/>
                    </a:lnTo>
                    <a:lnTo>
                      <a:pt x="344" y="345"/>
                    </a:lnTo>
                    <a:lnTo>
                      <a:pt x="352" y="346"/>
                    </a:lnTo>
                    <a:lnTo>
                      <a:pt x="358" y="346"/>
                    </a:lnTo>
                    <a:lnTo>
                      <a:pt x="370" y="343"/>
                    </a:lnTo>
                    <a:lnTo>
                      <a:pt x="377" y="341"/>
                    </a:lnTo>
                    <a:lnTo>
                      <a:pt x="385" y="335"/>
                    </a:lnTo>
                    <a:lnTo>
                      <a:pt x="391" y="331"/>
                    </a:lnTo>
                    <a:lnTo>
                      <a:pt x="397" y="325"/>
                    </a:lnTo>
                    <a:lnTo>
                      <a:pt x="399" y="321"/>
                    </a:lnTo>
                    <a:lnTo>
                      <a:pt x="401" y="313"/>
                    </a:lnTo>
                    <a:lnTo>
                      <a:pt x="401" y="308"/>
                    </a:lnTo>
                    <a:lnTo>
                      <a:pt x="401" y="300"/>
                    </a:lnTo>
                    <a:lnTo>
                      <a:pt x="399" y="286"/>
                    </a:lnTo>
                    <a:lnTo>
                      <a:pt x="391" y="257"/>
                    </a:lnTo>
                    <a:lnTo>
                      <a:pt x="391" y="249"/>
                    </a:lnTo>
                    <a:lnTo>
                      <a:pt x="379" y="220"/>
                    </a:lnTo>
                    <a:lnTo>
                      <a:pt x="368" y="191"/>
                    </a:lnTo>
                    <a:lnTo>
                      <a:pt x="358" y="164"/>
                    </a:lnTo>
                    <a:lnTo>
                      <a:pt x="350" y="127"/>
                    </a:lnTo>
                    <a:lnTo>
                      <a:pt x="344" y="98"/>
                    </a:lnTo>
                    <a:lnTo>
                      <a:pt x="325" y="101"/>
                    </a:lnTo>
                    <a:lnTo>
                      <a:pt x="344" y="100"/>
                    </a:lnTo>
                    <a:lnTo>
                      <a:pt x="344" y="96"/>
                    </a:lnTo>
                    <a:lnTo>
                      <a:pt x="342" y="88"/>
                    </a:lnTo>
                    <a:lnTo>
                      <a:pt x="338" y="68"/>
                    </a:lnTo>
                    <a:lnTo>
                      <a:pt x="338" y="61"/>
                    </a:lnTo>
                    <a:lnTo>
                      <a:pt x="338" y="57"/>
                    </a:lnTo>
                    <a:lnTo>
                      <a:pt x="338" y="55"/>
                    </a:lnTo>
                    <a:lnTo>
                      <a:pt x="319" y="55"/>
                    </a:lnTo>
                    <a:lnTo>
                      <a:pt x="303" y="68"/>
                    </a:lnTo>
                    <a:lnTo>
                      <a:pt x="311" y="72"/>
                    </a:lnTo>
                    <a:lnTo>
                      <a:pt x="319" y="74"/>
                    </a:lnTo>
                    <a:lnTo>
                      <a:pt x="325" y="72"/>
                    </a:lnTo>
                    <a:lnTo>
                      <a:pt x="333" y="68"/>
                    </a:lnTo>
                    <a:lnTo>
                      <a:pt x="337" y="63"/>
                    </a:lnTo>
                    <a:lnTo>
                      <a:pt x="300" y="63"/>
                    </a:lnTo>
                    <a:lnTo>
                      <a:pt x="302" y="63"/>
                    </a:lnTo>
                    <a:lnTo>
                      <a:pt x="319" y="57"/>
                    </a:lnTo>
                    <a:lnTo>
                      <a:pt x="302" y="63"/>
                    </a:lnTo>
                    <a:lnTo>
                      <a:pt x="305" y="88"/>
                    </a:lnTo>
                    <a:lnTo>
                      <a:pt x="325" y="80"/>
                    </a:lnTo>
                    <a:lnTo>
                      <a:pt x="305" y="80"/>
                    </a:lnTo>
                    <a:lnTo>
                      <a:pt x="309" y="103"/>
                    </a:lnTo>
                    <a:lnTo>
                      <a:pt x="313" y="127"/>
                    </a:lnTo>
                    <a:lnTo>
                      <a:pt x="313" y="135"/>
                    </a:lnTo>
                    <a:lnTo>
                      <a:pt x="321" y="156"/>
                    </a:lnTo>
                    <a:lnTo>
                      <a:pt x="321" y="158"/>
                    </a:lnTo>
                    <a:lnTo>
                      <a:pt x="337" y="195"/>
                    </a:lnTo>
                    <a:lnTo>
                      <a:pt x="356" y="232"/>
                    </a:lnTo>
                    <a:lnTo>
                      <a:pt x="366" y="249"/>
                    </a:lnTo>
                    <a:lnTo>
                      <a:pt x="372" y="265"/>
                    </a:lnTo>
                    <a:lnTo>
                      <a:pt x="377" y="275"/>
                    </a:lnTo>
                    <a:lnTo>
                      <a:pt x="381" y="280"/>
                    </a:lnTo>
                    <a:lnTo>
                      <a:pt x="385" y="288"/>
                    </a:lnTo>
                    <a:lnTo>
                      <a:pt x="389" y="294"/>
                    </a:lnTo>
                    <a:lnTo>
                      <a:pt x="395" y="300"/>
                    </a:lnTo>
                    <a:lnTo>
                      <a:pt x="403" y="308"/>
                    </a:lnTo>
                    <a:lnTo>
                      <a:pt x="412" y="319"/>
                    </a:lnTo>
                    <a:lnTo>
                      <a:pt x="418" y="323"/>
                    </a:lnTo>
                    <a:lnTo>
                      <a:pt x="426" y="325"/>
                    </a:lnTo>
                    <a:lnTo>
                      <a:pt x="434" y="323"/>
                    </a:lnTo>
                    <a:lnTo>
                      <a:pt x="440" y="319"/>
                    </a:lnTo>
                    <a:lnTo>
                      <a:pt x="443" y="313"/>
                    </a:lnTo>
                    <a:lnTo>
                      <a:pt x="447" y="304"/>
                    </a:lnTo>
                    <a:lnTo>
                      <a:pt x="447" y="296"/>
                    </a:lnTo>
                    <a:lnTo>
                      <a:pt x="449" y="286"/>
                    </a:lnTo>
                    <a:lnTo>
                      <a:pt x="445" y="259"/>
                    </a:lnTo>
                    <a:lnTo>
                      <a:pt x="445" y="251"/>
                    </a:lnTo>
                    <a:lnTo>
                      <a:pt x="438" y="218"/>
                    </a:lnTo>
                    <a:lnTo>
                      <a:pt x="428" y="187"/>
                    </a:lnTo>
                    <a:lnTo>
                      <a:pt x="416" y="156"/>
                    </a:lnTo>
                    <a:lnTo>
                      <a:pt x="412" y="142"/>
                    </a:lnTo>
                    <a:lnTo>
                      <a:pt x="408" y="131"/>
                    </a:lnTo>
                    <a:lnTo>
                      <a:pt x="405" y="119"/>
                    </a:lnTo>
                    <a:lnTo>
                      <a:pt x="401" y="111"/>
                    </a:lnTo>
                    <a:lnTo>
                      <a:pt x="399" y="107"/>
                    </a:lnTo>
                    <a:lnTo>
                      <a:pt x="397" y="105"/>
                    </a:lnTo>
                    <a:lnTo>
                      <a:pt x="379" y="113"/>
                    </a:lnTo>
                    <a:lnTo>
                      <a:pt x="399" y="107"/>
                    </a:lnTo>
                    <a:lnTo>
                      <a:pt x="395" y="92"/>
                    </a:lnTo>
                    <a:lnTo>
                      <a:pt x="391" y="78"/>
                    </a:lnTo>
                    <a:lnTo>
                      <a:pt x="385" y="47"/>
                    </a:lnTo>
                    <a:lnTo>
                      <a:pt x="366" y="55"/>
                    </a:lnTo>
                    <a:lnTo>
                      <a:pt x="385" y="55"/>
                    </a:lnTo>
                    <a:lnTo>
                      <a:pt x="383" y="41"/>
                    </a:lnTo>
                    <a:lnTo>
                      <a:pt x="381" y="30"/>
                    </a:lnTo>
                    <a:lnTo>
                      <a:pt x="379" y="22"/>
                    </a:lnTo>
                    <a:lnTo>
                      <a:pt x="379" y="16"/>
                    </a:lnTo>
                    <a:lnTo>
                      <a:pt x="377" y="12"/>
                    </a:lnTo>
                    <a:lnTo>
                      <a:pt x="373" y="6"/>
                    </a:lnTo>
                    <a:lnTo>
                      <a:pt x="368" y="0"/>
                    </a:lnTo>
                    <a:lnTo>
                      <a:pt x="360" y="0"/>
                    </a:lnTo>
                    <a:lnTo>
                      <a:pt x="352" y="0"/>
                    </a:lnTo>
                    <a:lnTo>
                      <a:pt x="346" y="6"/>
                    </a:lnTo>
                    <a:lnTo>
                      <a:pt x="342" y="12"/>
                    </a:lnTo>
                    <a:lnTo>
                      <a:pt x="337" y="24"/>
                    </a:lnTo>
                    <a:lnTo>
                      <a:pt x="333" y="31"/>
                    </a:lnTo>
                    <a:lnTo>
                      <a:pt x="331" y="37"/>
                    </a:lnTo>
                    <a:lnTo>
                      <a:pt x="331" y="45"/>
                    </a:lnTo>
                    <a:lnTo>
                      <a:pt x="331" y="49"/>
                    </a:lnTo>
                    <a:lnTo>
                      <a:pt x="331" y="57"/>
                    </a:lnTo>
                    <a:lnTo>
                      <a:pt x="333" y="65"/>
                    </a:lnTo>
                    <a:lnTo>
                      <a:pt x="335" y="76"/>
                    </a:lnTo>
                    <a:lnTo>
                      <a:pt x="354" y="68"/>
                    </a:lnTo>
                    <a:lnTo>
                      <a:pt x="335" y="68"/>
                    </a:lnTo>
                    <a:lnTo>
                      <a:pt x="337" y="84"/>
                    </a:lnTo>
                    <a:lnTo>
                      <a:pt x="338" y="94"/>
                    </a:lnTo>
                    <a:lnTo>
                      <a:pt x="342" y="111"/>
                    </a:lnTo>
                    <a:lnTo>
                      <a:pt x="360" y="107"/>
                    </a:lnTo>
                    <a:lnTo>
                      <a:pt x="340" y="109"/>
                    </a:lnTo>
                    <a:lnTo>
                      <a:pt x="346" y="162"/>
                    </a:lnTo>
                    <a:lnTo>
                      <a:pt x="352" y="214"/>
                    </a:lnTo>
                    <a:lnTo>
                      <a:pt x="360" y="269"/>
                    </a:lnTo>
                    <a:lnTo>
                      <a:pt x="362" y="276"/>
                    </a:lnTo>
                    <a:lnTo>
                      <a:pt x="375" y="327"/>
                    </a:lnTo>
                    <a:lnTo>
                      <a:pt x="375" y="329"/>
                    </a:lnTo>
                    <a:lnTo>
                      <a:pt x="379" y="335"/>
                    </a:lnTo>
                    <a:lnTo>
                      <a:pt x="385" y="339"/>
                    </a:lnTo>
                    <a:lnTo>
                      <a:pt x="393" y="341"/>
                    </a:lnTo>
                    <a:lnTo>
                      <a:pt x="401" y="339"/>
                    </a:lnTo>
                    <a:lnTo>
                      <a:pt x="403" y="339"/>
                    </a:lnTo>
                    <a:lnTo>
                      <a:pt x="412" y="333"/>
                    </a:lnTo>
                    <a:lnTo>
                      <a:pt x="418" y="329"/>
                    </a:lnTo>
                    <a:lnTo>
                      <a:pt x="424" y="327"/>
                    </a:lnTo>
                    <a:lnTo>
                      <a:pt x="430" y="323"/>
                    </a:lnTo>
                    <a:lnTo>
                      <a:pt x="432" y="319"/>
                    </a:lnTo>
                    <a:lnTo>
                      <a:pt x="438" y="313"/>
                    </a:lnTo>
                    <a:lnTo>
                      <a:pt x="440" y="308"/>
                    </a:lnTo>
                    <a:lnTo>
                      <a:pt x="440" y="300"/>
                    </a:lnTo>
                    <a:lnTo>
                      <a:pt x="440" y="292"/>
                    </a:lnTo>
                    <a:lnTo>
                      <a:pt x="440" y="282"/>
                    </a:lnTo>
                    <a:lnTo>
                      <a:pt x="440" y="267"/>
                    </a:lnTo>
                    <a:lnTo>
                      <a:pt x="440" y="214"/>
                    </a:lnTo>
                    <a:lnTo>
                      <a:pt x="436" y="162"/>
                    </a:lnTo>
                    <a:lnTo>
                      <a:pt x="430" y="109"/>
                    </a:lnTo>
                    <a:lnTo>
                      <a:pt x="428" y="101"/>
                    </a:lnTo>
                    <a:lnTo>
                      <a:pt x="420" y="53"/>
                    </a:lnTo>
                    <a:lnTo>
                      <a:pt x="418" y="49"/>
                    </a:lnTo>
                    <a:lnTo>
                      <a:pt x="414" y="43"/>
                    </a:lnTo>
                    <a:lnTo>
                      <a:pt x="408" y="39"/>
                    </a:lnTo>
                    <a:lnTo>
                      <a:pt x="401" y="37"/>
                    </a:lnTo>
                    <a:lnTo>
                      <a:pt x="393" y="39"/>
                    </a:lnTo>
                    <a:lnTo>
                      <a:pt x="387" y="43"/>
                    </a:lnTo>
                    <a:lnTo>
                      <a:pt x="383" y="49"/>
                    </a:lnTo>
                    <a:lnTo>
                      <a:pt x="383" y="51"/>
                    </a:lnTo>
                    <a:lnTo>
                      <a:pt x="373" y="88"/>
                    </a:lnTo>
                    <a:lnTo>
                      <a:pt x="372" y="96"/>
                    </a:lnTo>
                    <a:lnTo>
                      <a:pt x="366" y="135"/>
                    </a:lnTo>
                    <a:lnTo>
                      <a:pt x="364" y="171"/>
                    </a:lnTo>
                    <a:lnTo>
                      <a:pt x="364" y="212"/>
                    </a:lnTo>
                    <a:lnTo>
                      <a:pt x="368" y="251"/>
                    </a:lnTo>
                    <a:lnTo>
                      <a:pt x="373" y="290"/>
                    </a:lnTo>
                    <a:lnTo>
                      <a:pt x="373" y="298"/>
                    </a:lnTo>
                    <a:lnTo>
                      <a:pt x="389" y="370"/>
                    </a:lnTo>
                    <a:lnTo>
                      <a:pt x="389" y="374"/>
                    </a:lnTo>
                    <a:lnTo>
                      <a:pt x="393" y="380"/>
                    </a:lnTo>
                    <a:lnTo>
                      <a:pt x="399" y="383"/>
                    </a:lnTo>
                    <a:lnTo>
                      <a:pt x="407" y="385"/>
                    </a:lnTo>
                    <a:lnTo>
                      <a:pt x="414" y="383"/>
                    </a:lnTo>
                    <a:lnTo>
                      <a:pt x="420" y="380"/>
                    </a:lnTo>
                    <a:lnTo>
                      <a:pt x="424" y="374"/>
                    </a:lnTo>
                    <a:lnTo>
                      <a:pt x="426" y="372"/>
                    </a:lnTo>
                    <a:lnTo>
                      <a:pt x="432" y="343"/>
                    </a:lnTo>
                    <a:lnTo>
                      <a:pt x="434" y="335"/>
                    </a:lnTo>
                    <a:lnTo>
                      <a:pt x="440" y="306"/>
                    </a:lnTo>
                    <a:lnTo>
                      <a:pt x="445" y="247"/>
                    </a:lnTo>
                    <a:lnTo>
                      <a:pt x="445" y="241"/>
                    </a:lnTo>
                    <a:lnTo>
                      <a:pt x="443" y="232"/>
                    </a:lnTo>
                    <a:lnTo>
                      <a:pt x="442" y="224"/>
                    </a:lnTo>
                    <a:lnTo>
                      <a:pt x="440" y="214"/>
                    </a:lnTo>
                    <a:lnTo>
                      <a:pt x="436" y="208"/>
                    </a:lnTo>
                    <a:lnTo>
                      <a:pt x="432" y="203"/>
                    </a:lnTo>
                    <a:lnTo>
                      <a:pt x="430" y="199"/>
                    </a:lnTo>
                    <a:lnTo>
                      <a:pt x="424" y="195"/>
                    </a:lnTo>
                    <a:lnTo>
                      <a:pt x="416" y="193"/>
                    </a:lnTo>
                    <a:lnTo>
                      <a:pt x="412" y="193"/>
                    </a:lnTo>
                    <a:lnTo>
                      <a:pt x="405" y="195"/>
                    </a:lnTo>
                    <a:lnTo>
                      <a:pt x="399" y="199"/>
                    </a:lnTo>
                    <a:lnTo>
                      <a:pt x="397" y="201"/>
                    </a:lnTo>
                    <a:lnTo>
                      <a:pt x="393" y="206"/>
                    </a:lnTo>
                    <a:lnTo>
                      <a:pt x="391" y="210"/>
                    </a:lnTo>
                    <a:lnTo>
                      <a:pt x="389" y="216"/>
                    </a:lnTo>
                    <a:lnTo>
                      <a:pt x="385" y="232"/>
                    </a:lnTo>
                    <a:lnTo>
                      <a:pt x="381" y="247"/>
                    </a:lnTo>
                    <a:lnTo>
                      <a:pt x="377" y="263"/>
                    </a:lnTo>
                    <a:lnTo>
                      <a:pt x="375" y="276"/>
                    </a:lnTo>
                    <a:lnTo>
                      <a:pt x="373" y="282"/>
                    </a:lnTo>
                    <a:lnTo>
                      <a:pt x="375" y="288"/>
                    </a:lnTo>
                    <a:lnTo>
                      <a:pt x="375" y="300"/>
                    </a:lnTo>
                    <a:lnTo>
                      <a:pt x="395" y="292"/>
                    </a:lnTo>
                    <a:lnTo>
                      <a:pt x="375" y="292"/>
                    </a:lnTo>
                    <a:lnTo>
                      <a:pt x="377" y="302"/>
                    </a:lnTo>
                    <a:lnTo>
                      <a:pt x="377" y="310"/>
                    </a:lnTo>
                    <a:lnTo>
                      <a:pt x="381" y="319"/>
                    </a:lnTo>
                    <a:lnTo>
                      <a:pt x="385" y="325"/>
                    </a:lnTo>
                    <a:lnTo>
                      <a:pt x="391" y="329"/>
                    </a:lnTo>
                    <a:lnTo>
                      <a:pt x="399" y="331"/>
                    </a:lnTo>
                    <a:lnTo>
                      <a:pt x="405" y="335"/>
                    </a:lnTo>
                    <a:lnTo>
                      <a:pt x="407" y="315"/>
                    </a:lnTo>
                    <a:lnTo>
                      <a:pt x="401" y="335"/>
                    </a:lnTo>
                    <a:lnTo>
                      <a:pt x="405" y="333"/>
                    </a:lnTo>
                    <a:lnTo>
                      <a:pt x="412" y="335"/>
                    </a:lnTo>
                    <a:lnTo>
                      <a:pt x="420" y="333"/>
                    </a:lnTo>
                    <a:lnTo>
                      <a:pt x="426" y="329"/>
                    </a:lnTo>
                    <a:lnTo>
                      <a:pt x="432" y="325"/>
                    </a:lnTo>
                    <a:lnTo>
                      <a:pt x="438" y="319"/>
                    </a:lnTo>
                    <a:lnTo>
                      <a:pt x="443" y="311"/>
                    </a:lnTo>
                    <a:lnTo>
                      <a:pt x="455" y="296"/>
                    </a:lnTo>
                    <a:lnTo>
                      <a:pt x="459" y="290"/>
                    </a:lnTo>
                    <a:lnTo>
                      <a:pt x="463" y="284"/>
                    </a:lnTo>
                    <a:lnTo>
                      <a:pt x="467" y="276"/>
                    </a:lnTo>
                    <a:lnTo>
                      <a:pt x="469" y="267"/>
                    </a:lnTo>
                    <a:lnTo>
                      <a:pt x="471" y="255"/>
                    </a:lnTo>
                    <a:lnTo>
                      <a:pt x="475" y="247"/>
                    </a:lnTo>
                    <a:lnTo>
                      <a:pt x="477" y="241"/>
                    </a:lnTo>
                    <a:lnTo>
                      <a:pt x="482" y="228"/>
                    </a:lnTo>
                    <a:lnTo>
                      <a:pt x="486" y="222"/>
                    </a:lnTo>
                    <a:lnTo>
                      <a:pt x="467" y="214"/>
                    </a:lnTo>
                    <a:lnTo>
                      <a:pt x="480" y="228"/>
                    </a:lnTo>
                    <a:lnTo>
                      <a:pt x="484" y="224"/>
                    </a:lnTo>
                    <a:lnTo>
                      <a:pt x="471" y="210"/>
                    </a:lnTo>
                    <a:lnTo>
                      <a:pt x="478" y="228"/>
                    </a:lnTo>
                    <a:lnTo>
                      <a:pt x="480" y="228"/>
                    </a:lnTo>
                    <a:lnTo>
                      <a:pt x="473" y="210"/>
                    </a:lnTo>
                    <a:lnTo>
                      <a:pt x="459" y="224"/>
                    </a:lnTo>
                    <a:lnTo>
                      <a:pt x="465" y="228"/>
                    </a:lnTo>
                    <a:lnTo>
                      <a:pt x="473" y="230"/>
                    </a:lnTo>
                    <a:lnTo>
                      <a:pt x="455" y="218"/>
                    </a:lnTo>
                    <a:lnTo>
                      <a:pt x="457" y="218"/>
                    </a:lnTo>
                    <a:lnTo>
                      <a:pt x="475" y="212"/>
                    </a:lnTo>
                    <a:lnTo>
                      <a:pt x="457" y="218"/>
                    </a:lnTo>
                    <a:lnTo>
                      <a:pt x="457" y="234"/>
                    </a:lnTo>
                    <a:lnTo>
                      <a:pt x="477" y="226"/>
                    </a:lnTo>
                    <a:lnTo>
                      <a:pt x="457" y="226"/>
                    </a:lnTo>
                    <a:lnTo>
                      <a:pt x="455" y="245"/>
                    </a:lnTo>
                    <a:lnTo>
                      <a:pt x="451" y="269"/>
                    </a:lnTo>
                    <a:lnTo>
                      <a:pt x="471" y="269"/>
                    </a:lnTo>
                    <a:lnTo>
                      <a:pt x="453" y="261"/>
                    </a:lnTo>
                    <a:lnTo>
                      <a:pt x="447" y="284"/>
                    </a:lnTo>
                    <a:lnTo>
                      <a:pt x="442" y="310"/>
                    </a:lnTo>
                    <a:lnTo>
                      <a:pt x="438" y="331"/>
                    </a:lnTo>
                    <a:lnTo>
                      <a:pt x="432" y="350"/>
                    </a:lnTo>
                    <a:lnTo>
                      <a:pt x="430" y="368"/>
                    </a:lnTo>
                    <a:lnTo>
                      <a:pt x="428" y="372"/>
                    </a:lnTo>
                    <a:lnTo>
                      <a:pt x="428" y="374"/>
                    </a:lnTo>
                    <a:lnTo>
                      <a:pt x="428" y="387"/>
                    </a:lnTo>
                    <a:lnTo>
                      <a:pt x="426" y="403"/>
                    </a:lnTo>
                    <a:lnTo>
                      <a:pt x="426" y="418"/>
                    </a:lnTo>
                    <a:lnTo>
                      <a:pt x="426" y="426"/>
                    </a:lnTo>
                    <a:lnTo>
                      <a:pt x="430" y="434"/>
                    </a:lnTo>
                    <a:lnTo>
                      <a:pt x="434" y="440"/>
                    </a:lnTo>
                    <a:lnTo>
                      <a:pt x="442" y="448"/>
                    </a:lnTo>
                    <a:lnTo>
                      <a:pt x="443" y="448"/>
                    </a:lnTo>
                    <a:lnTo>
                      <a:pt x="449" y="451"/>
                    </a:lnTo>
                    <a:lnTo>
                      <a:pt x="457" y="453"/>
                    </a:lnTo>
                    <a:lnTo>
                      <a:pt x="465" y="451"/>
                    </a:lnTo>
                    <a:lnTo>
                      <a:pt x="469" y="450"/>
                    </a:lnTo>
                    <a:lnTo>
                      <a:pt x="475" y="446"/>
                    </a:lnTo>
                    <a:lnTo>
                      <a:pt x="478" y="440"/>
                    </a:lnTo>
                    <a:lnTo>
                      <a:pt x="482" y="436"/>
                    </a:lnTo>
                    <a:lnTo>
                      <a:pt x="484" y="430"/>
                    </a:lnTo>
                    <a:lnTo>
                      <a:pt x="488" y="415"/>
                    </a:lnTo>
                    <a:lnTo>
                      <a:pt x="490" y="407"/>
                    </a:lnTo>
                    <a:lnTo>
                      <a:pt x="492" y="401"/>
                    </a:lnTo>
                    <a:lnTo>
                      <a:pt x="502" y="383"/>
                    </a:lnTo>
                    <a:lnTo>
                      <a:pt x="512" y="362"/>
                    </a:lnTo>
                    <a:lnTo>
                      <a:pt x="523" y="337"/>
                    </a:lnTo>
                    <a:lnTo>
                      <a:pt x="533" y="311"/>
                    </a:lnTo>
                    <a:lnTo>
                      <a:pt x="543" y="286"/>
                    </a:lnTo>
                    <a:lnTo>
                      <a:pt x="552" y="261"/>
                    </a:lnTo>
                    <a:lnTo>
                      <a:pt x="556" y="236"/>
                    </a:lnTo>
                    <a:lnTo>
                      <a:pt x="558" y="228"/>
                    </a:lnTo>
                    <a:lnTo>
                      <a:pt x="560" y="206"/>
                    </a:lnTo>
                    <a:lnTo>
                      <a:pt x="560" y="205"/>
                    </a:lnTo>
                    <a:lnTo>
                      <a:pt x="558" y="199"/>
                    </a:lnTo>
                    <a:lnTo>
                      <a:pt x="554" y="191"/>
                    </a:lnTo>
                    <a:lnTo>
                      <a:pt x="548" y="187"/>
                    </a:lnTo>
                    <a:lnTo>
                      <a:pt x="541" y="185"/>
                    </a:lnTo>
                    <a:lnTo>
                      <a:pt x="533" y="187"/>
                    </a:lnTo>
                    <a:lnTo>
                      <a:pt x="527" y="191"/>
                    </a:lnTo>
                    <a:lnTo>
                      <a:pt x="527" y="193"/>
                    </a:lnTo>
                    <a:lnTo>
                      <a:pt x="521" y="199"/>
                    </a:lnTo>
                    <a:lnTo>
                      <a:pt x="519" y="203"/>
                    </a:lnTo>
                    <a:lnTo>
                      <a:pt x="517" y="208"/>
                    </a:lnTo>
                    <a:lnTo>
                      <a:pt x="517" y="216"/>
                    </a:lnTo>
                    <a:lnTo>
                      <a:pt x="535" y="222"/>
                    </a:lnTo>
                    <a:lnTo>
                      <a:pt x="517" y="214"/>
                    </a:lnTo>
                    <a:lnTo>
                      <a:pt x="506" y="241"/>
                    </a:lnTo>
                    <a:lnTo>
                      <a:pt x="496" y="269"/>
                    </a:lnTo>
                    <a:lnTo>
                      <a:pt x="496" y="273"/>
                    </a:lnTo>
                    <a:lnTo>
                      <a:pt x="490" y="280"/>
                    </a:lnTo>
                    <a:lnTo>
                      <a:pt x="484" y="292"/>
                    </a:lnTo>
                    <a:lnTo>
                      <a:pt x="480" y="304"/>
                    </a:lnTo>
                    <a:lnTo>
                      <a:pt x="480" y="311"/>
                    </a:lnTo>
                    <a:lnTo>
                      <a:pt x="480" y="315"/>
                    </a:lnTo>
                    <a:lnTo>
                      <a:pt x="482" y="323"/>
                    </a:lnTo>
                    <a:lnTo>
                      <a:pt x="486" y="329"/>
                    </a:lnTo>
                    <a:lnTo>
                      <a:pt x="486" y="333"/>
                    </a:lnTo>
                    <a:lnTo>
                      <a:pt x="502" y="321"/>
                    </a:lnTo>
                    <a:lnTo>
                      <a:pt x="486" y="331"/>
                    </a:lnTo>
                    <a:lnTo>
                      <a:pt x="490" y="337"/>
                    </a:lnTo>
                    <a:lnTo>
                      <a:pt x="496" y="341"/>
                    </a:lnTo>
                    <a:lnTo>
                      <a:pt x="504" y="343"/>
                    </a:lnTo>
                    <a:lnTo>
                      <a:pt x="508" y="343"/>
                    </a:lnTo>
                    <a:lnTo>
                      <a:pt x="515" y="341"/>
                    </a:lnTo>
                    <a:lnTo>
                      <a:pt x="521" y="337"/>
                    </a:lnTo>
                    <a:lnTo>
                      <a:pt x="523" y="335"/>
                    </a:lnTo>
                    <a:lnTo>
                      <a:pt x="527" y="331"/>
                    </a:lnTo>
                    <a:lnTo>
                      <a:pt x="535" y="321"/>
                    </a:lnTo>
                    <a:lnTo>
                      <a:pt x="541" y="313"/>
                    </a:lnTo>
                    <a:lnTo>
                      <a:pt x="545" y="310"/>
                    </a:lnTo>
                    <a:lnTo>
                      <a:pt x="550" y="300"/>
                    </a:lnTo>
                    <a:lnTo>
                      <a:pt x="554" y="290"/>
                    </a:lnTo>
                    <a:lnTo>
                      <a:pt x="558" y="284"/>
                    </a:lnTo>
                    <a:lnTo>
                      <a:pt x="558" y="280"/>
                    </a:lnTo>
                    <a:lnTo>
                      <a:pt x="566" y="265"/>
                    </a:lnTo>
                    <a:lnTo>
                      <a:pt x="572" y="251"/>
                    </a:lnTo>
                    <a:lnTo>
                      <a:pt x="576" y="240"/>
                    </a:lnTo>
                    <a:lnTo>
                      <a:pt x="580" y="230"/>
                    </a:lnTo>
                    <a:lnTo>
                      <a:pt x="583" y="222"/>
                    </a:lnTo>
                    <a:lnTo>
                      <a:pt x="585" y="218"/>
                    </a:lnTo>
                    <a:lnTo>
                      <a:pt x="585" y="214"/>
                    </a:lnTo>
                    <a:lnTo>
                      <a:pt x="568" y="206"/>
                    </a:lnTo>
                    <a:lnTo>
                      <a:pt x="548" y="206"/>
                    </a:lnTo>
                    <a:lnTo>
                      <a:pt x="550" y="214"/>
                    </a:lnTo>
                    <a:lnTo>
                      <a:pt x="554" y="220"/>
                    </a:lnTo>
                    <a:lnTo>
                      <a:pt x="560" y="224"/>
                    </a:lnTo>
                    <a:lnTo>
                      <a:pt x="568" y="226"/>
                    </a:lnTo>
                    <a:lnTo>
                      <a:pt x="576" y="224"/>
                    </a:lnTo>
                    <a:lnTo>
                      <a:pt x="582" y="220"/>
                    </a:lnTo>
                    <a:lnTo>
                      <a:pt x="548" y="199"/>
                    </a:lnTo>
                    <a:lnTo>
                      <a:pt x="548" y="201"/>
                    </a:lnTo>
                    <a:lnTo>
                      <a:pt x="547" y="205"/>
                    </a:lnTo>
                    <a:lnTo>
                      <a:pt x="545" y="210"/>
                    </a:lnTo>
                    <a:lnTo>
                      <a:pt x="543" y="218"/>
                    </a:lnTo>
                    <a:lnTo>
                      <a:pt x="539" y="230"/>
                    </a:lnTo>
                    <a:lnTo>
                      <a:pt x="533" y="241"/>
                    </a:lnTo>
                    <a:lnTo>
                      <a:pt x="529" y="257"/>
                    </a:lnTo>
                    <a:lnTo>
                      <a:pt x="523" y="276"/>
                    </a:lnTo>
                    <a:lnTo>
                      <a:pt x="521" y="280"/>
                    </a:lnTo>
                    <a:lnTo>
                      <a:pt x="519" y="290"/>
                    </a:lnTo>
                    <a:lnTo>
                      <a:pt x="539" y="290"/>
                    </a:lnTo>
                    <a:lnTo>
                      <a:pt x="521" y="282"/>
                    </a:lnTo>
                    <a:lnTo>
                      <a:pt x="517" y="288"/>
                    </a:lnTo>
                    <a:lnTo>
                      <a:pt x="512" y="304"/>
                    </a:lnTo>
                    <a:lnTo>
                      <a:pt x="510" y="310"/>
                    </a:lnTo>
                    <a:lnTo>
                      <a:pt x="508" y="317"/>
                    </a:lnTo>
                    <a:lnTo>
                      <a:pt x="508" y="325"/>
                    </a:lnTo>
                    <a:lnTo>
                      <a:pt x="510" y="333"/>
                    </a:lnTo>
                    <a:lnTo>
                      <a:pt x="512" y="337"/>
                    </a:lnTo>
                    <a:lnTo>
                      <a:pt x="515" y="343"/>
                    </a:lnTo>
                    <a:lnTo>
                      <a:pt x="521" y="346"/>
                    </a:lnTo>
                    <a:lnTo>
                      <a:pt x="527" y="350"/>
                    </a:lnTo>
                    <a:lnTo>
                      <a:pt x="529" y="352"/>
                    </a:lnTo>
                    <a:lnTo>
                      <a:pt x="533" y="350"/>
                    </a:lnTo>
                    <a:lnTo>
                      <a:pt x="541" y="352"/>
                    </a:lnTo>
                    <a:lnTo>
                      <a:pt x="548" y="350"/>
                    </a:lnTo>
                    <a:lnTo>
                      <a:pt x="554" y="348"/>
                    </a:lnTo>
                    <a:lnTo>
                      <a:pt x="560" y="345"/>
                    </a:lnTo>
                    <a:lnTo>
                      <a:pt x="564" y="341"/>
                    </a:lnTo>
                    <a:lnTo>
                      <a:pt x="570" y="335"/>
                    </a:lnTo>
                    <a:lnTo>
                      <a:pt x="574" y="329"/>
                    </a:lnTo>
                    <a:lnTo>
                      <a:pt x="580" y="315"/>
                    </a:lnTo>
                    <a:lnTo>
                      <a:pt x="562" y="308"/>
                    </a:lnTo>
                    <a:lnTo>
                      <a:pt x="576" y="321"/>
                    </a:lnTo>
                    <a:lnTo>
                      <a:pt x="583" y="306"/>
                    </a:lnTo>
                    <a:lnTo>
                      <a:pt x="595" y="286"/>
                    </a:lnTo>
                    <a:lnTo>
                      <a:pt x="601" y="280"/>
                    </a:lnTo>
                    <a:lnTo>
                      <a:pt x="611" y="257"/>
                    </a:lnTo>
                    <a:lnTo>
                      <a:pt x="630" y="208"/>
                    </a:lnTo>
                    <a:lnTo>
                      <a:pt x="646" y="160"/>
                    </a:lnTo>
                    <a:lnTo>
                      <a:pt x="655" y="138"/>
                    </a:lnTo>
                    <a:lnTo>
                      <a:pt x="667" y="117"/>
                    </a:lnTo>
                    <a:lnTo>
                      <a:pt x="669" y="113"/>
                    </a:lnTo>
                    <a:lnTo>
                      <a:pt x="652" y="105"/>
                    </a:lnTo>
                    <a:lnTo>
                      <a:pt x="632" y="113"/>
                    </a:lnTo>
                    <a:lnTo>
                      <a:pt x="636" y="119"/>
                    </a:lnTo>
                    <a:lnTo>
                      <a:pt x="644" y="123"/>
                    </a:lnTo>
                    <a:lnTo>
                      <a:pt x="652" y="125"/>
                    </a:lnTo>
                    <a:lnTo>
                      <a:pt x="657" y="123"/>
                    </a:lnTo>
                    <a:lnTo>
                      <a:pt x="665" y="119"/>
                    </a:lnTo>
                    <a:lnTo>
                      <a:pt x="632" y="105"/>
                    </a:lnTo>
                    <a:lnTo>
                      <a:pt x="632" y="107"/>
                    </a:lnTo>
                    <a:lnTo>
                      <a:pt x="652" y="107"/>
                    </a:lnTo>
                    <a:lnTo>
                      <a:pt x="632" y="100"/>
                    </a:lnTo>
                    <a:lnTo>
                      <a:pt x="632" y="101"/>
                    </a:lnTo>
                    <a:lnTo>
                      <a:pt x="630" y="107"/>
                    </a:lnTo>
                    <a:lnTo>
                      <a:pt x="626" y="117"/>
                    </a:lnTo>
                    <a:lnTo>
                      <a:pt x="624" y="127"/>
                    </a:lnTo>
                    <a:lnTo>
                      <a:pt x="624" y="129"/>
                    </a:lnTo>
                    <a:lnTo>
                      <a:pt x="611" y="168"/>
                    </a:lnTo>
                    <a:lnTo>
                      <a:pt x="599" y="210"/>
                    </a:lnTo>
                    <a:lnTo>
                      <a:pt x="599" y="212"/>
                    </a:lnTo>
                    <a:lnTo>
                      <a:pt x="587" y="261"/>
                    </a:lnTo>
                    <a:lnTo>
                      <a:pt x="585" y="282"/>
                    </a:lnTo>
                    <a:lnTo>
                      <a:pt x="583" y="306"/>
                    </a:lnTo>
                    <a:lnTo>
                      <a:pt x="603" y="306"/>
                    </a:lnTo>
                    <a:lnTo>
                      <a:pt x="585" y="304"/>
                    </a:lnTo>
                    <a:lnTo>
                      <a:pt x="582" y="317"/>
                    </a:lnTo>
                    <a:lnTo>
                      <a:pt x="582" y="331"/>
                    </a:lnTo>
                    <a:lnTo>
                      <a:pt x="583" y="343"/>
                    </a:lnTo>
                    <a:lnTo>
                      <a:pt x="585" y="350"/>
                    </a:lnTo>
                    <a:lnTo>
                      <a:pt x="589" y="356"/>
                    </a:lnTo>
                    <a:lnTo>
                      <a:pt x="595" y="368"/>
                    </a:lnTo>
                    <a:lnTo>
                      <a:pt x="599" y="370"/>
                    </a:lnTo>
                    <a:lnTo>
                      <a:pt x="605" y="374"/>
                    </a:lnTo>
                    <a:lnTo>
                      <a:pt x="613" y="376"/>
                    </a:lnTo>
                    <a:lnTo>
                      <a:pt x="615" y="376"/>
                    </a:lnTo>
                    <a:lnTo>
                      <a:pt x="622" y="374"/>
                    </a:lnTo>
                    <a:lnTo>
                      <a:pt x="628" y="370"/>
                    </a:lnTo>
                    <a:lnTo>
                      <a:pt x="636" y="364"/>
                    </a:lnTo>
                    <a:lnTo>
                      <a:pt x="642" y="358"/>
                    </a:lnTo>
                    <a:lnTo>
                      <a:pt x="628" y="345"/>
                    </a:lnTo>
                    <a:lnTo>
                      <a:pt x="636" y="362"/>
                    </a:lnTo>
                    <a:lnTo>
                      <a:pt x="644" y="356"/>
                    </a:lnTo>
                    <a:lnTo>
                      <a:pt x="650" y="352"/>
                    </a:lnTo>
                    <a:lnTo>
                      <a:pt x="653" y="346"/>
                    </a:lnTo>
                    <a:lnTo>
                      <a:pt x="659" y="335"/>
                    </a:lnTo>
                    <a:lnTo>
                      <a:pt x="665" y="325"/>
                    </a:lnTo>
                    <a:lnTo>
                      <a:pt x="667" y="317"/>
                    </a:lnTo>
                    <a:lnTo>
                      <a:pt x="671" y="311"/>
                    </a:lnTo>
                    <a:lnTo>
                      <a:pt x="673" y="304"/>
                    </a:lnTo>
                    <a:lnTo>
                      <a:pt x="675" y="300"/>
                    </a:lnTo>
                    <a:lnTo>
                      <a:pt x="675" y="292"/>
                    </a:lnTo>
                    <a:lnTo>
                      <a:pt x="677" y="288"/>
                    </a:lnTo>
                    <a:lnTo>
                      <a:pt x="657" y="288"/>
                    </a:lnTo>
                    <a:lnTo>
                      <a:pt x="675" y="296"/>
                    </a:lnTo>
                    <a:lnTo>
                      <a:pt x="677" y="286"/>
                    </a:lnTo>
                    <a:lnTo>
                      <a:pt x="679" y="280"/>
                    </a:lnTo>
                    <a:lnTo>
                      <a:pt x="681" y="273"/>
                    </a:lnTo>
                    <a:lnTo>
                      <a:pt x="685" y="261"/>
                    </a:lnTo>
                    <a:lnTo>
                      <a:pt x="688" y="245"/>
                    </a:lnTo>
                    <a:lnTo>
                      <a:pt x="698" y="214"/>
                    </a:lnTo>
                    <a:lnTo>
                      <a:pt x="710" y="181"/>
                    </a:lnTo>
                    <a:lnTo>
                      <a:pt x="710" y="179"/>
                    </a:lnTo>
                    <a:lnTo>
                      <a:pt x="714" y="170"/>
                    </a:lnTo>
                    <a:lnTo>
                      <a:pt x="722" y="158"/>
                    </a:lnTo>
                    <a:lnTo>
                      <a:pt x="723" y="152"/>
                    </a:lnTo>
                    <a:lnTo>
                      <a:pt x="725" y="148"/>
                    </a:lnTo>
                    <a:lnTo>
                      <a:pt x="725" y="140"/>
                    </a:lnTo>
                    <a:lnTo>
                      <a:pt x="725" y="138"/>
                    </a:lnTo>
                    <a:lnTo>
                      <a:pt x="723" y="131"/>
                    </a:lnTo>
                    <a:lnTo>
                      <a:pt x="720" y="125"/>
                    </a:lnTo>
                    <a:lnTo>
                      <a:pt x="714" y="121"/>
                    </a:lnTo>
                    <a:lnTo>
                      <a:pt x="706" y="119"/>
                    </a:lnTo>
                    <a:lnTo>
                      <a:pt x="698" y="121"/>
                    </a:lnTo>
                    <a:lnTo>
                      <a:pt x="692" y="125"/>
                    </a:lnTo>
                    <a:lnTo>
                      <a:pt x="692" y="127"/>
                    </a:lnTo>
                    <a:lnTo>
                      <a:pt x="704" y="140"/>
                    </a:lnTo>
                    <a:lnTo>
                      <a:pt x="692" y="125"/>
                    </a:lnTo>
                    <a:lnTo>
                      <a:pt x="679" y="140"/>
                    </a:lnTo>
                    <a:lnTo>
                      <a:pt x="673" y="146"/>
                    </a:lnTo>
                    <a:lnTo>
                      <a:pt x="663" y="166"/>
                    </a:lnTo>
                    <a:lnTo>
                      <a:pt x="655" y="187"/>
                    </a:lnTo>
                    <a:lnTo>
                      <a:pt x="648" y="212"/>
                    </a:lnTo>
                    <a:lnTo>
                      <a:pt x="642" y="236"/>
                    </a:lnTo>
                    <a:lnTo>
                      <a:pt x="642" y="243"/>
                    </a:lnTo>
                    <a:lnTo>
                      <a:pt x="638" y="269"/>
                    </a:lnTo>
                    <a:lnTo>
                      <a:pt x="634" y="288"/>
                    </a:lnTo>
                    <a:lnTo>
                      <a:pt x="653" y="288"/>
                    </a:lnTo>
                    <a:lnTo>
                      <a:pt x="634" y="280"/>
                    </a:lnTo>
                    <a:lnTo>
                      <a:pt x="632" y="302"/>
                    </a:lnTo>
                    <a:lnTo>
                      <a:pt x="630" y="306"/>
                    </a:lnTo>
                    <a:lnTo>
                      <a:pt x="632" y="313"/>
                    </a:lnTo>
                    <a:lnTo>
                      <a:pt x="636" y="323"/>
                    </a:lnTo>
                    <a:lnTo>
                      <a:pt x="638" y="333"/>
                    </a:lnTo>
                    <a:lnTo>
                      <a:pt x="642" y="343"/>
                    </a:lnTo>
                    <a:lnTo>
                      <a:pt x="646" y="346"/>
                    </a:lnTo>
                    <a:lnTo>
                      <a:pt x="650" y="352"/>
                    </a:lnTo>
                    <a:lnTo>
                      <a:pt x="655" y="358"/>
                    </a:lnTo>
                    <a:lnTo>
                      <a:pt x="663" y="358"/>
                    </a:lnTo>
                    <a:lnTo>
                      <a:pt x="671" y="358"/>
                    </a:lnTo>
                    <a:lnTo>
                      <a:pt x="677" y="352"/>
                    </a:lnTo>
                    <a:lnTo>
                      <a:pt x="683" y="346"/>
                    </a:lnTo>
                    <a:lnTo>
                      <a:pt x="683" y="345"/>
                    </a:lnTo>
                    <a:lnTo>
                      <a:pt x="685" y="337"/>
                    </a:lnTo>
                    <a:lnTo>
                      <a:pt x="685" y="327"/>
                    </a:lnTo>
                    <a:lnTo>
                      <a:pt x="687" y="313"/>
                    </a:lnTo>
                    <a:lnTo>
                      <a:pt x="690" y="292"/>
                    </a:lnTo>
                    <a:lnTo>
                      <a:pt x="671" y="292"/>
                    </a:lnTo>
                    <a:lnTo>
                      <a:pt x="690" y="300"/>
                    </a:lnTo>
                    <a:lnTo>
                      <a:pt x="696" y="273"/>
                    </a:lnTo>
                    <a:lnTo>
                      <a:pt x="696" y="271"/>
                    </a:lnTo>
                    <a:lnTo>
                      <a:pt x="700" y="261"/>
                    </a:lnTo>
                    <a:lnTo>
                      <a:pt x="704" y="247"/>
                    </a:lnTo>
                    <a:lnTo>
                      <a:pt x="716" y="218"/>
                    </a:lnTo>
                    <a:lnTo>
                      <a:pt x="696" y="212"/>
                    </a:lnTo>
                    <a:lnTo>
                      <a:pt x="716" y="220"/>
                    </a:lnTo>
                    <a:lnTo>
                      <a:pt x="718" y="212"/>
                    </a:lnTo>
                    <a:lnTo>
                      <a:pt x="720" y="205"/>
                    </a:lnTo>
                    <a:lnTo>
                      <a:pt x="723" y="187"/>
                    </a:lnTo>
                    <a:lnTo>
                      <a:pt x="725" y="179"/>
                    </a:lnTo>
                    <a:lnTo>
                      <a:pt x="727" y="173"/>
                    </a:lnTo>
                    <a:lnTo>
                      <a:pt x="727" y="171"/>
                    </a:lnTo>
                    <a:lnTo>
                      <a:pt x="710" y="164"/>
                    </a:lnTo>
                    <a:lnTo>
                      <a:pt x="692" y="171"/>
                    </a:lnTo>
                    <a:lnTo>
                      <a:pt x="696" y="177"/>
                    </a:lnTo>
                    <a:lnTo>
                      <a:pt x="702" y="183"/>
                    </a:lnTo>
                    <a:lnTo>
                      <a:pt x="710" y="183"/>
                    </a:lnTo>
                    <a:lnTo>
                      <a:pt x="718" y="183"/>
                    </a:lnTo>
                    <a:lnTo>
                      <a:pt x="723" y="177"/>
                    </a:lnTo>
                    <a:lnTo>
                      <a:pt x="690" y="164"/>
                    </a:lnTo>
                    <a:lnTo>
                      <a:pt x="690" y="168"/>
                    </a:lnTo>
                    <a:lnTo>
                      <a:pt x="688" y="193"/>
                    </a:lnTo>
                    <a:lnTo>
                      <a:pt x="685" y="216"/>
                    </a:lnTo>
                    <a:lnTo>
                      <a:pt x="704" y="216"/>
                    </a:lnTo>
                    <a:lnTo>
                      <a:pt x="687" y="208"/>
                    </a:lnTo>
                    <a:lnTo>
                      <a:pt x="673" y="259"/>
                    </a:lnTo>
                    <a:lnTo>
                      <a:pt x="657" y="310"/>
                    </a:lnTo>
                    <a:lnTo>
                      <a:pt x="650" y="335"/>
                    </a:lnTo>
                    <a:lnTo>
                      <a:pt x="650" y="343"/>
                    </a:lnTo>
                    <a:lnTo>
                      <a:pt x="646" y="362"/>
                    </a:lnTo>
                    <a:lnTo>
                      <a:pt x="644" y="368"/>
                    </a:lnTo>
                    <a:lnTo>
                      <a:pt x="644" y="383"/>
                    </a:lnTo>
                    <a:lnTo>
                      <a:pt x="642" y="403"/>
                    </a:lnTo>
                    <a:lnTo>
                      <a:pt x="644" y="420"/>
                    </a:lnTo>
                    <a:lnTo>
                      <a:pt x="644" y="428"/>
                    </a:lnTo>
                    <a:lnTo>
                      <a:pt x="646" y="438"/>
                    </a:lnTo>
                    <a:lnTo>
                      <a:pt x="653" y="448"/>
                    </a:lnTo>
                    <a:lnTo>
                      <a:pt x="653" y="450"/>
                    </a:lnTo>
                    <a:lnTo>
                      <a:pt x="657" y="453"/>
                    </a:lnTo>
                    <a:lnTo>
                      <a:pt x="663" y="457"/>
                    </a:lnTo>
                    <a:lnTo>
                      <a:pt x="671" y="459"/>
                    </a:lnTo>
                    <a:lnTo>
                      <a:pt x="679" y="457"/>
                    </a:lnTo>
                    <a:lnTo>
                      <a:pt x="683" y="455"/>
                    </a:lnTo>
                    <a:lnTo>
                      <a:pt x="688" y="451"/>
                    </a:lnTo>
                    <a:lnTo>
                      <a:pt x="690" y="450"/>
                    </a:lnTo>
                    <a:lnTo>
                      <a:pt x="696" y="444"/>
                    </a:lnTo>
                    <a:lnTo>
                      <a:pt x="698" y="438"/>
                    </a:lnTo>
                    <a:lnTo>
                      <a:pt x="704" y="426"/>
                    </a:lnTo>
                    <a:lnTo>
                      <a:pt x="708" y="418"/>
                    </a:lnTo>
                    <a:lnTo>
                      <a:pt x="708" y="416"/>
                    </a:lnTo>
                    <a:lnTo>
                      <a:pt x="716" y="393"/>
                    </a:lnTo>
                    <a:lnTo>
                      <a:pt x="716" y="385"/>
                    </a:lnTo>
                    <a:lnTo>
                      <a:pt x="720" y="362"/>
                    </a:lnTo>
                    <a:lnTo>
                      <a:pt x="723" y="339"/>
                    </a:lnTo>
                    <a:lnTo>
                      <a:pt x="704" y="339"/>
                    </a:lnTo>
                    <a:lnTo>
                      <a:pt x="723" y="346"/>
                    </a:lnTo>
                    <a:lnTo>
                      <a:pt x="729" y="321"/>
                    </a:lnTo>
                    <a:lnTo>
                      <a:pt x="737" y="294"/>
                    </a:lnTo>
                    <a:lnTo>
                      <a:pt x="745" y="271"/>
                    </a:lnTo>
                    <a:lnTo>
                      <a:pt x="751" y="253"/>
                    </a:lnTo>
                    <a:lnTo>
                      <a:pt x="757" y="240"/>
                    </a:lnTo>
                    <a:lnTo>
                      <a:pt x="758" y="232"/>
                    </a:lnTo>
                    <a:lnTo>
                      <a:pt x="762" y="226"/>
                    </a:lnTo>
                    <a:lnTo>
                      <a:pt x="743" y="218"/>
                    </a:lnTo>
                    <a:lnTo>
                      <a:pt x="757" y="232"/>
                    </a:lnTo>
                    <a:lnTo>
                      <a:pt x="758" y="230"/>
                    </a:lnTo>
                    <a:lnTo>
                      <a:pt x="745" y="216"/>
                    </a:lnTo>
                    <a:lnTo>
                      <a:pt x="725" y="224"/>
                    </a:lnTo>
                    <a:lnTo>
                      <a:pt x="731" y="230"/>
                    </a:lnTo>
                    <a:lnTo>
                      <a:pt x="737" y="236"/>
                    </a:lnTo>
                    <a:lnTo>
                      <a:pt x="745" y="236"/>
                    </a:lnTo>
                    <a:lnTo>
                      <a:pt x="753" y="236"/>
                    </a:lnTo>
                    <a:lnTo>
                      <a:pt x="725" y="216"/>
                    </a:lnTo>
                    <a:lnTo>
                      <a:pt x="725" y="218"/>
                    </a:lnTo>
                    <a:lnTo>
                      <a:pt x="723" y="224"/>
                    </a:lnTo>
                    <a:lnTo>
                      <a:pt x="723" y="230"/>
                    </a:lnTo>
                    <a:lnTo>
                      <a:pt x="722" y="240"/>
                    </a:lnTo>
                    <a:lnTo>
                      <a:pt x="741" y="240"/>
                    </a:lnTo>
                    <a:lnTo>
                      <a:pt x="723" y="232"/>
                    </a:lnTo>
                    <a:lnTo>
                      <a:pt x="720" y="241"/>
                    </a:lnTo>
                    <a:lnTo>
                      <a:pt x="716" y="267"/>
                    </a:lnTo>
                    <a:lnTo>
                      <a:pt x="714" y="275"/>
                    </a:lnTo>
                    <a:lnTo>
                      <a:pt x="712" y="298"/>
                    </a:lnTo>
                    <a:lnTo>
                      <a:pt x="710" y="298"/>
                    </a:lnTo>
                    <a:lnTo>
                      <a:pt x="708" y="331"/>
                    </a:lnTo>
                    <a:lnTo>
                      <a:pt x="704" y="358"/>
                    </a:lnTo>
                    <a:lnTo>
                      <a:pt x="706" y="364"/>
                    </a:lnTo>
                    <a:lnTo>
                      <a:pt x="704" y="372"/>
                    </a:lnTo>
                    <a:lnTo>
                      <a:pt x="704" y="383"/>
                    </a:lnTo>
                    <a:lnTo>
                      <a:pt x="704" y="395"/>
                    </a:lnTo>
                    <a:lnTo>
                      <a:pt x="706" y="403"/>
                    </a:lnTo>
                    <a:lnTo>
                      <a:pt x="710" y="409"/>
                    </a:lnTo>
                    <a:lnTo>
                      <a:pt x="716" y="418"/>
                    </a:lnTo>
                    <a:lnTo>
                      <a:pt x="720" y="422"/>
                    </a:lnTo>
                    <a:lnTo>
                      <a:pt x="729" y="424"/>
                    </a:lnTo>
                    <a:lnTo>
                      <a:pt x="737" y="426"/>
                    </a:lnTo>
                    <a:lnTo>
                      <a:pt x="745" y="424"/>
                    </a:lnTo>
                    <a:lnTo>
                      <a:pt x="755" y="422"/>
                    </a:lnTo>
                    <a:lnTo>
                      <a:pt x="764" y="416"/>
                    </a:lnTo>
                    <a:lnTo>
                      <a:pt x="770" y="413"/>
                    </a:lnTo>
                    <a:lnTo>
                      <a:pt x="778" y="407"/>
                    </a:lnTo>
                    <a:lnTo>
                      <a:pt x="784" y="399"/>
                    </a:lnTo>
                    <a:lnTo>
                      <a:pt x="788" y="393"/>
                    </a:lnTo>
                    <a:lnTo>
                      <a:pt x="792" y="385"/>
                    </a:lnTo>
                    <a:lnTo>
                      <a:pt x="797" y="366"/>
                    </a:lnTo>
                    <a:lnTo>
                      <a:pt x="797" y="364"/>
                    </a:lnTo>
                    <a:lnTo>
                      <a:pt x="801" y="315"/>
                    </a:lnTo>
                    <a:lnTo>
                      <a:pt x="807" y="271"/>
                    </a:lnTo>
                    <a:lnTo>
                      <a:pt x="815" y="226"/>
                    </a:lnTo>
                    <a:lnTo>
                      <a:pt x="795" y="226"/>
                    </a:lnTo>
                    <a:lnTo>
                      <a:pt x="815" y="234"/>
                    </a:lnTo>
                    <a:lnTo>
                      <a:pt x="821" y="212"/>
                    </a:lnTo>
                    <a:lnTo>
                      <a:pt x="828" y="193"/>
                    </a:lnTo>
                    <a:lnTo>
                      <a:pt x="811" y="183"/>
                    </a:lnTo>
                    <a:lnTo>
                      <a:pt x="792" y="183"/>
                    </a:lnTo>
                    <a:lnTo>
                      <a:pt x="793" y="191"/>
                    </a:lnTo>
                    <a:lnTo>
                      <a:pt x="797" y="197"/>
                    </a:lnTo>
                    <a:lnTo>
                      <a:pt x="803" y="201"/>
                    </a:lnTo>
                    <a:lnTo>
                      <a:pt x="811" y="203"/>
                    </a:lnTo>
                    <a:lnTo>
                      <a:pt x="819" y="201"/>
                    </a:lnTo>
                    <a:lnTo>
                      <a:pt x="825" y="197"/>
                    </a:lnTo>
                    <a:lnTo>
                      <a:pt x="792" y="181"/>
                    </a:lnTo>
                    <a:lnTo>
                      <a:pt x="790" y="205"/>
                    </a:lnTo>
                    <a:lnTo>
                      <a:pt x="790" y="222"/>
                    </a:lnTo>
                    <a:lnTo>
                      <a:pt x="788" y="236"/>
                    </a:lnTo>
                    <a:lnTo>
                      <a:pt x="788" y="247"/>
                    </a:lnTo>
                    <a:lnTo>
                      <a:pt x="788" y="255"/>
                    </a:lnTo>
                    <a:lnTo>
                      <a:pt x="786" y="263"/>
                    </a:lnTo>
                    <a:lnTo>
                      <a:pt x="786" y="273"/>
                    </a:lnTo>
                    <a:lnTo>
                      <a:pt x="784" y="280"/>
                    </a:lnTo>
                    <a:lnTo>
                      <a:pt x="784" y="284"/>
                    </a:lnTo>
                    <a:lnTo>
                      <a:pt x="803" y="284"/>
                    </a:lnTo>
                    <a:lnTo>
                      <a:pt x="784" y="276"/>
                    </a:lnTo>
                    <a:lnTo>
                      <a:pt x="784" y="284"/>
                    </a:lnTo>
                    <a:lnTo>
                      <a:pt x="782" y="292"/>
                    </a:lnTo>
                    <a:lnTo>
                      <a:pt x="780" y="300"/>
                    </a:lnTo>
                    <a:lnTo>
                      <a:pt x="778" y="311"/>
                    </a:lnTo>
                    <a:lnTo>
                      <a:pt x="797" y="311"/>
                    </a:lnTo>
                    <a:lnTo>
                      <a:pt x="780" y="304"/>
                    </a:lnTo>
                    <a:lnTo>
                      <a:pt x="776" y="317"/>
                    </a:lnTo>
                    <a:lnTo>
                      <a:pt x="776" y="325"/>
                    </a:lnTo>
                    <a:lnTo>
                      <a:pt x="774" y="339"/>
                    </a:lnTo>
                    <a:lnTo>
                      <a:pt x="792" y="343"/>
                    </a:lnTo>
                    <a:lnTo>
                      <a:pt x="774" y="337"/>
                    </a:lnTo>
                    <a:lnTo>
                      <a:pt x="766" y="354"/>
                    </a:lnTo>
                    <a:lnTo>
                      <a:pt x="764" y="364"/>
                    </a:lnTo>
                    <a:lnTo>
                      <a:pt x="764" y="372"/>
                    </a:lnTo>
                    <a:lnTo>
                      <a:pt x="764" y="380"/>
                    </a:lnTo>
                    <a:lnTo>
                      <a:pt x="766" y="387"/>
                    </a:lnTo>
                    <a:lnTo>
                      <a:pt x="766" y="391"/>
                    </a:lnTo>
                    <a:lnTo>
                      <a:pt x="770" y="397"/>
                    </a:lnTo>
                    <a:lnTo>
                      <a:pt x="778" y="401"/>
                    </a:lnTo>
                    <a:lnTo>
                      <a:pt x="786" y="403"/>
                    </a:lnTo>
                    <a:lnTo>
                      <a:pt x="793" y="401"/>
                    </a:lnTo>
                    <a:lnTo>
                      <a:pt x="793" y="399"/>
                    </a:lnTo>
                    <a:lnTo>
                      <a:pt x="799" y="395"/>
                    </a:lnTo>
                    <a:lnTo>
                      <a:pt x="803" y="391"/>
                    </a:lnTo>
                    <a:lnTo>
                      <a:pt x="809" y="385"/>
                    </a:lnTo>
                    <a:lnTo>
                      <a:pt x="813" y="380"/>
                    </a:lnTo>
                    <a:lnTo>
                      <a:pt x="813" y="378"/>
                    </a:lnTo>
                    <a:lnTo>
                      <a:pt x="815" y="374"/>
                    </a:lnTo>
                    <a:lnTo>
                      <a:pt x="817" y="370"/>
                    </a:lnTo>
                    <a:lnTo>
                      <a:pt x="830" y="292"/>
                    </a:lnTo>
                    <a:lnTo>
                      <a:pt x="844" y="220"/>
                    </a:lnTo>
                    <a:lnTo>
                      <a:pt x="846" y="210"/>
                    </a:lnTo>
                    <a:lnTo>
                      <a:pt x="827" y="210"/>
                    </a:lnTo>
                    <a:lnTo>
                      <a:pt x="844" y="218"/>
                    </a:lnTo>
                    <a:lnTo>
                      <a:pt x="846" y="212"/>
                    </a:lnTo>
                    <a:lnTo>
                      <a:pt x="850" y="197"/>
                    </a:lnTo>
                    <a:lnTo>
                      <a:pt x="852" y="189"/>
                    </a:lnTo>
                    <a:lnTo>
                      <a:pt x="852" y="185"/>
                    </a:lnTo>
                    <a:lnTo>
                      <a:pt x="854" y="177"/>
                    </a:lnTo>
                    <a:lnTo>
                      <a:pt x="852" y="170"/>
                    </a:lnTo>
                    <a:lnTo>
                      <a:pt x="848" y="164"/>
                    </a:lnTo>
                    <a:lnTo>
                      <a:pt x="842" y="158"/>
                    </a:lnTo>
                    <a:lnTo>
                      <a:pt x="834" y="158"/>
                    </a:lnTo>
                    <a:lnTo>
                      <a:pt x="827" y="158"/>
                    </a:lnTo>
                    <a:lnTo>
                      <a:pt x="821" y="164"/>
                    </a:lnTo>
                    <a:lnTo>
                      <a:pt x="815" y="170"/>
                    </a:lnTo>
                    <a:lnTo>
                      <a:pt x="815" y="171"/>
                    </a:lnTo>
                    <a:lnTo>
                      <a:pt x="832" y="179"/>
                    </a:lnTo>
                    <a:lnTo>
                      <a:pt x="817" y="171"/>
                    </a:lnTo>
                    <a:lnTo>
                      <a:pt x="809" y="181"/>
                    </a:lnTo>
                    <a:lnTo>
                      <a:pt x="803" y="195"/>
                    </a:lnTo>
                    <a:lnTo>
                      <a:pt x="795" y="212"/>
                    </a:lnTo>
                    <a:lnTo>
                      <a:pt x="788" y="232"/>
                    </a:lnTo>
                    <a:lnTo>
                      <a:pt x="772" y="278"/>
                    </a:lnTo>
                    <a:lnTo>
                      <a:pt x="764" y="300"/>
                    </a:lnTo>
                    <a:lnTo>
                      <a:pt x="758" y="323"/>
                    </a:lnTo>
                    <a:lnTo>
                      <a:pt x="753" y="343"/>
                    </a:lnTo>
                    <a:lnTo>
                      <a:pt x="749" y="360"/>
                    </a:lnTo>
                    <a:lnTo>
                      <a:pt x="749" y="368"/>
                    </a:lnTo>
                    <a:lnTo>
                      <a:pt x="747" y="380"/>
                    </a:lnTo>
                    <a:lnTo>
                      <a:pt x="749" y="389"/>
                    </a:lnTo>
                    <a:lnTo>
                      <a:pt x="749" y="395"/>
                    </a:lnTo>
                    <a:lnTo>
                      <a:pt x="755" y="403"/>
                    </a:lnTo>
                    <a:lnTo>
                      <a:pt x="760" y="407"/>
                    </a:lnTo>
                    <a:lnTo>
                      <a:pt x="764" y="409"/>
                    </a:lnTo>
                    <a:lnTo>
                      <a:pt x="772" y="411"/>
                    </a:lnTo>
                    <a:lnTo>
                      <a:pt x="780" y="409"/>
                    </a:lnTo>
                    <a:lnTo>
                      <a:pt x="786" y="405"/>
                    </a:lnTo>
                    <a:lnTo>
                      <a:pt x="792" y="401"/>
                    </a:lnTo>
                    <a:lnTo>
                      <a:pt x="797" y="395"/>
                    </a:lnTo>
                    <a:lnTo>
                      <a:pt x="803" y="389"/>
                    </a:lnTo>
                    <a:lnTo>
                      <a:pt x="811" y="380"/>
                    </a:lnTo>
                    <a:lnTo>
                      <a:pt x="821" y="366"/>
                    </a:lnTo>
                    <a:lnTo>
                      <a:pt x="823" y="362"/>
                    </a:lnTo>
                    <a:lnTo>
                      <a:pt x="825" y="360"/>
                    </a:lnTo>
                    <a:lnTo>
                      <a:pt x="836" y="319"/>
                    </a:lnTo>
                    <a:lnTo>
                      <a:pt x="848" y="273"/>
                    </a:lnTo>
                    <a:lnTo>
                      <a:pt x="863" y="228"/>
                    </a:lnTo>
                    <a:lnTo>
                      <a:pt x="873" y="206"/>
                    </a:lnTo>
                    <a:lnTo>
                      <a:pt x="883" y="189"/>
                    </a:lnTo>
                    <a:lnTo>
                      <a:pt x="885" y="185"/>
                    </a:lnTo>
                    <a:lnTo>
                      <a:pt x="867" y="177"/>
                    </a:lnTo>
                    <a:lnTo>
                      <a:pt x="854" y="191"/>
                    </a:lnTo>
                    <a:lnTo>
                      <a:pt x="860" y="195"/>
                    </a:lnTo>
                    <a:lnTo>
                      <a:pt x="867" y="197"/>
                    </a:lnTo>
                    <a:lnTo>
                      <a:pt x="875" y="195"/>
                    </a:lnTo>
                    <a:lnTo>
                      <a:pt x="881" y="191"/>
                    </a:lnTo>
                    <a:lnTo>
                      <a:pt x="848" y="185"/>
                    </a:lnTo>
                    <a:lnTo>
                      <a:pt x="867" y="177"/>
                    </a:lnTo>
                    <a:lnTo>
                      <a:pt x="848" y="177"/>
                    </a:lnTo>
                    <a:lnTo>
                      <a:pt x="848" y="170"/>
                    </a:lnTo>
                    <a:lnTo>
                      <a:pt x="848" y="173"/>
                    </a:lnTo>
                    <a:lnTo>
                      <a:pt x="846" y="179"/>
                    </a:lnTo>
                    <a:lnTo>
                      <a:pt x="842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08"/>
                    </a:lnTo>
                    <a:lnTo>
                      <a:pt x="821" y="290"/>
                    </a:lnTo>
                    <a:lnTo>
                      <a:pt x="801" y="378"/>
                    </a:lnTo>
                    <a:lnTo>
                      <a:pt x="819" y="381"/>
                    </a:lnTo>
                    <a:lnTo>
                      <a:pt x="801" y="376"/>
                    </a:lnTo>
                    <a:lnTo>
                      <a:pt x="797" y="385"/>
                    </a:lnTo>
                    <a:lnTo>
                      <a:pt x="793" y="399"/>
                    </a:lnTo>
                    <a:lnTo>
                      <a:pt x="788" y="426"/>
                    </a:lnTo>
                    <a:lnTo>
                      <a:pt x="784" y="438"/>
                    </a:lnTo>
                    <a:lnTo>
                      <a:pt x="782" y="448"/>
                    </a:lnTo>
                    <a:lnTo>
                      <a:pt x="780" y="455"/>
                    </a:lnTo>
                    <a:lnTo>
                      <a:pt x="780" y="461"/>
                    </a:lnTo>
                    <a:lnTo>
                      <a:pt x="778" y="465"/>
                    </a:lnTo>
                    <a:lnTo>
                      <a:pt x="780" y="473"/>
                    </a:lnTo>
                    <a:lnTo>
                      <a:pt x="782" y="477"/>
                    </a:lnTo>
                    <a:lnTo>
                      <a:pt x="784" y="485"/>
                    </a:lnTo>
                    <a:lnTo>
                      <a:pt x="786" y="498"/>
                    </a:lnTo>
                    <a:lnTo>
                      <a:pt x="792" y="508"/>
                    </a:lnTo>
                    <a:lnTo>
                      <a:pt x="795" y="514"/>
                    </a:lnTo>
                    <a:lnTo>
                      <a:pt x="801" y="518"/>
                    </a:lnTo>
                    <a:lnTo>
                      <a:pt x="805" y="520"/>
                    </a:lnTo>
                    <a:lnTo>
                      <a:pt x="813" y="521"/>
                    </a:lnTo>
                    <a:lnTo>
                      <a:pt x="821" y="520"/>
                    </a:lnTo>
                    <a:lnTo>
                      <a:pt x="823" y="521"/>
                    </a:lnTo>
                    <a:lnTo>
                      <a:pt x="819" y="502"/>
                    </a:lnTo>
                    <a:lnTo>
                      <a:pt x="823" y="521"/>
                    </a:lnTo>
                    <a:lnTo>
                      <a:pt x="827" y="520"/>
                    </a:lnTo>
                    <a:lnTo>
                      <a:pt x="834" y="518"/>
                    </a:lnTo>
                    <a:lnTo>
                      <a:pt x="840" y="514"/>
                    </a:lnTo>
                    <a:lnTo>
                      <a:pt x="846" y="510"/>
                    </a:lnTo>
                    <a:lnTo>
                      <a:pt x="850" y="504"/>
                    </a:lnTo>
                    <a:lnTo>
                      <a:pt x="858" y="490"/>
                    </a:lnTo>
                    <a:lnTo>
                      <a:pt x="863" y="475"/>
                    </a:lnTo>
                    <a:lnTo>
                      <a:pt x="869" y="463"/>
                    </a:lnTo>
                    <a:lnTo>
                      <a:pt x="885" y="432"/>
                    </a:lnTo>
                    <a:lnTo>
                      <a:pt x="895" y="403"/>
                    </a:lnTo>
                    <a:lnTo>
                      <a:pt x="900" y="372"/>
                    </a:lnTo>
                    <a:lnTo>
                      <a:pt x="902" y="364"/>
                    </a:lnTo>
                    <a:lnTo>
                      <a:pt x="908" y="335"/>
                    </a:lnTo>
                    <a:lnTo>
                      <a:pt x="912" y="306"/>
                    </a:lnTo>
                    <a:lnTo>
                      <a:pt x="893" y="306"/>
                    </a:lnTo>
                    <a:lnTo>
                      <a:pt x="912" y="313"/>
                    </a:lnTo>
                    <a:lnTo>
                      <a:pt x="918" y="282"/>
                    </a:lnTo>
                    <a:lnTo>
                      <a:pt x="926" y="253"/>
                    </a:lnTo>
                    <a:lnTo>
                      <a:pt x="937" y="226"/>
                    </a:lnTo>
                    <a:lnTo>
                      <a:pt x="920" y="216"/>
                    </a:lnTo>
                    <a:lnTo>
                      <a:pt x="900" y="216"/>
                    </a:lnTo>
                    <a:lnTo>
                      <a:pt x="902" y="224"/>
                    </a:lnTo>
                    <a:lnTo>
                      <a:pt x="906" y="230"/>
                    </a:lnTo>
                    <a:lnTo>
                      <a:pt x="912" y="234"/>
                    </a:lnTo>
                    <a:lnTo>
                      <a:pt x="920" y="236"/>
                    </a:lnTo>
                    <a:lnTo>
                      <a:pt x="928" y="234"/>
                    </a:lnTo>
                    <a:lnTo>
                      <a:pt x="933" y="230"/>
                    </a:lnTo>
                    <a:lnTo>
                      <a:pt x="902" y="212"/>
                    </a:lnTo>
                    <a:lnTo>
                      <a:pt x="895" y="238"/>
                    </a:lnTo>
                    <a:lnTo>
                      <a:pt x="889" y="261"/>
                    </a:lnTo>
                    <a:lnTo>
                      <a:pt x="883" y="280"/>
                    </a:lnTo>
                    <a:lnTo>
                      <a:pt x="877" y="296"/>
                    </a:lnTo>
                    <a:lnTo>
                      <a:pt x="871" y="308"/>
                    </a:lnTo>
                    <a:lnTo>
                      <a:pt x="867" y="319"/>
                    </a:lnTo>
                    <a:lnTo>
                      <a:pt x="863" y="327"/>
                    </a:lnTo>
                    <a:lnTo>
                      <a:pt x="862" y="333"/>
                    </a:lnTo>
                    <a:lnTo>
                      <a:pt x="860" y="343"/>
                    </a:lnTo>
                    <a:lnTo>
                      <a:pt x="858" y="350"/>
                    </a:lnTo>
                    <a:lnTo>
                      <a:pt x="860" y="358"/>
                    </a:lnTo>
                    <a:lnTo>
                      <a:pt x="862" y="368"/>
                    </a:lnTo>
                    <a:lnTo>
                      <a:pt x="867" y="381"/>
                    </a:lnTo>
                    <a:lnTo>
                      <a:pt x="873" y="389"/>
                    </a:lnTo>
                    <a:lnTo>
                      <a:pt x="883" y="403"/>
                    </a:lnTo>
                    <a:lnTo>
                      <a:pt x="885" y="407"/>
                    </a:lnTo>
                    <a:lnTo>
                      <a:pt x="891" y="411"/>
                    </a:lnTo>
                    <a:lnTo>
                      <a:pt x="898" y="413"/>
                    </a:lnTo>
                    <a:lnTo>
                      <a:pt x="906" y="411"/>
                    </a:lnTo>
                    <a:lnTo>
                      <a:pt x="912" y="407"/>
                    </a:lnTo>
                    <a:lnTo>
                      <a:pt x="916" y="403"/>
                    </a:lnTo>
                    <a:lnTo>
                      <a:pt x="932" y="376"/>
                    </a:lnTo>
                    <a:lnTo>
                      <a:pt x="943" y="350"/>
                    </a:lnTo>
                    <a:lnTo>
                      <a:pt x="926" y="343"/>
                    </a:lnTo>
                    <a:lnTo>
                      <a:pt x="941" y="354"/>
                    </a:lnTo>
                    <a:lnTo>
                      <a:pt x="943" y="348"/>
                    </a:lnTo>
                    <a:lnTo>
                      <a:pt x="949" y="343"/>
                    </a:lnTo>
                    <a:lnTo>
                      <a:pt x="953" y="335"/>
                    </a:lnTo>
                    <a:lnTo>
                      <a:pt x="957" y="327"/>
                    </a:lnTo>
                    <a:lnTo>
                      <a:pt x="957" y="323"/>
                    </a:lnTo>
                    <a:lnTo>
                      <a:pt x="959" y="321"/>
                    </a:lnTo>
                    <a:lnTo>
                      <a:pt x="961" y="317"/>
                    </a:lnTo>
                    <a:lnTo>
                      <a:pt x="963" y="311"/>
                    </a:lnTo>
                    <a:lnTo>
                      <a:pt x="967" y="304"/>
                    </a:lnTo>
                    <a:lnTo>
                      <a:pt x="974" y="284"/>
                    </a:lnTo>
                    <a:lnTo>
                      <a:pt x="986" y="259"/>
                    </a:lnTo>
                    <a:lnTo>
                      <a:pt x="996" y="234"/>
                    </a:lnTo>
                    <a:lnTo>
                      <a:pt x="1003" y="210"/>
                    </a:lnTo>
                    <a:lnTo>
                      <a:pt x="1009" y="189"/>
                    </a:lnTo>
                    <a:lnTo>
                      <a:pt x="1011" y="181"/>
                    </a:lnTo>
                    <a:lnTo>
                      <a:pt x="1013" y="173"/>
                    </a:lnTo>
                    <a:lnTo>
                      <a:pt x="1013" y="168"/>
                    </a:lnTo>
                    <a:lnTo>
                      <a:pt x="1013" y="164"/>
                    </a:lnTo>
                    <a:lnTo>
                      <a:pt x="1011" y="158"/>
                    </a:lnTo>
                    <a:lnTo>
                      <a:pt x="1007" y="150"/>
                    </a:lnTo>
                    <a:lnTo>
                      <a:pt x="1002" y="146"/>
                    </a:lnTo>
                    <a:lnTo>
                      <a:pt x="994" y="144"/>
                    </a:lnTo>
                    <a:lnTo>
                      <a:pt x="986" y="146"/>
                    </a:lnTo>
                    <a:lnTo>
                      <a:pt x="980" y="150"/>
                    </a:lnTo>
                    <a:lnTo>
                      <a:pt x="978" y="152"/>
                    </a:lnTo>
                    <a:lnTo>
                      <a:pt x="974" y="158"/>
                    </a:lnTo>
                    <a:lnTo>
                      <a:pt x="972" y="164"/>
                    </a:lnTo>
                    <a:lnTo>
                      <a:pt x="970" y="171"/>
                    </a:lnTo>
                    <a:lnTo>
                      <a:pt x="965" y="189"/>
                    </a:lnTo>
                    <a:lnTo>
                      <a:pt x="963" y="197"/>
                    </a:lnTo>
                    <a:lnTo>
                      <a:pt x="963" y="208"/>
                    </a:lnTo>
                    <a:lnTo>
                      <a:pt x="980" y="212"/>
                    </a:lnTo>
                    <a:lnTo>
                      <a:pt x="963" y="206"/>
                    </a:lnTo>
                    <a:lnTo>
                      <a:pt x="955" y="226"/>
                    </a:lnTo>
                    <a:lnTo>
                      <a:pt x="949" y="249"/>
                    </a:lnTo>
                    <a:lnTo>
                      <a:pt x="941" y="275"/>
                    </a:lnTo>
                    <a:lnTo>
                      <a:pt x="935" y="300"/>
                    </a:lnTo>
                    <a:lnTo>
                      <a:pt x="930" y="323"/>
                    </a:lnTo>
                    <a:lnTo>
                      <a:pt x="926" y="341"/>
                    </a:lnTo>
                    <a:lnTo>
                      <a:pt x="924" y="348"/>
                    </a:lnTo>
                    <a:lnTo>
                      <a:pt x="922" y="354"/>
                    </a:lnTo>
                    <a:lnTo>
                      <a:pt x="922" y="356"/>
                    </a:lnTo>
                    <a:lnTo>
                      <a:pt x="922" y="362"/>
                    </a:lnTo>
                    <a:lnTo>
                      <a:pt x="920" y="364"/>
                    </a:lnTo>
                    <a:lnTo>
                      <a:pt x="916" y="397"/>
                    </a:lnTo>
                    <a:lnTo>
                      <a:pt x="914" y="426"/>
                    </a:lnTo>
                    <a:lnTo>
                      <a:pt x="912" y="438"/>
                    </a:lnTo>
                    <a:lnTo>
                      <a:pt x="912" y="451"/>
                    </a:lnTo>
                    <a:lnTo>
                      <a:pt x="912" y="457"/>
                    </a:lnTo>
                    <a:lnTo>
                      <a:pt x="912" y="465"/>
                    </a:lnTo>
                    <a:lnTo>
                      <a:pt x="914" y="471"/>
                    </a:lnTo>
                    <a:lnTo>
                      <a:pt x="918" y="477"/>
                    </a:lnTo>
                    <a:lnTo>
                      <a:pt x="922" y="479"/>
                    </a:lnTo>
                    <a:lnTo>
                      <a:pt x="928" y="483"/>
                    </a:lnTo>
                    <a:lnTo>
                      <a:pt x="935" y="485"/>
                    </a:lnTo>
                    <a:lnTo>
                      <a:pt x="943" y="483"/>
                    </a:lnTo>
                    <a:lnTo>
                      <a:pt x="945" y="485"/>
                    </a:lnTo>
                    <a:lnTo>
                      <a:pt x="947" y="485"/>
                    </a:lnTo>
                    <a:lnTo>
                      <a:pt x="961" y="475"/>
                    </a:lnTo>
                    <a:lnTo>
                      <a:pt x="967" y="471"/>
                    </a:lnTo>
                    <a:lnTo>
                      <a:pt x="970" y="465"/>
                    </a:lnTo>
                    <a:lnTo>
                      <a:pt x="978" y="451"/>
                    </a:lnTo>
                    <a:lnTo>
                      <a:pt x="984" y="436"/>
                    </a:lnTo>
                    <a:lnTo>
                      <a:pt x="990" y="424"/>
                    </a:lnTo>
                    <a:lnTo>
                      <a:pt x="992" y="420"/>
                    </a:lnTo>
                    <a:lnTo>
                      <a:pt x="996" y="409"/>
                    </a:lnTo>
                    <a:lnTo>
                      <a:pt x="1000" y="399"/>
                    </a:lnTo>
                    <a:lnTo>
                      <a:pt x="1002" y="391"/>
                    </a:lnTo>
                    <a:lnTo>
                      <a:pt x="1003" y="383"/>
                    </a:lnTo>
                    <a:lnTo>
                      <a:pt x="1007" y="374"/>
                    </a:lnTo>
                    <a:lnTo>
                      <a:pt x="1007" y="366"/>
                    </a:lnTo>
                    <a:lnTo>
                      <a:pt x="1009" y="358"/>
                    </a:lnTo>
                    <a:lnTo>
                      <a:pt x="1011" y="346"/>
                    </a:lnTo>
                    <a:lnTo>
                      <a:pt x="1011" y="341"/>
                    </a:lnTo>
                    <a:lnTo>
                      <a:pt x="1011" y="331"/>
                    </a:lnTo>
                    <a:lnTo>
                      <a:pt x="1013" y="321"/>
                    </a:lnTo>
                    <a:lnTo>
                      <a:pt x="1015" y="308"/>
                    </a:lnTo>
                    <a:lnTo>
                      <a:pt x="1017" y="292"/>
                    </a:lnTo>
                    <a:lnTo>
                      <a:pt x="1019" y="276"/>
                    </a:lnTo>
                    <a:lnTo>
                      <a:pt x="1021" y="267"/>
                    </a:lnTo>
                    <a:lnTo>
                      <a:pt x="1021" y="259"/>
                    </a:lnTo>
                    <a:lnTo>
                      <a:pt x="1002" y="259"/>
                    </a:lnTo>
                    <a:lnTo>
                      <a:pt x="1021" y="267"/>
                    </a:lnTo>
                    <a:lnTo>
                      <a:pt x="1025" y="251"/>
                    </a:lnTo>
                    <a:lnTo>
                      <a:pt x="1025" y="243"/>
                    </a:lnTo>
                    <a:lnTo>
                      <a:pt x="1027" y="240"/>
                    </a:lnTo>
                    <a:lnTo>
                      <a:pt x="1027" y="232"/>
                    </a:lnTo>
                    <a:lnTo>
                      <a:pt x="1027" y="224"/>
                    </a:lnTo>
                    <a:lnTo>
                      <a:pt x="1023" y="218"/>
                    </a:lnTo>
                    <a:lnTo>
                      <a:pt x="1015" y="212"/>
                    </a:lnTo>
                    <a:lnTo>
                      <a:pt x="1007" y="212"/>
                    </a:lnTo>
                    <a:lnTo>
                      <a:pt x="1002" y="212"/>
                    </a:lnTo>
                    <a:lnTo>
                      <a:pt x="994" y="218"/>
                    </a:lnTo>
                    <a:lnTo>
                      <a:pt x="990" y="224"/>
                    </a:lnTo>
                    <a:lnTo>
                      <a:pt x="990" y="228"/>
                    </a:lnTo>
                    <a:lnTo>
                      <a:pt x="974" y="275"/>
                    </a:lnTo>
                    <a:lnTo>
                      <a:pt x="965" y="325"/>
                    </a:lnTo>
                    <a:lnTo>
                      <a:pt x="963" y="333"/>
                    </a:lnTo>
                    <a:lnTo>
                      <a:pt x="955" y="381"/>
                    </a:lnTo>
                    <a:lnTo>
                      <a:pt x="949" y="430"/>
                    </a:lnTo>
                    <a:lnTo>
                      <a:pt x="947" y="432"/>
                    </a:lnTo>
                    <a:lnTo>
                      <a:pt x="949" y="436"/>
                    </a:lnTo>
                    <a:lnTo>
                      <a:pt x="951" y="453"/>
                    </a:lnTo>
                    <a:lnTo>
                      <a:pt x="955" y="463"/>
                    </a:lnTo>
                    <a:lnTo>
                      <a:pt x="959" y="469"/>
                    </a:lnTo>
                    <a:lnTo>
                      <a:pt x="963" y="475"/>
                    </a:lnTo>
                    <a:lnTo>
                      <a:pt x="968" y="479"/>
                    </a:lnTo>
                    <a:lnTo>
                      <a:pt x="972" y="483"/>
                    </a:lnTo>
                    <a:lnTo>
                      <a:pt x="980" y="485"/>
                    </a:lnTo>
                    <a:lnTo>
                      <a:pt x="984" y="483"/>
                    </a:lnTo>
                    <a:lnTo>
                      <a:pt x="992" y="481"/>
                    </a:lnTo>
                    <a:lnTo>
                      <a:pt x="998" y="477"/>
                    </a:lnTo>
                    <a:lnTo>
                      <a:pt x="1002" y="475"/>
                    </a:lnTo>
                    <a:lnTo>
                      <a:pt x="1005" y="469"/>
                    </a:lnTo>
                    <a:lnTo>
                      <a:pt x="1009" y="463"/>
                    </a:lnTo>
                    <a:lnTo>
                      <a:pt x="1013" y="455"/>
                    </a:lnTo>
                    <a:lnTo>
                      <a:pt x="1019" y="440"/>
                    </a:lnTo>
                    <a:lnTo>
                      <a:pt x="1025" y="420"/>
                    </a:lnTo>
                    <a:lnTo>
                      <a:pt x="1029" y="405"/>
                    </a:lnTo>
                    <a:lnTo>
                      <a:pt x="1031" y="399"/>
                    </a:lnTo>
                    <a:lnTo>
                      <a:pt x="1033" y="393"/>
                    </a:lnTo>
                    <a:lnTo>
                      <a:pt x="1013" y="387"/>
                    </a:lnTo>
                    <a:lnTo>
                      <a:pt x="1033" y="393"/>
                    </a:lnTo>
                    <a:lnTo>
                      <a:pt x="1052" y="315"/>
                    </a:lnTo>
                    <a:lnTo>
                      <a:pt x="1073" y="234"/>
                    </a:lnTo>
                    <a:lnTo>
                      <a:pt x="1073" y="232"/>
                    </a:lnTo>
                    <a:lnTo>
                      <a:pt x="1075" y="218"/>
                    </a:lnTo>
                    <a:lnTo>
                      <a:pt x="1081" y="201"/>
                    </a:lnTo>
                    <a:lnTo>
                      <a:pt x="1083" y="193"/>
                    </a:lnTo>
                    <a:lnTo>
                      <a:pt x="1085" y="187"/>
                    </a:lnTo>
                    <a:lnTo>
                      <a:pt x="1085" y="183"/>
                    </a:lnTo>
                    <a:lnTo>
                      <a:pt x="1087" y="179"/>
                    </a:lnTo>
                    <a:lnTo>
                      <a:pt x="1068" y="173"/>
                    </a:lnTo>
                    <a:lnTo>
                      <a:pt x="1050" y="181"/>
                    </a:lnTo>
                    <a:lnTo>
                      <a:pt x="1054" y="187"/>
                    </a:lnTo>
                    <a:lnTo>
                      <a:pt x="1060" y="191"/>
                    </a:lnTo>
                    <a:lnTo>
                      <a:pt x="1068" y="193"/>
                    </a:lnTo>
                    <a:lnTo>
                      <a:pt x="1075" y="191"/>
                    </a:lnTo>
                    <a:lnTo>
                      <a:pt x="1081" y="187"/>
                    </a:lnTo>
                    <a:lnTo>
                      <a:pt x="1085" y="181"/>
                    </a:lnTo>
                    <a:lnTo>
                      <a:pt x="1050" y="177"/>
                    </a:lnTo>
                    <a:lnTo>
                      <a:pt x="1050" y="185"/>
                    </a:lnTo>
                    <a:lnTo>
                      <a:pt x="1052" y="193"/>
                    </a:lnTo>
                    <a:lnTo>
                      <a:pt x="1054" y="206"/>
                    </a:lnTo>
                    <a:lnTo>
                      <a:pt x="1073" y="199"/>
                    </a:lnTo>
                    <a:lnTo>
                      <a:pt x="1054" y="199"/>
                    </a:lnTo>
                    <a:lnTo>
                      <a:pt x="1056" y="210"/>
                    </a:lnTo>
                    <a:lnTo>
                      <a:pt x="1075" y="210"/>
                    </a:lnTo>
                    <a:lnTo>
                      <a:pt x="1056" y="203"/>
                    </a:lnTo>
                    <a:lnTo>
                      <a:pt x="1056" y="218"/>
                    </a:lnTo>
                    <a:lnTo>
                      <a:pt x="1056" y="220"/>
                    </a:lnTo>
                    <a:lnTo>
                      <a:pt x="1050" y="245"/>
                    </a:lnTo>
                    <a:lnTo>
                      <a:pt x="1070" y="245"/>
                    </a:lnTo>
                    <a:lnTo>
                      <a:pt x="1052" y="238"/>
                    </a:lnTo>
                    <a:lnTo>
                      <a:pt x="1046" y="263"/>
                    </a:lnTo>
                    <a:lnTo>
                      <a:pt x="1038" y="288"/>
                    </a:lnTo>
                    <a:lnTo>
                      <a:pt x="1033" y="315"/>
                    </a:lnTo>
                    <a:lnTo>
                      <a:pt x="1027" y="337"/>
                    </a:lnTo>
                    <a:lnTo>
                      <a:pt x="1021" y="356"/>
                    </a:lnTo>
                    <a:lnTo>
                      <a:pt x="1019" y="364"/>
                    </a:lnTo>
                    <a:lnTo>
                      <a:pt x="1017" y="370"/>
                    </a:lnTo>
                    <a:lnTo>
                      <a:pt x="1017" y="372"/>
                    </a:lnTo>
                    <a:lnTo>
                      <a:pt x="1017" y="376"/>
                    </a:lnTo>
                    <a:lnTo>
                      <a:pt x="1017" y="378"/>
                    </a:lnTo>
                    <a:lnTo>
                      <a:pt x="1009" y="413"/>
                    </a:lnTo>
                    <a:lnTo>
                      <a:pt x="1007" y="442"/>
                    </a:lnTo>
                    <a:lnTo>
                      <a:pt x="1007" y="450"/>
                    </a:lnTo>
                    <a:lnTo>
                      <a:pt x="1007" y="457"/>
                    </a:lnTo>
                    <a:lnTo>
                      <a:pt x="1009" y="465"/>
                    </a:lnTo>
                    <a:lnTo>
                      <a:pt x="1011" y="471"/>
                    </a:lnTo>
                    <a:lnTo>
                      <a:pt x="1015" y="477"/>
                    </a:lnTo>
                    <a:lnTo>
                      <a:pt x="1021" y="481"/>
                    </a:lnTo>
                    <a:lnTo>
                      <a:pt x="1029" y="483"/>
                    </a:lnTo>
                    <a:lnTo>
                      <a:pt x="1038" y="485"/>
                    </a:lnTo>
                    <a:lnTo>
                      <a:pt x="1040" y="485"/>
                    </a:lnTo>
                    <a:lnTo>
                      <a:pt x="1050" y="479"/>
                    </a:lnTo>
                    <a:lnTo>
                      <a:pt x="1056" y="475"/>
                    </a:lnTo>
                    <a:lnTo>
                      <a:pt x="1060" y="469"/>
                    </a:lnTo>
                    <a:lnTo>
                      <a:pt x="1066" y="461"/>
                    </a:lnTo>
                    <a:lnTo>
                      <a:pt x="1070" y="453"/>
                    </a:lnTo>
                    <a:lnTo>
                      <a:pt x="1050" y="446"/>
                    </a:lnTo>
                    <a:lnTo>
                      <a:pt x="1064" y="459"/>
                    </a:lnTo>
                    <a:lnTo>
                      <a:pt x="1070" y="450"/>
                    </a:lnTo>
                    <a:lnTo>
                      <a:pt x="1072" y="448"/>
                    </a:lnTo>
                    <a:lnTo>
                      <a:pt x="1085" y="424"/>
                    </a:lnTo>
                    <a:lnTo>
                      <a:pt x="1095" y="407"/>
                    </a:lnTo>
                    <a:lnTo>
                      <a:pt x="1103" y="393"/>
                    </a:lnTo>
                    <a:lnTo>
                      <a:pt x="1108" y="380"/>
                    </a:lnTo>
                    <a:lnTo>
                      <a:pt x="1114" y="366"/>
                    </a:lnTo>
                    <a:lnTo>
                      <a:pt x="1118" y="350"/>
                    </a:lnTo>
                    <a:lnTo>
                      <a:pt x="1126" y="331"/>
                    </a:lnTo>
                    <a:lnTo>
                      <a:pt x="1134" y="306"/>
                    </a:lnTo>
                    <a:lnTo>
                      <a:pt x="1143" y="275"/>
                    </a:lnTo>
                    <a:lnTo>
                      <a:pt x="1155" y="241"/>
                    </a:lnTo>
                    <a:lnTo>
                      <a:pt x="1155" y="240"/>
                    </a:lnTo>
                    <a:lnTo>
                      <a:pt x="1155" y="236"/>
                    </a:lnTo>
                    <a:lnTo>
                      <a:pt x="1157" y="228"/>
                    </a:lnTo>
                    <a:lnTo>
                      <a:pt x="1163" y="212"/>
                    </a:lnTo>
                    <a:lnTo>
                      <a:pt x="1165" y="205"/>
                    </a:lnTo>
                    <a:lnTo>
                      <a:pt x="1167" y="201"/>
                    </a:lnTo>
                    <a:lnTo>
                      <a:pt x="1147" y="193"/>
                    </a:lnTo>
                    <a:lnTo>
                      <a:pt x="1161" y="206"/>
                    </a:lnTo>
                    <a:lnTo>
                      <a:pt x="1163" y="206"/>
                    </a:lnTo>
                    <a:lnTo>
                      <a:pt x="1149" y="193"/>
                    </a:lnTo>
                    <a:lnTo>
                      <a:pt x="1132" y="199"/>
                    </a:lnTo>
                    <a:lnTo>
                      <a:pt x="1136" y="206"/>
                    </a:lnTo>
                    <a:lnTo>
                      <a:pt x="1142" y="210"/>
                    </a:lnTo>
                    <a:lnTo>
                      <a:pt x="1149" y="212"/>
                    </a:lnTo>
                    <a:lnTo>
                      <a:pt x="1157" y="210"/>
                    </a:lnTo>
                    <a:lnTo>
                      <a:pt x="1130" y="193"/>
                    </a:lnTo>
                    <a:lnTo>
                      <a:pt x="1130" y="195"/>
                    </a:lnTo>
                    <a:lnTo>
                      <a:pt x="1128" y="214"/>
                    </a:lnTo>
                    <a:lnTo>
                      <a:pt x="1126" y="234"/>
                    </a:lnTo>
                    <a:lnTo>
                      <a:pt x="1145" y="234"/>
                    </a:lnTo>
                    <a:lnTo>
                      <a:pt x="1126" y="226"/>
                    </a:lnTo>
                    <a:lnTo>
                      <a:pt x="1118" y="269"/>
                    </a:lnTo>
                    <a:lnTo>
                      <a:pt x="1107" y="300"/>
                    </a:lnTo>
                    <a:lnTo>
                      <a:pt x="1097" y="337"/>
                    </a:lnTo>
                    <a:lnTo>
                      <a:pt x="1097" y="339"/>
                    </a:lnTo>
                    <a:lnTo>
                      <a:pt x="1089" y="364"/>
                    </a:lnTo>
                    <a:lnTo>
                      <a:pt x="1083" y="395"/>
                    </a:lnTo>
                    <a:lnTo>
                      <a:pt x="1081" y="399"/>
                    </a:lnTo>
                    <a:lnTo>
                      <a:pt x="1083" y="403"/>
                    </a:lnTo>
                    <a:lnTo>
                      <a:pt x="1085" y="416"/>
                    </a:lnTo>
                    <a:lnTo>
                      <a:pt x="1087" y="426"/>
                    </a:lnTo>
                    <a:lnTo>
                      <a:pt x="1091" y="432"/>
                    </a:lnTo>
                    <a:lnTo>
                      <a:pt x="1093" y="436"/>
                    </a:lnTo>
                    <a:lnTo>
                      <a:pt x="1099" y="442"/>
                    </a:lnTo>
                    <a:lnTo>
                      <a:pt x="1105" y="446"/>
                    </a:lnTo>
                    <a:lnTo>
                      <a:pt x="1110" y="450"/>
                    </a:lnTo>
                    <a:lnTo>
                      <a:pt x="1118" y="451"/>
                    </a:lnTo>
                    <a:lnTo>
                      <a:pt x="1126" y="450"/>
                    </a:lnTo>
                    <a:lnTo>
                      <a:pt x="1134" y="448"/>
                    </a:lnTo>
                    <a:lnTo>
                      <a:pt x="1140" y="444"/>
                    </a:lnTo>
                    <a:lnTo>
                      <a:pt x="1145" y="436"/>
                    </a:lnTo>
                    <a:lnTo>
                      <a:pt x="1151" y="430"/>
                    </a:lnTo>
                    <a:lnTo>
                      <a:pt x="1159" y="420"/>
                    </a:lnTo>
                    <a:lnTo>
                      <a:pt x="1165" y="405"/>
                    </a:lnTo>
                    <a:lnTo>
                      <a:pt x="1173" y="391"/>
                    </a:lnTo>
                    <a:lnTo>
                      <a:pt x="1184" y="364"/>
                    </a:lnTo>
                    <a:lnTo>
                      <a:pt x="1194" y="339"/>
                    </a:lnTo>
                    <a:lnTo>
                      <a:pt x="1206" y="286"/>
                    </a:lnTo>
                    <a:lnTo>
                      <a:pt x="1206" y="278"/>
                    </a:lnTo>
                    <a:lnTo>
                      <a:pt x="1215" y="226"/>
                    </a:lnTo>
                    <a:lnTo>
                      <a:pt x="1196" y="226"/>
                    </a:lnTo>
                    <a:lnTo>
                      <a:pt x="1215" y="234"/>
                    </a:lnTo>
                    <a:lnTo>
                      <a:pt x="1221" y="208"/>
                    </a:lnTo>
                    <a:lnTo>
                      <a:pt x="1229" y="179"/>
                    </a:lnTo>
                    <a:lnTo>
                      <a:pt x="1210" y="173"/>
                    </a:lnTo>
                    <a:lnTo>
                      <a:pt x="1190" y="173"/>
                    </a:lnTo>
                    <a:lnTo>
                      <a:pt x="1192" y="181"/>
                    </a:lnTo>
                    <a:lnTo>
                      <a:pt x="1196" y="187"/>
                    </a:lnTo>
                    <a:lnTo>
                      <a:pt x="1202" y="191"/>
                    </a:lnTo>
                    <a:lnTo>
                      <a:pt x="1210" y="193"/>
                    </a:lnTo>
                    <a:lnTo>
                      <a:pt x="1217" y="191"/>
                    </a:lnTo>
                    <a:lnTo>
                      <a:pt x="1223" y="187"/>
                    </a:lnTo>
                    <a:lnTo>
                      <a:pt x="1227" y="181"/>
                    </a:lnTo>
                    <a:lnTo>
                      <a:pt x="1190" y="171"/>
                    </a:lnTo>
                    <a:lnTo>
                      <a:pt x="1188" y="201"/>
                    </a:lnTo>
                    <a:lnTo>
                      <a:pt x="1186" y="228"/>
                    </a:lnTo>
                    <a:lnTo>
                      <a:pt x="1186" y="255"/>
                    </a:lnTo>
                    <a:lnTo>
                      <a:pt x="1184" y="280"/>
                    </a:lnTo>
                    <a:lnTo>
                      <a:pt x="1178" y="308"/>
                    </a:lnTo>
                    <a:lnTo>
                      <a:pt x="1198" y="308"/>
                    </a:lnTo>
                    <a:lnTo>
                      <a:pt x="1180" y="300"/>
                    </a:lnTo>
                    <a:lnTo>
                      <a:pt x="1175" y="323"/>
                    </a:lnTo>
                    <a:lnTo>
                      <a:pt x="1165" y="372"/>
                    </a:lnTo>
                    <a:lnTo>
                      <a:pt x="1165" y="374"/>
                    </a:lnTo>
                    <a:lnTo>
                      <a:pt x="1163" y="380"/>
                    </a:lnTo>
                    <a:lnTo>
                      <a:pt x="1165" y="385"/>
                    </a:lnTo>
                    <a:lnTo>
                      <a:pt x="1169" y="393"/>
                    </a:lnTo>
                    <a:lnTo>
                      <a:pt x="1175" y="397"/>
                    </a:lnTo>
                    <a:lnTo>
                      <a:pt x="1182" y="399"/>
                    </a:lnTo>
                    <a:lnTo>
                      <a:pt x="1190" y="397"/>
                    </a:lnTo>
                    <a:lnTo>
                      <a:pt x="1192" y="395"/>
                    </a:lnTo>
                    <a:lnTo>
                      <a:pt x="1198" y="391"/>
                    </a:lnTo>
                    <a:lnTo>
                      <a:pt x="1200" y="387"/>
                    </a:lnTo>
                    <a:lnTo>
                      <a:pt x="1206" y="381"/>
                    </a:lnTo>
                    <a:lnTo>
                      <a:pt x="1208" y="376"/>
                    </a:lnTo>
                    <a:lnTo>
                      <a:pt x="1215" y="362"/>
                    </a:lnTo>
                    <a:lnTo>
                      <a:pt x="1217" y="356"/>
                    </a:lnTo>
                    <a:lnTo>
                      <a:pt x="1221" y="348"/>
                    </a:lnTo>
                    <a:lnTo>
                      <a:pt x="1202" y="343"/>
                    </a:lnTo>
                    <a:lnTo>
                      <a:pt x="1219" y="350"/>
                    </a:lnTo>
                    <a:lnTo>
                      <a:pt x="1227" y="335"/>
                    </a:lnTo>
                    <a:lnTo>
                      <a:pt x="1233" y="315"/>
                    </a:lnTo>
                    <a:lnTo>
                      <a:pt x="1239" y="294"/>
                    </a:lnTo>
                    <a:lnTo>
                      <a:pt x="1245" y="273"/>
                    </a:lnTo>
                    <a:lnTo>
                      <a:pt x="1248" y="251"/>
                    </a:lnTo>
                    <a:lnTo>
                      <a:pt x="1254" y="230"/>
                    </a:lnTo>
                    <a:lnTo>
                      <a:pt x="1258" y="212"/>
                    </a:lnTo>
                    <a:lnTo>
                      <a:pt x="1262" y="193"/>
                    </a:lnTo>
                    <a:lnTo>
                      <a:pt x="1262" y="185"/>
                    </a:lnTo>
                    <a:lnTo>
                      <a:pt x="1264" y="179"/>
                    </a:lnTo>
                    <a:lnTo>
                      <a:pt x="1266" y="170"/>
                    </a:lnTo>
                    <a:lnTo>
                      <a:pt x="1268" y="160"/>
                    </a:lnTo>
                    <a:lnTo>
                      <a:pt x="1272" y="136"/>
                    </a:lnTo>
                    <a:lnTo>
                      <a:pt x="1252" y="136"/>
                    </a:lnTo>
                    <a:lnTo>
                      <a:pt x="1270" y="144"/>
                    </a:lnTo>
                    <a:lnTo>
                      <a:pt x="1272" y="135"/>
                    </a:lnTo>
                    <a:lnTo>
                      <a:pt x="1274" y="127"/>
                    </a:lnTo>
                    <a:lnTo>
                      <a:pt x="1276" y="119"/>
                    </a:lnTo>
                    <a:lnTo>
                      <a:pt x="1278" y="115"/>
                    </a:lnTo>
                    <a:lnTo>
                      <a:pt x="1258" y="107"/>
                    </a:lnTo>
                    <a:lnTo>
                      <a:pt x="1266" y="127"/>
                    </a:lnTo>
                    <a:lnTo>
                      <a:pt x="1272" y="123"/>
                    </a:lnTo>
                    <a:lnTo>
                      <a:pt x="1258" y="127"/>
                    </a:lnTo>
                    <a:lnTo>
                      <a:pt x="1260" y="127"/>
                    </a:lnTo>
                    <a:lnTo>
                      <a:pt x="1260" y="107"/>
                    </a:lnTo>
                    <a:lnTo>
                      <a:pt x="1241" y="115"/>
                    </a:lnTo>
                    <a:lnTo>
                      <a:pt x="1247" y="123"/>
                    </a:lnTo>
                    <a:lnTo>
                      <a:pt x="1252" y="127"/>
                    </a:lnTo>
                    <a:lnTo>
                      <a:pt x="1241" y="107"/>
                    </a:lnTo>
                    <a:lnTo>
                      <a:pt x="1241" y="113"/>
                    </a:lnTo>
                    <a:lnTo>
                      <a:pt x="1239" y="123"/>
                    </a:lnTo>
                    <a:lnTo>
                      <a:pt x="1237" y="138"/>
                    </a:lnTo>
                    <a:lnTo>
                      <a:pt x="1235" y="160"/>
                    </a:lnTo>
                    <a:lnTo>
                      <a:pt x="1233" y="173"/>
                    </a:lnTo>
                    <a:lnTo>
                      <a:pt x="1233" y="187"/>
                    </a:lnTo>
                    <a:lnTo>
                      <a:pt x="1225" y="228"/>
                    </a:lnTo>
                    <a:lnTo>
                      <a:pt x="1219" y="265"/>
                    </a:lnTo>
                    <a:lnTo>
                      <a:pt x="1217" y="267"/>
                    </a:lnTo>
                    <a:lnTo>
                      <a:pt x="1219" y="271"/>
                    </a:lnTo>
                    <a:lnTo>
                      <a:pt x="1219" y="290"/>
                    </a:lnTo>
                    <a:lnTo>
                      <a:pt x="1237" y="282"/>
                    </a:lnTo>
                    <a:lnTo>
                      <a:pt x="1217" y="282"/>
                    </a:lnTo>
                    <a:lnTo>
                      <a:pt x="1217" y="300"/>
                    </a:lnTo>
                    <a:lnTo>
                      <a:pt x="1217" y="310"/>
                    </a:lnTo>
                    <a:lnTo>
                      <a:pt x="1219" y="317"/>
                    </a:lnTo>
                    <a:lnTo>
                      <a:pt x="1221" y="323"/>
                    </a:lnTo>
                    <a:lnTo>
                      <a:pt x="1225" y="331"/>
                    </a:lnTo>
                    <a:lnTo>
                      <a:pt x="1229" y="337"/>
                    </a:lnTo>
                    <a:lnTo>
                      <a:pt x="1235" y="341"/>
                    </a:lnTo>
                    <a:lnTo>
                      <a:pt x="1243" y="345"/>
                    </a:lnTo>
                    <a:lnTo>
                      <a:pt x="1250" y="327"/>
                    </a:lnTo>
                    <a:lnTo>
                      <a:pt x="1243" y="345"/>
                    </a:lnTo>
                    <a:lnTo>
                      <a:pt x="1248" y="346"/>
                    </a:lnTo>
                    <a:lnTo>
                      <a:pt x="1256" y="348"/>
                    </a:lnTo>
                    <a:lnTo>
                      <a:pt x="1264" y="346"/>
                    </a:lnTo>
                    <a:lnTo>
                      <a:pt x="1268" y="343"/>
                    </a:lnTo>
                    <a:lnTo>
                      <a:pt x="1274" y="339"/>
                    </a:lnTo>
                    <a:lnTo>
                      <a:pt x="1278" y="333"/>
                    </a:lnTo>
                    <a:lnTo>
                      <a:pt x="1280" y="329"/>
                    </a:lnTo>
                    <a:lnTo>
                      <a:pt x="1282" y="321"/>
                    </a:lnTo>
                    <a:lnTo>
                      <a:pt x="1283" y="313"/>
                    </a:lnTo>
                    <a:lnTo>
                      <a:pt x="1285" y="298"/>
                    </a:lnTo>
                    <a:lnTo>
                      <a:pt x="1287" y="288"/>
                    </a:lnTo>
                    <a:lnTo>
                      <a:pt x="1268" y="288"/>
                    </a:lnTo>
                    <a:lnTo>
                      <a:pt x="1287" y="296"/>
                    </a:lnTo>
                    <a:lnTo>
                      <a:pt x="1289" y="290"/>
                    </a:lnTo>
                    <a:lnTo>
                      <a:pt x="1289" y="288"/>
                    </a:lnTo>
                    <a:lnTo>
                      <a:pt x="1299" y="255"/>
                    </a:lnTo>
                    <a:lnTo>
                      <a:pt x="1309" y="220"/>
                    </a:lnTo>
                    <a:lnTo>
                      <a:pt x="1318" y="183"/>
                    </a:lnTo>
                    <a:lnTo>
                      <a:pt x="1330" y="148"/>
                    </a:lnTo>
                    <a:lnTo>
                      <a:pt x="1330" y="146"/>
                    </a:lnTo>
                    <a:lnTo>
                      <a:pt x="1330" y="142"/>
                    </a:lnTo>
                    <a:lnTo>
                      <a:pt x="1332" y="135"/>
                    </a:lnTo>
                    <a:lnTo>
                      <a:pt x="1338" y="119"/>
                    </a:lnTo>
                    <a:lnTo>
                      <a:pt x="1340" y="111"/>
                    </a:lnTo>
                    <a:lnTo>
                      <a:pt x="1342" y="107"/>
                    </a:lnTo>
                    <a:lnTo>
                      <a:pt x="1322" y="100"/>
                    </a:lnTo>
                    <a:lnTo>
                      <a:pt x="1336" y="113"/>
                    </a:lnTo>
                    <a:lnTo>
                      <a:pt x="1338" y="113"/>
                    </a:lnTo>
                    <a:lnTo>
                      <a:pt x="1324" y="100"/>
                    </a:lnTo>
                    <a:lnTo>
                      <a:pt x="1307" y="105"/>
                    </a:lnTo>
                    <a:lnTo>
                      <a:pt x="1311" y="113"/>
                    </a:lnTo>
                    <a:lnTo>
                      <a:pt x="1317" y="117"/>
                    </a:lnTo>
                    <a:lnTo>
                      <a:pt x="1324" y="119"/>
                    </a:lnTo>
                    <a:lnTo>
                      <a:pt x="1332" y="117"/>
                    </a:lnTo>
                    <a:lnTo>
                      <a:pt x="1305" y="100"/>
                    </a:lnTo>
                    <a:lnTo>
                      <a:pt x="1305" y="101"/>
                    </a:lnTo>
                    <a:lnTo>
                      <a:pt x="1324" y="101"/>
                    </a:lnTo>
                    <a:lnTo>
                      <a:pt x="1305" y="100"/>
                    </a:lnTo>
                    <a:lnTo>
                      <a:pt x="1301" y="135"/>
                    </a:lnTo>
                    <a:lnTo>
                      <a:pt x="1299" y="162"/>
                    </a:lnTo>
                    <a:lnTo>
                      <a:pt x="1293" y="187"/>
                    </a:lnTo>
                    <a:lnTo>
                      <a:pt x="1313" y="187"/>
                    </a:lnTo>
                    <a:lnTo>
                      <a:pt x="1295" y="179"/>
                    </a:lnTo>
                    <a:lnTo>
                      <a:pt x="1289" y="201"/>
                    </a:lnTo>
                    <a:lnTo>
                      <a:pt x="1283" y="222"/>
                    </a:lnTo>
                    <a:lnTo>
                      <a:pt x="1276" y="243"/>
                    </a:lnTo>
                    <a:lnTo>
                      <a:pt x="1268" y="269"/>
                    </a:lnTo>
                    <a:lnTo>
                      <a:pt x="1258" y="300"/>
                    </a:lnTo>
                    <a:lnTo>
                      <a:pt x="1256" y="306"/>
                    </a:lnTo>
                    <a:lnTo>
                      <a:pt x="1258" y="313"/>
                    </a:lnTo>
                    <a:lnTo>
                      <a:pt x="1260" y="329"/>
                    </a:lnTo>
                    <a:lnTo>
                      <a:pt x="1280" y="321"/>
                    </a:lnTo>
                    <a:lnTo>
                      <a:pt x="1260" y="321"/>
                    </a:lnTo>
                    <a:lnTo>
                      <a:pt x="1262" y="339"/>
                    </a:lnTo>
                    <a:lnTo>
                      <a:pt x="1262" y="346"/>
                    </a:lnTo>
                    <a:lnTo>
                      <a:pt x="1266" y="362"/>
                    </a:lnTo>
                    <a:lnTo>
                      <a:pt x="1272" y="368"/>
                    </a:lnTo>
                    <a:lnTo>
                      <a:pt x="1276" y="372"/>
                    </a:lnTo>
                    <a:lnTo>
                      <a:pt x="1282" y="376"/>
                    </a:lnTo>
                    <a:lnTo>
                      <a:pt x="1289" y="378"/>
                    </a:lnTo>
                    <a:lnTo>
                      <a:pt x="1295" y="380"/>
                    </a:lnTo>
                    <a:lnTo>
                      <a:pt x="1305" y="380"/>
                    </a:lnTo>
                    <a:lnTo>
                      <a:pt x="1313" y="378"/>
                    </a:lnTo>
                    <a:lnTo>
                      <a:pt x="1318" y="374"/>
                    </a:lnTo>
                    <a:lnTo>
                      <a:pt x="1322" y="370"/>
                    </a:lnTo>
                    <a:lnTo>
                      <a:pt x="1328" y="364"/>
                    </a:lnTo>
                    <a:lnTo>
                      <a:pt x="1330" y="358"/>
                    </a:lnTo>
                    <a:lnTo>
                      <a:pt x="1334" y="350"/>
                    </a:lnTo>
                    <a:lnTo>
                      <a:pt x="1338" y="333"/>
                    </a:lnTo>
                    <a:lnTo>
                      <a:pt x="1342" y="319"/>
                    </a:lnTo>
                    <a:lnTo>
                      <a:pt x="1346" y="311"/>
                    </a:lnTo>
                    <a:lnTo>
                      <a:pt x="1350" y="302"/>
                    </a:lnTo>
                    <a:lnTo>
                      <a:pt x="1353" y="292"/>
                    </a:lnTo>
                    <a:lnTo>
                      <a:pt x="1359" y="278"/>
                    </a:lnTo>
                    <a:lnTo>
                      <a:pt x="1369" y="251"/>
                    </a:lnTo>
                    <a:lnTo>
                      <a:pt x="1375" y="240"/>
                    </a:lnTo>
                    <a:lnTo>
                      <a:pt x="1379" y="228"/>
                    </a:lnTo>
                    <a:lnTo>
                      <a:pt x="1381" y="220"/>
                    </a:lnTo>
                    <a:lnTo>
                      <a:pt x="1383" y="214"/>
                    </a:lnTo>
                    <a:lnTo>
                      <a:pt x="1385" y="210"/>
                    </a:lnTo>
                    <a:lnTo>
                      <a:pt x="1385" y="203"/>
                    </a:lnTo>
                    <a:lnTo>
                      <a:pt x="1383" y="195"/>
                    </a:lnTo>
                    <a:lnTo>
                      <a:pt x="1379" y="189"/>
                    </a:lnTo>
                    <a:lnTo>
                      <a:pt x="1373" y="185"/>
                    </a:lnTo>
                    <a:lnTo>
                      <a:pt x="1365" y="183"/>
                    </a:lnTo>
                    <a:lnTo>
                      <a:pt x="1357" y="185"/>
                    </a:lnTo>
                    <a:lnTo>
                      <a:pt x="1352" y="189"/>
                    </a:lnTo>
                    <a:lnTo>
                      <a:pt x="1348" y="195"/>
                    </a:lnTo>
                    <a:lnTo>
                      <a:pt x="1346" y="197"/>
                    </a:lnTo>
                    <a:lnTo>
                      <a:pt x="1344" y="205"/>
                    </a:lnTo>
                    <a:lnTo>
                      <a:pt x="1338" y="218"/>
                    </a:lnTo>
                    <a:lnTo>
                      <a:pt x="1330" y="238"/>
                    </a:lnTo>
                    <a:lnTo>
                      <a:pt x="1324" y="251"/>
                    </a:lnTo>
                    <a:lnTo>
                      <a:pt x="1320" y="267"/>
                    </a:lnTo>
                    <a:lnTo>
                      <a:pt x="1338" y="273"/>
                    </a:lnTo>
                    <a:lnTo>
                      <a:pt x="1320" y="265"/>
                    </a:lnTo>
                    <a:lnTo>
                      <a:pt x="1309" y="292"/>
                    </a:lnTo>
                    <a:lnTo>
                      <a:pt x="1299" y="319"/>
                    </a:lnTo>
                    <a:lnTo>
                      <a:pt x="1299" y="325"/>
                    </a:lnTo>
                    <a:lnTo>
                      <a:pt x="1295" y="337"/>
                    </a:lnTo>
                    <a:lnTo>
                      <a:pt x="1315" y="337"/>
                    </a:lnTo>
                    <a:lnTo>
                      <a:pt x="1295" y="329"/>
                    </a:lnTo>
                    <a:lnTo>
                      <a:pt x="1291" y="339"/>
                    </a:lnTo>
                    <a:lnTo>
                      <a:pt x="1289" y="348"/>
                    </a:lnTo>
                    <a:lnTo>
                      <a:pt x="1289" y="356"/>
                    </a:lnTo>
                    <a:lnTo>
                      <a:pt x="1289" y="364"/>
                    </a:lnTo>
                    <a:lnTo>
                      <a:pt x="1295" y="378"/>
                    </a:lnTo>
                    <a:lnTo>
                      <a:pt x="1293" y="376"/>
                    </a:lnTo>
                    <a:lnTo>
                      <a:pt x="1299" y="381"/>
                    </a:lnTo>
                    <a:lnTo>
                      <a:pt x="1305" y="385"/>
                    </a:lnTo>
                    <a:lnTo>
                      <a:pt x="1313" y="387"/>
                    </a:lnTo>
                    <a:lnTo>
                      <a:pt x="1320" y="385"/>
                    </a:lnTo>
                    <a:lnTo>
                      <a:pt x="1322" y="383"/>
                    </a:lnTo>
                    <a:lnTo>
                      <a:pt x="1328" y="380"/>
                    </a:lnTo>
                    <a:lnTo>
                      <a:pt x="1334" y="376"/>
                    </a:lnTo>
                    <a:lnTo>
                      <a:pt x="1340" y="368"/>
                    </a:lnTo>
                    <a:lnTo>
                      <a:pt x="1344" y="362"/>
                    </a:lnTo>
                    <a:lnTo>
                      <a:pt x="1346" y="360"/>
                    </a:lnTo>
                    <a:lnTo>
                      <a:pt x="1330" y="348"/>
                    </a:lnTo>
                    <a:lnTo>
                      <a:pt x="1346" y="362"/>
                    </a:lnTo>
                    <a:lnTo>
                      <a:pt x="1363" y="339"/>
                    </a:lnTo>
                    <a:lnTo>
                      <a:pt x="1367" y="333"/>
                    </a:lnTo>
                    <a:lnTo>
                      <a:pt x="1383" y="310"/>
                    </a:lnTo>
                    <a:lnTo>
                      <a:pt x="1392" y="290"/>
                    </a:lnTo>
                    <a:lnTo>
                      <a:pt x="1400" y="271"/>
                    </a:lnTo>
                    <a:lnTo>
                      <a:pt x="1418" y="232"/>
                    </a:lnTo>
                    <a:lnTo>
                      <a:pt x="1425" y="214"/>
                    </a:lnTo>
                    <a:lnTo>
                      <a:pt x="1431" y="201"/>
                    </a:lnTo>
                    <a:lnTo>
                      <a:pt x="1435" y="191"/>
                    </a:lnTo>
                    <a:lnTo>
                      <a:pt x="1435" y="187"/>
                    </a:lnTo>
                    <a:lnTo>
                      <a:pt x="1437" y="185"/>
                    </a:lnTo>
                    <a:lnTo>
                      <a:pt x="1437" y="177"/>
                    </a:lnTo>
                    <a:lnTo>
                      <a:pt x="1439" y="170"/>
                    </a:lnTo>
                    <a:lnTo>
                      <a:pt x="1437" y="158"/>
                    </a:lnTo>
                    <a:lnTo>
                      <a:pt x="1439" y="150"/>
                    </a:lnTo>
                    <a:lnTo>
                      <a:pt x="1420" y="150"/>
                    </a:lnTo>
                    <a:lnTo>
                      <a:pt x="1437" y="158"/>
                    </a:lnTo>
                    <a:lnTo>
                      <a:pt x="1433" y="164"/>
                    </a:lnTo>
                    <a:lnTo>
                      <a:pt x="1435" y="162"/>
                    </a:lnTo>
                    <a:lnTo>
                      <a:pt x="1422" y="148"/>
                    </a:lnTo>
                    <a:lnTo>
                      <a:pt x="1429" y="166"/>
                    </a:lnTo>
                    <a:lnTo>
                      <a:pt x="1422" y="168"/>
                    </a:lnTo>
                    <a:lnTo>
                      <a:pt x="1425" y="166"/>
                    </a:lnTo>
                    <a:lnTo>
                      <a:pt x="1429" y="168"/>
                    </a:lnTo>
                    <a:lnTo>
                      <a:pt x="1429" y="148"/>
                    </a:lnTo>
                    <a:lnTo>
                      <a:pt x="1422" y="166"/>
                    </a:lnTo>
                    <a:lnTo>
                      <a:pt x="1416" y="162"/>
                    </a:lnTo>
                    <a:lnTo>
                      <a:pt x="1420" y="164"/>
                    </a:lnTo>
                    <a:lnTo>
                      <a:pt x="1433" y="150"/>
                    </a:lnTo>
                    <a:lnTo>
                      <a:pt x="1414" y="158"/>
                    </a:lnTo>
                    <a:lnTo>
                      <a:pt x="1416" y="166"/>
                    </a:lnTo>
                    <a:lnTo>
                      <a:pt x="1435" y="158"/>
                    </a:lnTo>
                    <a:lnTo>
                      <a:pt x="1416" y="158"/>
                    </a:lnTo>
                    <a:lnTo>
                      <a:pt x="1414" y="170"/>
                    </a:lnTo>
                    <a:lnTo>
                      <a:pt x="1414" y="177"/>
                    </a:lnTo>
                    <a:lnTo>
                      <a:pt x="1412" y="177"/>
                    </a:lnTo>
                    <a:lnTo>
                      <a:pt x="1410" y="195"/>
                    </a:lnTo>
                    <a:lnTo>
                      <a:pt x="1429" y="195"/>
                    </a:lnTo>
                    <a:lnTo>
                      <a:pt x="1410" y="187"/>
                    </a:lnTo>
                    <a:lnTo>
                      <a:pt x="1406" y="205"/>
                    </a:lnTo>
                    <a:lnTo>
                      <a:pt x="1394" y="240"/>
                    </a:lnTo>
                    <a:lnTo>
                      <a:pt x="1412" y="245"/>
                    </a:lnTo>
                    <a:lnTo>
                      <a:pt x="1394" y="240"/>
                    </a:lnTo>
                    <a:lnTo>
                      <a:pt x="1385" y="259"/>
                    </a:lnTo>
                    <a:lnTo>
                      <a:pt x="1377" y="278"/>
                    </a:lnTo>
                    <a:lnTo>
                      <a:pt x="1369" y="296"/>
                    </a:lnTo>
                    <a:lnTo>
                      <a:pt x="1361" y="311"/>
                    </a:lnTo>
                    <a:lnTo>
                      <a:pt x="1355" y="323"/>
                    </a:lnTo>
                    <a:lnTo>
                      <a:pt x="1350" y="335"/>
                    </a:lnTo>
                    <a:lnTo>
                      <a:pt x="1346" y="343"/>
                    </a:lnTo>
                    <a:lnTo>
                      <a:pt x="1342" y="348"/>
                    </a:lnTo>
                    <a:lnTo>
                      <a:pt x="1340" y="352"/>
                    </a:lnTo>
                    <a:lnTo>
                      <a:pt x="1340" y="360"/>
                    </a:lnTo>
                    <a:lnTo>
                      <a:pt x="1340" y="362"/>
                    </a:lnTo>
                    <a:lnTo>
                      <a:pt x="1342" y="370"/>
                    </a:lnTo>
                    <a:lnTo>
                      <a:pt x="1346" y="376"/>
                    </a:lnTo>
                    <a:lnTo>
                      <a:pt x="1352" y="380"/>
                    </a:lnTo>
                    <a:lnTo>
                      <a:pt x="1359" y="381"/>
                    </a:lnTo>
                    <a:lnTo>
                      <a:pt x="1361" y="381"/>
                    </a:lnTo>
                    <a:lnTo>
                      <a:pt x="1369" y="380"/>
                    </a:lnTo>
                    <a:lnTo>
                      <a:pt x="1373" y="378"/>
                    </a:lnTo>
                    <a:lnTo>
                      <a:pt x="1379" y="374"/>
                    </a:lnTo>
                    <a:lnTo>
                      <a:pt x="1385" y="370"/>
                    </a:lnTo>
                    <a:lnTo>
                      <a:pt x="1392" y="364"/>
                    </a:lnTo>
                    <a:lnTo>
                      <a:pt x="1404" y="356"/>
                    </a:lnTo>
                    <a:lnTo>
                      <a:pt x="1416" y="348"/>
                    </a:lnTo>
                    <a:lnTo>
                      <a:pt x="1418" y="346"/>
                    </a:lnTo>
                    <a:lnTo>
                      <a:pt x="1422" y="341"/>
                    </a:lnTo>
                    <a:lnTo>
                      <a:pt x="1433" y="313"/>
                    </a:lnTo>
                    <a:lnTo>
                      <a:pt x="1445" y="282"/>
                    </a:lnTo>
                    <a:lnTo>
                      <a:pt x="1457" y="251"/>
                    </a:lnTo>
                    <a:lnTo>
                      <a:pt x="1470" y="226"/>
                    </a:lnTo>
                    <a:lnTo>
                      <a:pt x="1453" y="216"/>
                    </a:lnTo>
                    <a:lnTo>
                      <a:pt x="1433" y="216"/>
                    </a:lnTo>
                    <a:lnTo>
                      <a:pt x="1435" y="224"/>
                    </a:lnTo>
                    <a:lnTo>
                      <a:pt x="1439" y="230"/>
                    </a:lnTo>
                    <a:lnTo>
                      <a:pt x="1445" y="234"/>
                    </a:lnTo>
                    <a:lnTo>
                      <a:pt x="1453" y="236"/>
                    </a:lnTo>
                    <a:lnTo>
                      <a:pt x="1460" y="234"/>
                    </a:lnTo>
                    <a:lnTo>
                      <a:pt x="1466" y="230"/>
                    </a:lnTo>
                    <a:lnTo>
                      <a:pt x="1435" y="212"/>
                    </a:lnTo>
                    <a:lnTo>
                      <a:pt x="1420" y="261"/>
                    </a:lnTo>
                    <a:lnTo>
                      <a:pt x="1400" y="311"/>
                    </a:lnTo>
                    <a:lnTo>
                      <a:pt x="1359" y="413"/>
                    </a:lnTo>
                    <a:lnTo>
                      <a:pt x="1359" y="418"/>
                    </a:lnTo>
                    <a:lnTo>
                      <a:pt x="1353" y="434"/>
                    </a:lnTo>
                    <a:lnTo>
                      <a:pt x="1373" y="434"/>
                    </a:lnTo>
                    <a:lnTo>
                      <a:pt x="1355" y="426"/>
                    </a:lnTo>
                    <a:lnTo>
                      <a:pt x="1350" y="440"/>
                    </a:lnTo>
                    <a:lnTo>
                      <a:pt x="1350" y="446"/>
                    </a:lnTo>
                    <a:lnTo>
                      <a:pt x="1348" y="453"/>
                    </a:lnTo>
                    <a:lnTo>
                      <a:pt x="1348" y="459"/>
                    </a:lnTo>
                    <a:lnTo>
                      <a:pt x="1348" y="467"/>
                    </a:lnTo>
                    <a:lnTo>
                      <a:pt x="1350" y="469"/>
                    </a:lnTo>
                    <a:lnTo>
                      <a:pt x="1353" y="475"/>
                    </a:lnTo>
                    <a:lnTo>
                      <a:pt x="1359" y="479"/>
                    </a:lnTo>
                    <a:lnTo>
                      <a:pt x="1367" y="481"/>
                    </a:lnTo>
                    <a:lnTo>
                      <a:pt x="1375" y="479"/>
                    </a:lnTo>
                    <a:lnTo>
                      <a:pt x="1383" y="475"/>
                    </a:lnTo>
                    <a:lnTo>
                      <a:pt x="1385" y="475"/>
                    </a:lnTo>
                    <a:lnTo>
                      <a:pt x="1402" y="455"/>
                    </a:lnTo>
                    <a:lnTo>
                      <a:pt x="1406" y="450"/>
                    </a:lnTo>
                    <a:lnTo>
                      <a:pt x="1420" y="430"/>
                    </a:lnTo>
                    <a:lnTo>
                      <a:pt x="1431" y="409"/>
                    </a:lnTo>
                    <a:lnTo>
                      <a:pt x="1414" y="401"/>
                    </a:lnTo>
                    <a:lnTo>
                      <a:pt x="1427" y="415"/>
                    </a:lnTo>
                    <a:lnTo>
                      <a:pt x="1441" y="393"/>
                    </a:lnTo>
                    <a:lnTo>
                      <a:pt x="1455" y="374"/>
                    </a:lnTo>
                    <a:lnTo>
                      <a:pt x="1464" y="352"/>
                    </a:lnTo>
                    <a:lnTo>
                      <a:pt x="1476" y="329"/>
                    </a:lnTo>
                    <a:lnTo>
                      <a:pt x="1486" y="306"/>
                    </a:lnTo>
                    <a:lnTo>
                      <a:pt x="1493" y="286"/>
                    </a:lnTo>
                    <a:lnTo>
                      <a:pt x="1497" y="278"/>
                    </a:lnTo>
                    <a:lnTo>
                      <a:pt x="1497" y="273"/>
                    </a:lnTo>
                    <a:lnTo>
                      <a:pt x="1499" y="265"/>
                    </a:lnTo>
                    <a:lnTo>
                      <a:pt x="1499" y="261"/>
                    </a:lnTo>
                    <a:lnTo>
                      <a:pt x="1497" y="253"/>
                    </a:lnTo>
                    <a:lnTo>
                      <a:pt x="1493" y="247"/>
                    </a:lnTo>
                    <a:lnTo>
                      <a:pt x="1486" y="241"/>
                    </a:lnTo>
                    <a:lnTo>
                      <a:pt x="1480" y="241"/>
                    </a:lnTo>
                    <a:lnTo>
                      <a:pt x="1472" y="243"/>
                    </a:lnTo>
                    <a:lnTo>
                      <a:pt x="1468" y="245"/>
                    </a:lnTo>
                    <a:lnTo>
                      <a:pt x="1462" y="249"/>
                    </a:lnTo>
                    <a:lnTo>
                      <a:pt x="1458" y="255"/>
                    </a:lnTo>
                    <a:lnTo>
                      <a:pt x="1447" y="269"/>
                    </a:lnTo>
                    <a:lnTo>
                      <a:pt x="1437" y="280"/>
                    </a:lnTo>
                    <a:lnTo>
                      <a:pt x="1431" y="290"/>
                    </a:lnTo>
                    <a:lnTo>
                      <a:pt x="1425" y="298"/>
                    </a:lnTo>
                    <a:lnTo>
                      <a:pt x="1420" y="304"/>
                    </a:lnTo>
                    <a:lnTo>
                      <a:pt x="1412" y="315"/>
                    </a:lnTo>
                    <a:lnTo>
                      <a:pt x="1406" y="327"/>
                    </a:lnTo>
                    <a:lnTo>
                      <a:pt x="1404" y="333"/>
                    </a:lnTo>
                    <a:lnTo>
                      <a:pt x="1400" y="341"/>
                    </a:lnTo>
                    <a:lnTo>
                      <a:pt x="1396" y="350"/>
                    </a:lnTo>
                    <a:lnTo>
                      <a:pt x="1390" y="364"/>
                    </a:lnTo>
                    <a:lnTo>
                      <a:pt x="1385" y="380"/>
                    </a:lnTo>
                    <a:lnTo>
                      <a:pt x="1377" y="399"/>
                    </a:lnTo>
                    <a:lnTo>
                      <a:pt x="1365" y="422"/>
                    </a:lnTo>
                    <a:lnTo>
                      <a:pt x="1353" y="451"/>
                    </a:lnTo>
                    <a:lnTo>
                      <a:pt x="1371" y="459"/>
                    </a:lnTo>
                    <a:lnTo>
                      <a:pt x="1353" y="451"/>
                    </a:lnTo>
                    <a:lnTo>
                      <a:pt x="1346" y="463"/>
                    </a:lnTo>
                    <a:lnTo>
                      <a:pt x="1338" y="475"/>
                    </a:lnTo>
                    <a:lnTo>
                      <a:pt x="1334" y="481"/>
                    </a:lnTo>
                    <a:lnTo>
                      <a:pt x="1334" y="486"/>
                    </a:lnTo>
                    <a:lnTo>
                      <a:pt x="1332" y="494"/>
                    </a:lnTo>
                    <a:lnTo>
                      <a:pt x="1334" y="502"/>
                    </a:lnTo>
                    <a:lnTo>
                      <a:pt x="1334" y="504"/>
                    </a:lnTo>
                    <a:lnTo>
                      <a:pt x="1340" y="510"/>
                    </a:lnTo>
                    <a:lnTo>
                      <a:pt x="1346" y="516"/>
                    </a:lnTo>
                    <a:lnTo>
                      <a:pt x="1353" y="516"/>
                    </a:lnTo>
                    <a:lnTo>
                      <a:pt x="1357" y="518"/>
                    </a:lnTo>
                    <a:lnTo>
                      <a:pt x="1365" y="516"/>
                    </a:lnTo>
                    <a:lnTo>
                      <a:pt x="1373" y="514"/>
                    </a:lnTo>
                    <a:lnTo>
                      <a:pt x="1379" y="512"/>
                    </a:lnTo>
                    <a:lnTo>
                      <a:pt x="1385" y="508"/>
                    </a:lnTo>
                    <a:lnTo>
                      <a:pt x="1394" y="498"/>
                    </a:lnTo>
                    <a:lnTo>
                      <a:pt x="1400" y="492"/>
                    </a:lnTo>
                    <a:lnTo>
                      <a:pt x="1408" y="479"/>
                    </a:lnTo>
                    <a:lnTo>
                      <a:pt x="1390" y="471"/>
                    </a:lnTo>
                    <a:lnTo>
                      <a:pt x="1404" y="485"/>
                    </a:lnTo>
                    <a:lnTo>
                      <a:pt x="1414" y="473"/>
                    </a:lnTo>
                    <a:lnTo>
                      <a:pt x="1414" y="471"/>
                    </a:lnTo>
                    <a:lnTo>
                      <a:pt x="1453" y="415"/>
                    </a:lnTo>
                    <a:lnTo>
                      <a:pt x="1495" y="354"/>
                    </a:lnTo>
                    <a:lnTo>
                      <a:pt x="1480" y="343"/>
                    </a:lnTo>
                    <a:lnTo>
                      <a:pt x="1495" y="354"/>
                    </a:lnTo>
                    <a:lnTo>
                      <a:pt x="1499" y="348"/>
                    </a:lnTo>
                    <a:lnTo>
                      <a:pt x="1503" y="343"/>
                    </a:lnTo>
                    <a:lnTo>
                      <a:pt x="1509" y="333"/>
                    </a:lnTo>
                    <a:lnTo>
                      <a:pt x="1523" y="313"/>
                    </a:lnTo>
                    <a:lnTo>
                      <a:pt x="1527" y="306"/>
                    </a:lnTo>
                    <a:lnTo>
                      <a:pt x="1530" y="300"/>
                    </a:lnTo>
                    <a:lnTo>
                      <a:pt x="1513" y="292"/>
                    </a:lnTo>
                    <a:lnTo>
                      <a:pt x="1527" y="306"/>
                    </a:lnTo>
                    <a:lnTo>
                      <a:pt x="1528" y="304"/>
                    </a:lnTo>
                    <a:lnTo>
                      <a:pt x="1515" y="290"/>
                    </a:lnTo>
                    <a:lnTo>
                      <a:pt x="1495" y="290"/>
                    </a:lnTo>
                    <a:lnTo>
                      <a:pt x="1495" y="298"/>
                    </a:lnTo>
                    <a:lnTo>
                      <a:pt x="1501" y="304"/>
                    </a:lnTo>
                    <a:lnTo>
                      <a:pt x="1507" y="308"/>
                    </a:lnTo>
                    <a:lnTo>
                      <a:pt x="1515" y="310"/>
                    </a:lnTo>
                    <a:lnTo>
                      <a:pt x="1523" y="308"/>
                    </a:lnTo>
                    <a:lnTo>
                      <a:pt x="1495" y="282"/>
                    </a:lnTo>
                    <a:lnTo>
                      <a:pt x="1495" y="286"/>
                    </a:lnTo>
                    <a:lnTo>
                      <a:pt x="1513" y="294"/>
                    </a:lnTo>
                    <a:lnTo>
                      <a:pt x="1495" y="286"/>
                    </a:lnTo>
                    <a:lnTo>
                      <a:pt x="1493" y="290"/>
                    </a:lnTo>
                    <a:lnTo>
                      <a:pt x="1490" y="294"/>
                    </a:lnTo>
                    <a:lnTo>
                      <a:pt x="1484" y="308"/>
                    </a:lnTo>
                    <a:lnTo>
                      <a:pt x="1474" y="327"/>
                    </a:lnTo>
                    <a:lnTo>
                      <a:pt x="1464" y="346"/>
                    </a:lnTo>
                    <a:lnTo>
                      <a:pt x="1453" y="366"/>
                    </a:lnTo>
                    <a:lnTo>
                      <a:pt x="1445" y="381"/>
                    </a:lnTo>
                    <a:lnTo>
                      <a:pt x="1437" y="395"/>
                    </a:lnTo>
                    <a:lnTo>
                      <a:pt x="1435" y="399"/>
                    </a:lnTo>
                    <a:lnTo>
                      <a:pt x="1437" y="399"/>
                    </a:lnTo>
                    <a:lnTo>
                      <a:pt x="1435" y="401"/>
                    </a:lnTo>
                    <a:lnTo>
                      <a:pt x="1429" y="409"/>
                    </a:lnTo>
                    <a:lnTo>
                      <a:pt x="1425" y="416"/>
                    </a:lnTo>
                    <a:lnTo>
                      <a:pt x="1443" y="424"/>
                    </a:lnTo>
                    <a:lnTo>
                      <a:pt x="1429" y="411"/>
                    </a:lnTo>
                    <a:lnTo>
                      <a:pt x="1418" y="428"/>
                    </a:lnTo>
                    <a:lnTo>
                      <a:pt x="1412" y="434"/>
                    </a:lnTo>
                    <a:lnTo>
                      <a:pt x="1408" y="442"/>
                    </a:lnTo>
                    <a:lnTo>
                      <a:pt x="1406" y="448"/>
                    </a:lnTo>
                    <a:lnTo>
                      <a:pt x="1406" y="455"/>
                    </a:lnTo>
                    <a:lnTo>
                      <a:pt x="1406" y="463"/>
                    </a:lnTo>
                    <a:lnTo>
                      <a:pt x="1408" y="467"/>
                    </a:lnTo>
                    <a:lnTo>
                      <a:pt x="1412" y="473"/>
                    </a:lnTo>
                    <a:lnTo>
                      <a:pt x="1418" y="477"/>
                    </a:lnTo>
                    <a:lnTo>
                      <a:pt x="1425" y="479"/>
                    </a:lnTo>
                    <a:lnTo>
                      <a:pt x="1435" y="479"/>
                    </a:lnTo>
                    <a:lnTo>
                      <a:pt x="1437" y="477"/>
                    </a:lnTo>
                    <a:lnTo>
                      <a:pt x="1445" y="475"/>
                    </a:lnTo>
                    <a:lnTo>
                      <a:pt x="1451" y="471"/>
                    </a:lnTo>
                    <a:lnTo>
                      <a:pt x="1457" y="467"/>
                    </a:lnTo>
                    <a:lnTo>
                      <a:pt x="1468" y="455"/>
                    </a:lnTo>
                    <a:lnTo>
                      <a:pt x="1484" y="438"/>
                    </a:lnTo>
                    <a:lnTo>
                      <a:pt x="1499" y="418"/>
                    </a:lnTo>
                    <a:lnTo>
                      <a:pt x="1513" y="399"/>
                    </a:lnTo>
                    <a:lnTo>
                      <a:pt x="1517" y="393"/>
                    </a:lnTo>
                    <a:lnTo>
                      <a:pt x="1530" y="376"/>
                    </a:lnTo>
                    <a:lnTo>
                      <a:pt x="1540" y="360"/>
                    </a:lnTo>
                    <a:lnTo>
                      <a:pt x="1544" y="352"/>
                    </a:lnTo>
                    <a:lnTo>
                      <a:pt x="1562" y="321"/>
                    </a:lnTo>
                    <a:lnTo>
                      <a:pt x="1577" y="292"/>
                    </a:lnTo>
                    <a:lnTo>
                      <a:pt x="1560" y="282"/>
                    </a:lnTo>
                    <a:lnTo>
                      <a:pt x="1577" y="292"/>
                    </a:lnTo>
                    <a:lnTo>
                      <a:pt x="1583" y="280"/>
                    </a:lnTo>
                    <a:lnTo>
                      <a:pt x="1587" y="271"/>
                    </a:lnTo>
                    <a:lnTo>
                      <a:pt x="1591" y="265"/>
                    </a:lnTo>
                    <a:lnTo>
                      <a:pt x="1571" y="257"/>
                    </a:lnTo>
                    <a:lnTo>
                      <a:pt x="1585" y="271"/>
                    </a:lnTo>
                    <a:lnTo>
                      <a:pt x="1589" y="269"/>
                    </a:lnTo>
                    <a:lnTo>
                      <a:pt x="1575" y="255"/>
                    </a:lnTo>
                    <a:lnTo>
                      <a:pt x="1583" y="273"/>
                    </a:lnTo>
                    <a:lnTo>
                      <a:pt x="1585" y="271"/>
                    </a:lnTo>
                    <a:lnTo>
                      <a:pt x="1577" y="253"/>
                    </a:lnTo>
                    <a:lnTo>
                      <a:pt x="1569" y="271"/>
                    </a:lnTo>
                    <a:lnTo>
                      <a:pt x="1577" y="273"/>
                    </a:lnTo>
                    <a:lnTo>
                      <a:pt x="1563" y="267"/>
                    </a:lnTo>
                    <a:lnTo>
                      <a:pt x="1569" y="271"/>
                    </a:lnTo>
                    <a:lnTo>
                      <a:pt x="1569" y="273"/>
                    </a:lnTo>
                    <a:lnTo>
                      <a:pt x="1583" y="259"/>
                    </a:lnTo>
                    <a:lnTo>
                      <a:pt x="1565" y="267"/>
                    </a:lnTo>
                    <a:lnTo>
                      <a:pt x="1563" y="259"/>
                    </a:lnTo>
                    <a:lnTo>
                      <a:pt x="1563" y="263"/>
                    </a:lnTo>
                    <a:lnTo>
                      <a:pt x="1583" y="263"/>
                    </a:lnTo>
                    <a:lnTo>
                      <a:pt x="1565" y="255"/>
                    </a:lnTo>
                    <a:lnTo>
                      <a:pt x="1562" y="263"/>
                    </a:lnTo>
                    <a:lnTo>
                      <a:pt x="1581" y="271"/>
                    </a:lnTo>
                    <a:lnTo>
                      <a:pt x="1567" y="257"/>
                    </a:lnTo>
                    <a:lnTo>
                      <a:pt x="1560" y="267"/>
                    </a:lnTo>
                    <a:lnTo>
                      <a:pt x="1556" y="273"/>
                    </a:lnTo>
                    <a:lnTo>
                      <a:pt x="1552" y="278"/>
                    </a:lnTo>
                    <a:lnTo>
                      <a:pt x="1552" y="280"/>
                    </a:lnTo>
                    <a:lnTo>
                      <a:pt x="1540" y="296"/>
                    </a:lnTo>
                    <a:lnTo>
                      <a:pt x="1558" y="304"/>
                    </a:lnTo>
                    <a:lnTo>
                      <a:pt x="1544" y="290"/>
                    </a:lnTo>
                    <a:lnTo>
                      <a:pt x="1534" y="306"/>
                    </a:lnTo>
                    <a:lnTo>
                      <a:pt x="1523" y="321"/>
                    </a:lnTo>
                    <a:lnTo>
                      <a:pt x="1519" y="327"/>
                    </a:lnTo>
                    <a:lnTo>
                      <a:pt x="1511" y="339"/>
                    </a:lnTo>
                    <a:lnTo>
                      <a:pt x="1484" y="383"/>
                    </a:lnTo>
                    <a:lnTo>
                      <a:pt x="1464" y="422"/>
                    </a:lnTo>
                    <a:lnTo>
                      <a:pt x="1462" y="428"/>
                    </a:lnTo>
                    <a:lnTo>
                      <a:pt x="1453" y="457"/>
                    </a:lnTo>
                    <a:lnTo>
                      <a:pt x="1449" y="473"/>
                    </a:lnTo>
                    <a:lnTo>
                      <a:pt x="1447" y="481"/>
                    </a:lnTo>
                    <a:lnTo>
                      <a:pt x="1447" y="500"/>
                    </a:lnTo>
                    <a:lnTo>
                      <a:pt x="1466" y="498"/>
                    </a:lnTo>
                    <a:lnTo>
                      <a:pt x="1447" y="498"/>
                    </a:lnTo>
                    <a:lnTo>
                      <a:pt x="1449" y="506"/>
                    </a:lnTo>
                    <a:lnTo>
                      <a:pt x="1449" y="514"/>
                    </a:lnTo>
                    <a:lnTo>
                      <a:pt x="1453" y="520"/>
                    </a:lnTo>
                    <a:lnTo>
                      <a:pt x="1458" y="525"/>
                    </a:lnTo>
                    <a:lnTo>
                      <a:pt x="1464" y="531"/>
                    </a:lnTo>
                    <a:lnTo>
                      <a:pt x="1470" y="535"/>
                    </a:lnTo>
                    <a:lnTo>
                      <a:pt x="1478" y="537"/>
                    </a:lnTo>
                    <a:lnTo>
                      <a:pt x="1490" y="539"/>
                    </a:lnTo>
                    <a:lnTo>
                      <a:pt x="1493" y="535"/>
                    </a:lnTo>
                    <a:lnTo>
                      <a:pt x="1501" y="533"/>
                    </a:lnTo>
                    <a:lnTo>
                      <a:pt x="1507" y="529"/>
                    </a:lnTo>
                    <a:lnTo>
                      <a:pt x="1517" y="520"/>
                    </a:lnTo>
                    <a:lnTo>
                      <a:pt x="1528" y="506"/>
                    </a:lnTo>
                    <a:lnTo>
                      <a:pt x="1540" y="492"/>
                    </a:lnTo>
                    <a:lnTo>
                      <a:pt x="1550" y="479"/>
                    </a:lnTo>
                    <a:lnTo>
                      <a:pt x="1554" y="473"/>
                    </a:lnTo>
                    <a:lnTo>
                      <a:pt x="1563" y="459"/>
                    </a:lnTo>
                    <a:lnTo>
                      <a:pt x="1569" y="450"/>
                    </a:lnTo>
                    <a:lnTo>
                      <a:pt x="1550" y="442"/>
                    </a:lnTo>
                    <a:lnTo>
                      <a:pt x="1563" y="455"/>
                    </a:lnTo>
                    <a:lnTo>
                      <a:pt x="1567" y="451"/>
                    </a:lnTo>
                    <a:lnTo>
                      <a:pt x="1571" y="448"/>
                    </a:lnTo>
                    <a:lnTo>
                      <a:pt x="1587" y="424"/>
                    </a:lnTo>
                    <a:lnTo>
                      <a:pt x="1598" y="403"/>
                    </a:lnTo>
                    <a:lnTo>
                      <a:pt x="1600" y="399"/>
                    </a:lnTo>
                    <a:lnTo>
                      <a:pt x="1602" y="393"/>
                    </a:lnTo>
                    <a:lnTo>
                      <a:pt x="1606" y="387"/>
                    </a:lnTo>
                    <a:lnTo>
                      <a:pt x="1608" y="381"/>
                    </a:lnTo>
                    <a:lnTo>
                      <a:pt x="1608" y="374"/>
                    </a:lnTo>
                    <a:lnTo>
                      <a:pt x="1608" y="366"/>
                    </a:lnTo>
                    <a:lnTo>
                      <a:pt x="1602" y="360"/>
                    </a:lnTo>
                    <a:lnTo>
                      <a:pt x="1597" y="356"/>
                    </a:lnTo>
                    <a:lnTo>
                      <a:pt x="1589" y="354"/>
                    </a:lnTo>
                    <a:lnTo>
                      <a:pt x="1581" y="356"/>
                    </a:lnTo>
                    <a:lnTo>
                      <a:pt x="1583" y="354"/>
                    </a:lnTo>
                    <a:lnTo>
                      <a:pt x="1587" y="372"/>
                    </a:lnTo>
                    <a:lnTo>
                      <a:pt x="1585" y="354"/>
                    </a:lnTo>
                    <a:lnTo>
                      <a:pt x="1577" y="356"/>
                    </a:lnTo>
                    <a:lnTo>
                      <a:pt x="1571" y="358"/>
                    </a:lnTo>
                    <a:lnTo>
                      <a:pt x="1563" y="362"/>
                    </a:lnTo>
                    <a:lnTo>
                      <a:pt x="1558" y="368"/>
                    </a:lnTo>
                    <a:lnTo>
                      <a:pt x="1552" y="374"/>
                    </a:lnTo>
                    <a:lnTo>
                      <a:pt x="1544" y="389"/>
                    </a:lnTo>
                    <a:lnTo>
                      <a:pt x="1519" y="428"/>
                    </a:lnTo>
                    <a:lnTo>
                      <a:pt x="1515" y="434"/>
                    </a:lnTo>
                    <a:lnTo>
                      <a:pt x="1492" y="481"/>
                    </a:lnTo>
                    <a:lnTo>
                      <a:pt x="1472" y="527"/>
                    </a:lnTo>
                    <a:lnTo>
                      <a:pt x="1455" y="572"/>
                    </a:lnTo>
                    <a:lnTo>
                      <a:pt x="1453" y="580"/>
                    </a:lnTo>
                    <a:lnTo>
                      <a:pt x="1455" y="588"/>
                    </a:lnTo>
                    <a:lnTo>
                      <a:pt x="1457" y="595"/>
                    </a:lnTo>
                    <a:lnTo>
                      <a:pt x="1458" y="601"/>
                    </a:lnTo>
                    <a:lnTo>
                      <a:pt x="1460" y="605"/>
                    </a:lnTo>
                    <a:lnTo>
                      <a:pt x="1466" y="611"/>
                    </a:lnTo>
                    <a:lnTo>
                      <a:pt x="1472" y="615"/>
                    </a:lnTo>
                    <a:lnTo>
                      <a:pt x="1474" y="615"/>
                    </a:lnTo>
                    <a:lnTo>
                      <a:pt x="1482" y="617"/>
                    </a:lnTo>
                    <a:lnTo>
                      <a:pt x="1490" y="615"/>
                    </a:lnTo>
                    <a:lnTo>
                      <a:pt x="1492" y="615"/>
                    </a:lnTo>
                    <a:lnTo>
                      <a:pt x="1497" y="611"/>
                    </a:lnTo>
                    <a:lnTo>
                      <a:pt x="1503" y="605"/>
                    </a:lnTo>
                    <a:lnTo>
                      <a:pt x="1509" y="599"/>
                    </a:lnTo>
                    <a:lnTo>
                      <a:pt x="1521" y="588"/>
                    </a:lnTo>
                    <a:lnTo>
                      <a:pt x="1544" y="556"/>
                    </a:lnTo>
                    <a:lnTo>
                      <a:pt x="1548" y="551"/>
                    </a:lnTo>
                    <a:lnTo>
                      <a:pt x="1569" y="520"/>
                    </a:lnTo>
                    <a:lnTo>
                      <a:pt x="1589" y="485"/>
                    </a:lnTo>
                    <a:lnTo>
                      <a:pt x="1604" y="451"/>
                    </a:lnTo>
                    <a:lnTo>
                      <a:pt x="1604" y="450"/>
                    </a:lnTo>
                    <a:lnTo>
                      <a:pt x="1612" y="436"/>
                    </a:lnTo>
                    <a:lnTo>
                      <a:pt x="1620" y="418"/>
                    </a:lnTo>
                    <a:lnTo>
                      <a:pt x="1628" y="399"/>
                    </a:lnTo>
                    <a:lnTo>
                      <a:pt x="1637" y="380"/>
                    </a:lnTo>
                    <a:lnTo>
                      <a:pt x="1643" y="364"/>
                    </a:lnTo>
                    <a:lnTo>
                      <a:pt x="1649" y="354"/>
                    </a:lnTo>
                    <a:lnTo>
                      <a:pt x="1649" y="350"/>
                    </a:lnTo>
                    <a:lnTo>
                      <a:pt x="1651" y="343"/>
                    </a:lnTo>
                    <a:lnTo>
                      <a:pt x="1649" y="335"/>
                    </a:lnTo>
                    <a:lnTo>
                      <a:pt x="1645" y="329"/>
                    </a:lnTo>
                    <a:lnTo>
                      <a:pt x="1639" y="325"/>
                    </a:lnTo>
                    <a:lnTo>
                      <a:pt x="1632" y="323"/>
                    </a:lnTo>
                    <a:lnTo>
                      <a:pt x="1624" y="325"/>
                    </a:lnTo>
                    <a:lnTo>
                      <a:pt x="1618" y="329"/>
                    </a:lnTo>
                    <a:lnTo>
                      <a:pt x="1612" y="335"/>
                    </a:lnTo>
                    <a:lnTo>
                      <a:pt x="1612" y="337"/>
                    </a:lnTo>
                    <a:lnTo>
                      <a:pt x="1610" y="341"/>
                    </a:lnTo>
                    <a:lnTo>
                      <a:pt x="1602" y="354"/>
                    </a:lnTo>
                    <a:lnTo>
                      <a:pt x="1598" y="364"/>
                    </a:lnTo>
                    <a:lnTo>
                      <a:pt x="1595" y="370"/>
                    </a:lnTo>
                    <a:lnTo>
                      <a:pt x="1593" y="374"/>
                    </a:lnTo>
                    <a:lnTo>
                      <a:pt x="1591" y="378"/>
                    </a:lnTo>
                    <a:lnTo>
                      <a:pt x="1610" y="385"/>
                    </a:lnTo>
                    <a:lnTo>
                      <a:pt x="1597" y="372"/>
                    </a:lnTo>
                    <a:lnTo>
                      <a:pt x="1595" y="374"/>
                    </a:lnTo>
                    <a:lnTo>
                      <a:pt x="1589" y="380"/>
                    </a:lnTo>
                    <a:lnTo>
                      <a:pt x="1589" y="381"/>
                    </a:lnTo>
                    <a:lnTo>
                      <a:pt x="1585" y="387"/>
                    </a:lnTo>
                    <a:lnTo>
                      <a:pt x="1581" y="395"/>
                    </a:lnTo>
                    <a:lnTo>
                      <a:pt x="1575" y="407"/>
                    </a:lnTo>
                    <a:lnTo>
                      <a:pt x="1565" y="422"/>
                    </a:lnTo>
                    <a:lnTo>
                      <a:pt x="1554" y="444"/>
                    </a:lnTo>
                    <a:lnTo>
                      <a:pt x="1540" y="471"/>
                    </a:lnTo>
                    <a:lnTo>
                      <a:pt x="1525" y="506"/>
                    </a:lnTo>
                    <a:lnTo>
                      <a:pt x="1511" y="525"/>
                    </a:lnTo>
                    <a:lnTo>
                      <a:pt x="1499" y="545"/>
                    </a:lnTo>
                    <a:lnTo>
                      <a:pt x="1490" y="564"/>
                    </a:lnTo>
                    <a:lnTo>
                      <a:pt x="1488" y="574"/>
                    </a:lnTo>
                    <a:lnTo>
                      <a:pt x="1488" y="582"/>
                    </a:lnTo>
                    <a:lnTo>
                      <a:pt x="1486" y="591"/>
                    </a:lnTo>
                    <a:lnTo>
                      <a:pt x="1486" y="593"/>
                    </a:lnTo>
                    <a:lnTo>
                      <a:pt x="1488" y="601"/>
                    </a:lnTo>
                    <a:lnTo>
                      <a:pt x="1492" y="607"/>
                    </a:lnTo>
                    <a:lnTo>
                      <a:pt x="1497" y="611"/>
                    </a:lnTo>
                    <a:lnTo>
                      <a:pt x="1505" y="613"/>
                    </a:lnTo>
                    <a:lnTo>
                      <a:pt x="1513" y="611"/>
                    </a:lnTo>
                    <a:lnTo>
                      <a:pt x="1519" y="607"/>
                    </a:lnTo>
                    <a:lnTo>
                      <a:pt x="1519" y="605"/>
                    </a:lnTo>
                    <a:lnTo>
                      <a:pt x="1525" y="599"/>
                    </a:lnTo>
                    <a:lnTo>
                      <a:pt x="1527" y="595"/>
                    </a:lnTo>
                    <a:lnTo>
                      <a:pt x="1528" y="588"/>
                    </a:lnTo>
                    <a:lnTo>
                      <a:pt x="1528" y="586"/>
                    </a:lnTo>
                    <a:lnTo>
                      <a:pt x="1544" y="568"/>
                    </a:lnTo>
                    <a:lnTo>
                      <a:pt x="1552" y="560"/>
                    </a:lnTo>
                    <a:lnTo>
                      <a:pt x="1556" y="555"/>
                    </a:lnTo>
                    <a:lnTo>
                      <a:pt x="1563" y="545"/>
                    </a:lnTo>
                    <a:lnTo>
                      <a:pt x="1546" y="535"/>
                    </a:lnTo>
                    <a:lnTo>
                      <a:pt x="1562" y="547"/>
                    </a:lnTo>
                    <a:lnTo>
                      <a:pt x="1585" y="514"/>
                    </a:lnTo>
                    <a:lnTo>
                      <a:pt x="1608" y="481"/>
                    </a:lnTo>
                    <a:lnTo>
                      <a:pt x="1635" y="448"/>
                    </a:lnTo>
                    <a:lnTo>
                      <a:pt x="1651" y="434"/>
                    </a:lnTo>
                    <a:lnTo>
                      <a:pt x="1667" y="420"/>
                    </a:lnTo>
                    <a:lnTo>
                      <a:pt x="1655" y="405"/>
                    </a:lnTo>
                    <a:lnTo>
                      <a:pt x="1635" y="405"/>
                    </a:lnTo>
                    <a:lnTo>
                      <a:pt x="1637" y="413"/>
                    </a:lnTo>
                    <a:lnTo>
                      <a:pt x="1641" y="418"/>
                    </a:lnTo>
                    <a:lnTo>
                      <a:pt x="1647" y="422"/>
                    </a:lnTo>
                    <a:lnTo>
                      <a:pt x="1655" y="424"/>
                    </a:lnTo>
                    <a:lnTo>
                      <a:pt x="1663" y="422"/>
                    </a:lnTo>
                    <a:lnTo>
                      <a:pt x="1637" y="399"/>
                    </a:lnTo>
                    <a:lnTo>
                      <a:pt x="1628" y="418"/>
                    </a:lnTo>
                    <a:lnTo>
                      <a:pt x="1616" y="438"/>
                    </a:lnTo>
                    <a:lnTo>
                      <a:pt x="1635" y="446"/>
                    </a:lnTo>
                    <a:lnTo>
                      <a:pt x="1622" y="432"/>
                    </a:lnTo>
                    <a:lnTo>
                      <a:pt x="1595" y="465"/>
                    </a:lnTo>
                    <a:lnTo>
                      <a:pt x="1562" y="494"/>
                    </a:lnTo>
                    <a:lnTo>
                      <a:pt x="1527" y="527"/>
                    </a:lnTo>
                    <a:lnTo>
                      <a:pt x="1511" y="545"/>
                    </a:lnTo>
                    <a:lnTo>
                      <a:pt x="1507" y="551"/>
                    </a:lnTo>
                    <a:lnTo>
                      <a:pt x="1497" y="564"/>
                    </a:lnTo>
                    <a:lnTo>
                      <a:pt x="1492" y="572"/>
                    </a:lnTo>
                    <a:lnTo>
                      <a:pt x="1488" y="578"/>
                    </a:lnTo>
                    <a:lnTo>
                      <a:pt x="1486" y="582"/>
                    </a:lnTo>
                    <a:lnTo>
                      <a:pt x="1484" y="590"/>
                    </a:lnTo>
                    <a:lnTo>
                      <a:pt x="1486" y="597"/>
                    </a:lnTo>
                    <a:lnTo>
                      <a:pt x="1490" y="603"/>
                    </a:lnTo>
                    <a:lnTo>
                      <a:pt x="1495" y="607"/>
                    </a:lnTo>
                    <a:lnTo>
                      <a:pt x="1503" y="609"/>
                    </a:lnTo>
                    <a:lnTo>
                      <a:pt x="1505" y="611"/>
                    </a:lnTo>
                    <a:lnTo>
                      <a:pt x="1507" y="611"/>
                    </a:lnTo>
                    <a:lnTo>
                      <a:pt x="1525" y="607"/>
                    </a:lnTo>
                    <a:lnTo>
                      <a:pt x="1532" y="605"/>
                    </a:lnTo>
                    <a:lnTo>
                      <a:pt x="1552" y="599"/>
                    </a:lnTo>
                    <a:lnTo>
                      <a:pt x="1569" y="591"/>
                    </a:lnTo>
                    <a:lnTo>
                      <a:pt x="1587" y="588"/>
                    </a:lnTo>
                    <a:lnTo>
                      <a:pt x="1589" y="586"/>
                    </a:lnTo>
                    <a:lnTo>
                      <a:pt x="1593" y="584"/>
                    </a:lnTo>
                    <a:lnTo>
                      <a:pt x="1633" y="555"/>
                    </a:lnTo>
                    <a:lnTo>
                      <a:pt x="1672" y="529"/>
                    </a:lnTo>
                    <a:lnTo>
                      <a:pt x="1670" y="531"/>
                    </a:lnTo>
                    <a:lnTo>
                      <a:pt x="1676" y="527"/>
                    </a:lnTo>
                    <a:lnTo>
                      <a:pt x="1680" y="521"/>
                    </a:lnTo>
                    <a:lnTo>
                      <a:pt x="1682" y="514"/>
                    </a:lnTo>
                    <a:lnTo>
                      <a:pt x="1680" y="506"/>
                    </a:lnTo>
                    <a:lnTo>
                      <a:pt x="1676" y="500"/>
                    </a:lnTo>
                    <a:lnTo>
                      <a:pt x="1670" y="494"/>
                    </a:lnTo>
                    <a:lnTo>
                      <a:pt x="1663" y="494"/>
                    </a:lnTo>
                    <a:lnTo>
                      <a:pt x="1655" y="496"/>
                    </a:lnTo>
                    <a:lnTo>
                      <a:pt x="1653" y="496"/>
                    </a:lnTo>
                    <a:lnTo>
                      <a:pt x="1647" y="500"/>
                    </a:lnTo>
                    <a:lnTo>
                      <a:pt x="1639" y="504"/>
                    </a:lnTo>
                    <a:lnTo>
                      <a:pt x="1632" y="510"/>
                    </a:lnTo>
                    <a:lnTo>
                      <a:pt x="1641" y="525"/>
                    </a:lnTo>
                    <a:lnTo>
                      <a:pt x="1632" y="510"/>
                    </a:lnTo>
                    <a:lnTo>
                      <a:pt x="1608" y="523"/>
                    </a:lnTo>
                    <a:lnTo>
                      <a:pt x="1589" y="535"/>
                    </a:lnTo>
                    <a:lnTo>
                      <a:pt x="1571" y="545"/>
                    </a:lnTo>
                    <a:lnTo>
                      <a:pt x="1558" y="555"/>
                    </a:lnTo>
                    <a:lnTo>
                      <a:pt x="1544" y="560"/>
                    </a:lnTo>
                    <a:lnTo>
                      <a:pt x="1534" y="566"/>
                    </a:lnTo>
                    <a:lnTo>
                      <a:pt x="1519" y="576"/>
                    </a:lnTo>
                    <a:lnTo>
                      <a:pt x="1507" y="586"/>
                    </a:lnTo>
                    <a:lnTo>
                      <a:pt x="1501" y="590"/>
                    </a:lnTo>
                    <a:lnTo>
                      <a:pt x="1486" y="599"/>
                    </a:lnTo>
                    <a:lnTo>
                      <a:pt x="1478" y="605"/>
                    </a:lnTo>
                    <a:lnTo>
                      <a:pt x="1466" y="613"/>
                    </a:lnTo>
                    <a:lnTo>
                      <a:pt x="1455" y="621"/>
                    </a:lnTo>
                    <a:lnTo>
                      <a:pt x="1443" y="630"/>
                    </a:lnTo>
                    <a:lnTo>
                      <a:pt x="1439" y="632"/>
                    </a:lnTo>
                    <a:lnTo>
                      <a:pt x="1437" y="636"/>
                    </a:lnTo>
                    <a:lnTo>
                      <a:pt x="1427" y="654"/>
                    </a:lnTo>
                    <a:lnTo>
                      <a:pt x="1425" y="661"/>
                    </a:lnTo>
                    <a:lnTo>
                      <a:pt x="1423" y="669"/>
                    </a:lnTo>
                    <a:lnTo>
                      <a:pt x="1425" y="677"/>
                    </a:lnTo>
                    <a:lnTo>
                      <a:pt x="1429" y="683"/>
                    </a:lnTo>
                    <a:lnTo>
                      <a:pt x="1433" y="689"/>
                    </a:lnTo>
                    <a:lnTo>
                      <a:pt x="1441" y="693"/>
                    </a:lnTo>
                    <a:lnTo>
                      <a:pt x="1447" y="695"/>
                    </a:lnTo>
                    <a:lnTo>
                      <a:pt x="1457" y="695"/>
                    </a:lnTo>
                    <a:lnTo>
                      <a:pt x="1468" y="695"/>
                    </a:lnTo>
                    <a:lnTo>
                      <a:pt x="1476" y="693"/>
                    </a:lnTo>
                    <a:lnTo>
                      <a:pt x="1490" y="689"/>
                    </a:lnTo>
                    <a:lnTo>
                      <a:pt x="1517" y="683"/>
                    </a:lnTo>
                    <a:lnTo>
                      <a:pt x="1519" y="683"/>
                    </a:lnTo>
                    <a:lnTo>
                      <a:pt x="1536" y="677"/>
                    </a:lnTo>
                    <a:lnTo>
                      <a:pt x="1550" y="673"/>
                    </a:lnTo>
                    <a:lnTo>
                      <a:pt x="1575" y="665"/>
                    </a:lnTo>
                    <a:lnTo>
                      <a:pt x="1600" y="658"/>
                    </a:lnTo>
                    <a:lnTo>
                      <a:pt x="1626" y="650"/>
                    </a:lnTo>
                    <a:lnTo>
                      <a:pt x="1628" y="648"/>
                    </a:lnTo>
                    <a:lnTo>
                      <a:pt x="1641" y="640"/>
                    </a:lnTo>
                    <a:lnTo>
                      <a:pt x="1647" y="638"/>
                    </a:lnTo>
                    <a:lnTo>
                      <a:pt x="1639" y="621"/>
                    </a:lnTo>
                    <a:lnTo>
                      <a:pt x="1639" y="640"/>
                    </a:lnTo>
                    <a:lnTo>
                      <a:pt x="1647" y="638"/>
                    </a:lnTo>
                    <a:lnTo>
                      <a:pt x="1649" y="638"/>
                    </a:lnTo>
                    <a:lnTo>
                      <a:pt x="1649" y="619"/>
                    </a:lnTo>
                    <a:lnTo>
                      <a:pt x="1630" y="619"/>
                    </a:lnTo>
                    <a:lnTo>
                      <a:pt x="1632" y="626"/>
                    </a:lnTo>
                    <a:lnTo>
                      <a:pt x="1635" y="632"/>
                    </a:lnTo>
                    <a:lnTo>
                      <a:pt x="1641" y="636"/>
                    </a:lnTo>
                    <a:lnTo>
                      <a:pt x="1632" y="611"/>
                    </a:lnTo>
                    <a:lnTo>
                      <a:pt x="1632" y="613"/>
                    </a:lnTo>
                    <a:lnTo>
                      <a:pt x="1649" y="621"/>
                    </a:lnTo>
                    <a:lnTo>
                      <a:pt x="1635" y="605"/>
                    </a:lnTo>
                    <a:lnTo>
                      <a:pt x="1641" y="603"/>
                    </a:lnTo>
                    <a:lnTo>
                      <a:pt x="1635" y="605"/>
                    </a:lnTo>
                    <a:lnTo>
                      <a:pt x="1628" y="609"/>
                    </a:lnTo>
                    <a:lnTo>
                      <a:pt x="1622" y="613"/>
                    </a:lnTo>
                    <a:lnTo>
                      <a:pt x="1614" y="617"/>
                    </a:lnTo>
                    <a:lnTo>
                      <a:pt x="1628" y="630"/>
                    </a:lnTo>
                    <a:lnTo>
                      <a:pt x="1618" y="615"/>
                    </a:lnTo>
                    <a:lnTo>
                      <a:pt x="1608" y="621"/>
                    </a:lnTo>
                    <a:lnTo>
                      <a:pt x="1602" y="625"/>
                    </a:lnTo>
                    <a:lnTo>
                      <a:pt x="1593" y="632"/>
                    </a:lnTo>
                    <a:lnTo>
                      <a:pt x="1579" y="644"/>
                    </a:lnTo>
                    <a:lnTo>
                      <a:pt x="1565" y="660"/>
                    </a:lnTo>
                    <a:lnTo>
                      <a:pt x="1556" y="667"/>
                    </a:lnTo>
                    <a:lnTo>
                      <a:pt x="1546" y="677"/>
                    </a:lnTo>
                    <a:lnTo>
                      <a:pt x="1560" y="691"/>
                    </a:lnTo>
                    <a:lnTo>
                      <a:pt x="1550" y="675"/>
                    </a:lnTo>
                    <a:lnTo>
                      <a:pt x="1546" y="677"/>
                    </a:lnTo>
                    <a:lnTo>
                      <a:pt x="1536" y="683"/>
                    </a:lnTo>
                    <a:lnTo>
                      <a:pt x="1530" y="687"/>
                    </a:lnTo>
                    <a:lnTo>
                      <a:pt x="1525" y="691"/>
                    </a:lnTo>
                    <a:lnTo>
                      <a:pt x="1521" y="696"/>
                    </a:lnTo>
                    <a:lnTo>
                      <a:pt x="1519" y="698"/>
                    </a:lnTo>
                    <a:lnTo>
                      <a:pt x="1519" y="706"/>
                    </a:lnTo>
                    <a:lnTo>
                      <a:pt x="1521" y="714"/>
                    </a:lnTo>
                    <a:lnTo>
                      <a:pt x="1525" y="720"/>
                    </a:lnTo>
                    <a:lnTo>
                      <a:pt x="1530" y="724"/>
                    </a:lnTo>
                    <a:lnTo>
                      <a:pt x="1538" y="726"/>
                    </a:lnTo>
                    <a:lnTo>
                      <a:pt x="1540" y="726"/>
                    </a:lnTo>
                    <a:lnTo>
                      <a:pt x="1540" y="706"/>
                    </a:lnTo>
                    <a:lnTo>
                      <a:pt x="1538" y="726"/>
                    </a:lnTo>
                    <a:lnTo>
                      <a:pt x="1556" y="726"/>
                    </a:lnTo>
                    <a:lnTo>
                      <a:pt x="1577" y="724"/>
                    </a:lnTo>
                    <a:lnTo>
                      <a:pt x="1602" y="722"/>
                    </a:lnTo>
                    <a:lnTo>
                      <a:pt x="1628" y="718"/>
                    </a:lnTo>
                    <a:lnTo>
                      <a:pt x="1655" y="714"/>
                    </a:lnTo>
                    <a:lnTo>
                      <a:pt x="1680" y="710"/>
                    </a:lnTo>
                    <a:lnTo>
                      <a:pt x="1702" y="706"/>
                    </a:lnTo>
                    <a:lnTo>
                      <a:pt x="1723" y="704"/>
                    </a:lnTo>
                    <a:lnTo>
                      <a:pt x="1721" y="685"/>
                    </a:lnTo>
                    <a:lnTo>
                      <a:pt x="1719" y="704"/>
                    </a:lnTo>
                    <a:lnTo>
                      <a:pt x="1733" y="704"/>
                    </a:lnTo>
                    <a:lnTo>
                      <a:pt x="1744" y="704"/>
                    </a:lnTo>
                    <a:lnTo>
                      <a:pt x="1754" y="706"/>
                    </a:lnTo>
                    <a:lnTo>
                      <a:pt x="1754" y="687"/>
                    </a:lnTo>
                    <a:lnTo>
                      <a:pt x="1746" y="704"/>
                    </a:lnTo>
                    <a:lnTo>
                      <a:pt x="1740" y="700"/>
                    </a:lnTo>
                    <a:lnTo>
                      <a:pt x="1748" y="702"/>
                    </a:lnTo>
                    <a:lnTo>
                      <a:pt x="1748" y="704"/>
                    </a:lnTo>
                    <a:lnTo>
                      <a:pt x="1748" y="706"/>
                    </a:lnTo>
                    <a:lnTo>
                      <a:pt x="1762" y="693"/>
                    </a:lnTo>
                    <a:lnTo>
                      <a:pt x="1744" y="685"/>
                    </a:lnTo>
                    <a:lnTo>
                      <a:pt x="1742" y="693"/>
                    </a:lnTo>
                    <a:lnTo>
                      <a:pt x="1744" y="700"/>
                    </a:lnTo>
                    <a:lnTo>
                      <a:pt x="1748" y="679"/>
                    </a:lnTo>
                    <a:lnTo>
                      <a:pt x="1748" y="681"/>
                    </a:lnTo>
                    <a:lnTo>
                      <a:pt x="1762" y="695"/>
                    </a:lnTo>
                    <a:lnTo>
                      <a:pt x="1754" y="677"/>
                    </a:lnTo>
                    <a:lnTo>
                      <a:pt x="1746" y="679"/>
                    </a:lnTo>
                    <a:lnTo>
                      <a:pt x="1754" y="696"/>
                    </a:lnTo>
                    <a:lnTo>
                      <a:pt x="1754" y="677"/>
                    </a:lnTo>
                    <a:lnTo>
                      <a:pt x="1744" y="679"/>
                    </a:lnTo>
                    <a:lnTo>
                      <a:pt x="1737" y="681"/>
                    </a:lnTo>
                    <a:lnTo>
                      <a:pt x="1729" y="683"/>
                    </a:lnTo>
                    <a:lnTo>
                      <a:pt x="1725" y="685"/>
                    </a:lnTo>
                    <a:lnTo>
                      <a:pt x="1705" y="695"/>
                    </a:lnTo>
                    <a:lnTo>
                      <a:pt x="1684" y="704"/>
                    </a:lnTo>
                    <a:lnTo>
                      <a:pt x="1665" y="714"/>
                    </a:lnTo>
                    <a:lnTo>
                      <a:pt x="1659" y="718"/>
                    </a:lnTo>
                    <a:lnTo>
                      <a:pt x="1643" y="731"/>
                    </a:lnTo>
                    <a:lnTo>
                      <a:pt x="1655" y="745"/>
                    </a:lnTo>
                    <a:lnTo>
                      <a:pt x="1645" y="730"/>
                    </a:lnTo>
                    <a:lnTo>
                      <a:pt x="1639" y="731"/>
                    </a:lnTo>
                    <a:lnTo>
                      <a:pt x="1635" y="739"/>
                    </a:lnTo>
                    <a:lnTo>
                      <a:pt x="1633" y="747"/>
                    </a:lnTo>
                    <a:lnTo>
                      <a:pt x="1635" y="753"/>
                    </a:lnTo>
                    <a:lnTo>
                      <a:pt x="1639" y="761"/>
                    </a:lnTo>
                    <a:lnTo>
                      <a:pt x="1647" y="765"/>
                    </a:lnTo>
                    <a:lnTo>
                      <a:pt x="1653" y="766"/>
                    </a:lnTo>
                    <a:lnTo>
                      <a:pt x="1655" y="766"/>
                    </a:lnTo>
                    <a:lnTo>
                      <a:pt x="1663" y="765"/>
                    </a:lnTo>
                    <a:lnTo>
                      <a:pt x="1668" y="763"/>
                    </a:lnTo>
                    <a:lnTo>
                      <a:pt x="1676" y="759"/>
                    </a:lnTo>
                    <a:lnTo>
                      <a:pt x="1680" y="759"/>
                    </a:lnTo>
                    <a:lnTo>
                      <a:pt x="1674" y="739"/>
                    </a:lnTo>
                    <a:lnTo>
                      <a:pt x="1680" y="759"/>
                    </a:lnTo>
                    <a:lnTo>
                      <a:pt x="1703" y="749"/>
                    </a:lnTo>
                    <a:lnTo>
                      <a:pt x="1723" y="741"/>
                    </a:lnTo>
                    <a:lnTo>
                      <a:pt x="1725" y="741"/>
                    </a:lnTo>
                    <a:lnTo>
                      <a:pt x="1729" y="737"/>
                    </a:lnTo>
                    <a:lnTo>
                      <a:pt x="1737" y="735"/>
                    </a:lnTo>
                    <a:lnTo>
                      <a:pt x="1754" y="728"/>
                    </a:lnTo>
                    <a:lnTo>
                      <a:pt x="1762" y="726"/>
                    </a:lnTo>
                    <a:lnTo>
                      <a:pt x="1766" y="722"/>
                    </a:lnTo>
                    <a:lnTo>
                      <a:pt x="1772" y="718"/>
                    </a:lnTo>
                    <a:lnTo>
                      <a:pt x="1777" y="712"/>
                    </a:lnTo>
                    <a:lnTo>
                      <a:pt x="1777" y="710"/>
                    </a:lnTo>
                    <a:lnTo>
                      <a:pt x="1779" y="702"/>
                    </a:lnTo>
                    <a:lnTo>
                      <a:pt x="1777" y="695"/>
                    </a:lnTo>
                    <a:lnTo>
                      <a:pt x="1773" y="689"/>
                    </a:lnTo>
                    <a:lnTo>
                      <a:pt x="1768" y="685"/>
                    </a:lnTo>
                    <a:lnTo>
                      <a:pt x="1762" y="683"/>
                    </a:lnTo>
                    <a:lnTo>
                      <a:pt x="1760" y="683"/>
                    </a:lnTo>
                    <a:lnTo>
                      <a:pt x="1752" y="683"/>
                    </a:lnTo>
                    <a:lnTo>
                      <a:pt x="1744" y="681"/>
                    </a:lnTo>
                    <a:lnTo>
                      <a:pt x="1729" y="685"/>
                    </a:lnTo>
                    <a:lnTo>
                      <a:pt x="1721" y="687"/>
                    </a:lnTo>
                    <a:lnTo>
                      <a:pt x="1702" y="693"/>
                    </a:lnTo>
                    <a:lnTo>
                      <a:pt x="1682" y="700"/>
                    </a:lnTo>
                    <a:lnTo>
                      <a:pt x="1661" y="708"/>
                    </a:lnTo>
                    <a:lnTo>
                      <a:pt x="1643" y="716"/>
                    </a:lnTo>
                    <a:lnTo>
                      <a:pt x="1630" y="722"/>
                    </a:lnTo>
                    <a:lnTo>
                      <a:pt x="1618" y="730"/>
                    </a:lnTo>
                    <a:lnTo>
                      <a:pt x="1610" y="733"/>
                    </a:lnTo>
                    <a:lnTo>
                      <a:pt x="1598" y="739"/>
                    </a:lnTo>
                    <a:lnTo>
                      <a:pt x="1595" y="741"/>
                    </a:lnTo>
                    <a:lnTo>
                      <a:pt x="1589" y="745"/>
                    </a:lnTo>
                    <a:lnTo>
                      <a:pt x="1585" y="749"/>
                    </a:lnTo>
                    <a:lnTo>
                      <a:pt x="1579" y="755"/>
                    </a:lnTo>
                    <a:lnTo>
                      <a:pt x="1579" y="757"/>
                    </a:lnTo>
                    <a:lnTo>
                      <a:pt x="1579" y="765"/>
                    </a:lnTo>
                    <a:lnTo>
                      <a:pt x="1579" y="772"/>
                    </a:lnTo>
                    <a:lnTo>
                      <a:pt x="1585" y="778"/>
                    </a:lnTo>
                    <a:lnTo>
                      <a:pt x="1591" y="782"/>
                    </a:lnTo>
                    <a:lnTo>
                      <a:pt x="1595" y="786"/>
                    </a:lnTo>
                    <a:lnTo>
                      <a:pt x="1608" y="786"/>
                    </a:lnTo>
                    <a:lnTo>
                      <a:pt x="1616" y="788"/>
                    </a:lnTo>
                    <a:lnTo>
                      <a:pt x="1624" y="786"/>
                    </a:lnTo>
                    <a:lnTo>
                      <a:pt x="1639" y="782"/>
                    </a:lnTo>
                    <a:lnTo>
                      <a:pt x="1653" y="778"/>
                    </a:lnTo>
                    <a:lnTo>
                      <a:pt x="1645" y="761"/>
                    </a:lnTo>
                    <a:lnTo>
                      <a:pt x="1645" y="780"/>
                    </a:lnTo>
                    <a:lnTo>
                      <a:pt x="1663" y="776"/>
                    </a:lnTo>
                    <a:lnTo>
                      <a:pt x="1668" y="774"/>
                    </a:lnTo>
                    <a:lnTo>
                      <a:pt x="1670" y="774"/>
                    </a:lnTo>
                    <a:lnTo>
                      <a:pt x="1672" y="772"/>
                    </a:lnTo>
                    <a:lnTo>
                      <a:pt x="1684" y="768"/>
                    </a:lnTo>
                    <a:lnTo>
                      <a:pt x="1698" y="761"/>
                    </a:lnTo>
                    <a:lnTo>
                      <a:pt x="1713" y="755"/>
                    </a:lnTo>
                    <a:lnTo>
                      <a:pt x="1725" y="747"/>
                    </a:lnTo>
                    <a:lnTo>
                      <a:pt x="1731" y="743"/>
                    </a:lnTo>
                    <a:lnTo>
                      <a:pt x="1735" y="741"/>
                    </a:lnTo>
                    <a:lnTo>
                      <a:pt x="1737" y="739"/>
                    </a:lnTo>
                    <a:lnTo>
                      <a:pt x="1740" y="733"/>
                    </a:lnTo>
                    <a:lnTo>
                      <a:pt x="1742" y="726"/>
                    </a:lnTo>
                    <a:lnTo>
                      <a:pt x="1740" y="718"/>
                    </a:lnTo>
                    <a:lnTo>
                      <a:pt x="1740" y="716"/>
                    </a:lnTo>
                    <a:lnTo>
                      <a:pt x="1735" y="710"/>
                    </a:lnTo>
                    <a:lnTo>
                      <a:pt x="1729" y="706"/>
                    </a:lnTo>
                    <a:lnTo>
                      <a:pt x="1721" y="704"/>
                    </a:lnTo>
                    <a:lnTo>
                      <a:pt x="1719" y="704"/>
                    </a:lnTo>
                    <a:lnTo>
                      <a:pt x="1711" y="706"/>
                    </a:lnTo>
                    <a:lnTo>
                      <a:pt x="1703" y="708"/>
                    </a:lnTo>
                    <a:lnTo>
                      <a:pt x="1698" y="710"/>
                    </a:lnTo>
                    <a:lnTo>
                      <a:pt x="1692" y="712"/>
                    </a:lnTo>
                    <a:lnTo>
                      <a:pt x="1643" y="741"/>
                    </a:lnTo>
                    <a:lnTo>
                      <a:pt x="1637" y="745"/>
                    </a:lnTo>
                    <a:lnTo>
                      <a:pt x="1614" y="761"/>
                    </a:lnTo>
                    <a:lnTo>
                      <a:pt x="1593" y="782"/>
                    </a:lnTo>
                    <a:lnTo>
                      <a:pt x="1589" y="786"/>
                    </a:lnTo>
                    <a:lnTo>
                      <a:pt x="1587" y="794"/>
                    </a:lnTo>
                    <a:lnTo>
                      <a:pt x="1589" y="801"/>
                    </a:lnTo>
                    <a:lnTo>
                      <a:pt x="1593" y="807"/>
                    </a:lnTo>
                    <a:lnTo>
                      <a:pt x="1598" y="811"/>
                    </a:lnTo>
                    <a:lnTo>
                      <a:pt x="1602" y="813"/>
                    </a:lnTo>
                    <a:lnTo>
                      <a:pt x="1608" y="815"/>
                    </a:lnTo>
                    <a:lnTo>
                      <a:pt x="1616" y="817"/>
                    </a:lnTo>
                    <a:lnTo>
                      <a:pt x="1632" y="819"/>
                    </a:lnTo>
                    <a:lnTo>
                      <a:pt x="1641" y="819"/>
                    </a:lnTo>
                    <a:lnTo>
                      <a:pt x="1647" y="819"/>
                    </a:lnTo>
                    <a:lnTo>
                      <a:pt x="1655" y="817"/>
                    </a:lnTo>
                    <a:lnTo>
                      <a:pt x="1661" y="813"/>
                    </a:lnTo>
                    <a:lnTo>
                      <a:pt x="1667" y="809"/>
                    </a:lnTo>
                    <a:lnTo>
                      <a:pt x="1670" y="803"/>
                    </a:lnTo>
                    <a:lnTo>
                      <a:pt x="1672" y="796"/>
                    </a:lnTo>
                    <a:lnTo>
                      <a:pt x="1674" y="790"/>
                    </a:lnTo>
                    <a:lnTo>
                      <a:pt x="1672" y="788"/>
                    </a:lnTo>
                    <a:lnTo>
                      <a:pt x="1670" y="780"/>
                    </a:lnTo>
                    <a:lnTo>
                      <a:pt x="1667" y="774"/>
                    </a:lnTo>
                    <a:lnTo>
                      <a:pt x="1661" y="770"/>
                    </a:lnTo>
                    <a:lnTo>
                      <a:pt x="1653" y="768"/>
                    </a:lnTo>
                    <a:lnTo>
                      <a:pt x="1647" y="770"/>
                    </a:lnTo>
                    <a:lnTo>
                      <a:pt x="1639" y="772"/>
                    </a:lnTo>
                    <a:lnTo>
                      <a:pt x="1632" y="774"/>
                    </a:lnTo>
                    <a:lnTo>
                      <a:pt x="1630" y="776"/>
                    </a:lnTo>
                    <a:lnTo>
                      <a:pt x="1626" y="776"/>
                    </a:lnTo>
                    <a:lnTo>
                      <a:pt x="1610" y="786"/>
                    </a:lnTo>
                    <a:lnTo>
                      <a:pt x="1593" y="794"/>
                    </a:lnTo>
                    <a:lnTo>
                      <a:pt x="1600" y="811"/>
                    </a:lnTo>
                    <a:lnTo>
                      <a:pt x="1593" y="794"/>
                    </a:lnTo>
                    <a:lnTo>
                      <a:pt x="1573" y="805"/>
                    </a:lnTo>
                    <a:lnTo>
                      <a:pt x="1552" y="815"/>
                    </a:lnTo>
                    <a:lnTo>
                      <a:pt x="1538" y="821"/>
                    </a:lnTo>
                    <a:lnTo>
                      <a:pt x="1532" y="825"/>
                    </a:lnTo>
                    <a:lnTo>
                      <a:pt x="1521" y="829"/>
                    </a:lnTo>
                    <a:lnTo>
                      <a:pt x="1519" y="831"/>
                    </a:lnTo>
                    <a:lnTo>
                      <a:pt x="1519" y="833"/>
                    </a:lnTo>
                    <a:lnTo>
                      <a:pt x="1515" y="838"/>
                    </a:lnTo>
                    <a:lnTo>
                      <a:pt x="1513" y="846"/>
                    </a:lnTo>
                    <a:lnTo>
                      <a:pt x="1515" y="852"/>
                    </a:lnTo>
                    <a:lnTo>
                      <a:pt x="1519" y="860"/>
                    </a:lnTo>
                    <a:lnTo>
                      <a:pt x="1525" y="864"/>
                    </a:lnTo>
                    <a:lnTo>
                      <a:pt x="1532" y="866"/>
                    </a:lnTo>
                    <a:lnTo>
                      <a:pt x="1540" y="864"/>
                    </a:lnTo>
                    <a:lnTo>
                      <a:pt x="1546" y="862"/>
                    </a:lnTo>
                    <a:lnTo>
                      <a:pt x="1554" y="858"/>
                    </a:lnTo>
                    <a:lnTo>
                      <a:pt x="1560" y="858"/>
                    </a:lnTo>
                    <a:lnTo>
                      <a:pt x="1562" y="856"/>
                    </a:lnTo>
                    <a:lnTo>
                      <a:pt x="1567" y="852"/>
                    </a:lnTo>
                    <a:lnTo>
                      <a:pt x="1577" y="844"/>
                    </a:lnTo>
                    <a:lnTo>
                      <a:pt x="1587" y="835"/>
                    </a:lnTo>
                    <a:lnTo>
                      <a:pt x="1597" y="829"/>
                    </a:lnTo>
                    <a:lnTo>
                      <a:pt x="1600" y="825"/>
                    </a:lnTo>
                    <a:lnTo>
                      <a:pt x="1598" y="827"/>
                    </a:lnTo>
                    <a:lnTo>
                      <a:pt x="1600" y="825"/>
                    </a:lnTo>
                    <a:lnTo>
                      <a:pt x="1604" y="819"/>
                    </a:lnTo>
                    <a:lnTo>
                      <a:pt x="1606" y="811"/>
                    </a:lnTo>
                    <a:lnTo>
                      <a:pt x="1606" y="809"/>
                    </a:lnTo>
                    <a:lnTo>
                      <a:pt x="1593" y="726"/>
                    </a:lnTo>
                    <a:lnTo>
                      <a:pt x="1556" y="731"/>
                    </a:lnTo>
                    <a:lnTo>
                      <a:pt x="1569" y="815"/>
                    </a:lnTo>
                    <a:lnTo>
                      <a:pt x="1573" y="798"/>
                    </a:lnTo>
                    <a:lnTo>
                      <a:pt x="1569" y="803"/>
                    </a:lnTo>
                    <a:lnTo>
                      <a:pt x="1567" y="811"/>
                    </a:lnTo>
                    <a:lnTo>
                      <a:pt x="1587" y="811"/>
                    </a:lnTo>
                    <a:lnTo>
                      <a:pt x="1575" y="796"/>
                    </a:lnTo>
                    <a:lnTo>
                      <a:pt x="1573" y="798"/>
                    </a:lnTo>
                    <a:lnTo>
                      <a:pt x="1569" y="801"/>
                    </a:lnTo>
                    <a:lnTo>
                      <a:pt x="1560" y="807"/>
                    </a:lnTo>
                    <a:lnTo>
                      <a:pt x="1550" y="817"/>
                    </a:lnTo>
                    <a:lnTo>
                      <a:pt x="1540" y="825"/>
                    </a:lnTo>
                    <a:lnTo>
                      <a:pt x="1554" y="838"/>
                    </a:lnTo>
                    <a:lnTo>
                      <a:pt x="1550" y="821"/>
                    </a:lnTo>
                    <a:lnTo>
                      <a:pt x="1538" y="823"/>
                    </a:lnTo>
                    <a:lnTo>
                      <a:pt x="1530" y="827"/>
                    </a:lnTo>
                    <a:lnTo>
                      <a:pt x="1525" y="829"/>
                    </a:lnTo>
                    <a:lnTo>
                      <a:pt x="1532" y="846"/>
                    </a:lnTo>
                    <a:lnTo>
                      <a:pt x="1532" y="827"/>
                    </a:lnTo>
                    <a:lnTo>
                      <a:pt x="1550" y="852"/>
                    </a:lnTo>
                    <a:lnTo>
                      <a:pt x="1552" y="846"/>
                    </a:lnTo>
                    <a:lnTo>
                      <a:pt x="1550" y="838"/>
                    </a:lnTo>
                    <a:lnTo>
                      <a:pt x="1546" y="831"/>
                    </a:lnTo>
                    <a:lnTo>
                      <a:pt x="1540" y="827"/>
                    </a:lnTo>
                    <a:lnTo>
                      <a:pt x="1532" y="846"/>
                    </a:lnTo>
                    <a:lnTo>
                      <a:pt x="1546" y="860"/>
                    </a:lnTo>
                    <a:lnTo>
                      <a:pt x="1546" y="858"/>
                    </a:lnTo>
                    <a:lnTo>
                      <a:pt x="1532" y="844"/>
                    </a:lnTo>
                    <a:lnTo>
                      <a:pt x="1544" y="860"/>
                    </a:lnTo>
                    <a:lnTo>
                      <a:pt x="1560" y="852"/>
                    </a:lnTo>
                    <a:lnTo>
                      <a:pt x="1546" y="838"/>
                    </a:lnTo>
                    <a:lnTo>
                      <a:pt x="1554" y="856"/>
                    </a:lnTo>
                    <a:lnTo>
                      <a:pt x="1569" y="850"/>
                    </a:lnTo>
                    <a:lnTo>
                      <a:pt x="1560" y="833"/>
                    </a:lnTo>
                    <a:lnTo>
                      <a:pt x="1567" y="850"/>
                    </a:lnTo>
                    <a:lnTo>
                      <a:pt x="1589" y="840"/>
                    </a:lnTo>
                    <a:lnTo>
                      <a:pt x="1608" y="829"/>
                    </a:lnTo>
                    <a:lnTo>
                      <a:pt x="1610" y="829"/>
                    </a:lnTo>
                    <a:lnTo>
                      <a:pt x="1626" y="821"/>
                    </a:lnTo>
                    <a:lnTo>
                      <a:pt x="1643" y="811"/>
                    </a:lnTo>
                    <a:lnTo>
                      <a:pt x="1633" y="794"/>
                    </a:lnTo>
                    <a:lnTo>
                      <a:pt x="1639" y="813"/>
                    </a:lnTo>
                    <a:lnTo>
                      <a:pt x="1647" y="809"/>
                    </a:lnTo>
                    <a:lnTo>
                      <a:pt x="1655" y="807"/>
                    </a:lnTo>
                    <a:lnTo>
                      <a:pt x="1647" y="790"/>
                    </a:lnTo>
                    <a:lnTo>
                      <a:pt x="1647" y="809"/>
                    </a:lnTo>
                    <a:lnTo>
                      <a:pt x="1653" y="807"/>
                    </a:lnTo>
                    <a:lnTo>
                      <a:pt x="1635" y="796"/>
                    </a:lnTo>
                    <a:lnTo>
                      <a:pt x="1639" y="801"/>
                    </a:lnTo>
                    <a:lnTo>
                      <a:pt x="1645" y="805"/>
                    </a:lnTo>
                    <a:lnTo>
                      <a:pt x="1653" y="788"/>
                    </a:lnTo>
                    <a:lnTo>
                      <a:pt x="1633" y="788"/>
                    </a:lnTo>
                    <a:lnTo>
                      <a:pt x="1635" y="790"/>
                    </a:lnTo>
                    <a:lnTo>
                      <a:pt x="1633" y="796"/>
                    </a:lnTo>
                    <a:lnTo>
                      <a:pt x="1639" y="782"/>
                    </a:lnTo>
                    <a:lnTo>
                      <a:pt x="1635" y="788"/>
                    </a:lnTo>
                    <a:lnTo>
                      <a:pt x="1633" y="796"/>
                    </a:lnTo>
                    <a:lnTo>
                      <a:pt x="1653" y="796"/>
                    </a:lnTo>
                    <a:lnTo>
                      <a:pt x="1645" y="778"/>
                    </a:lnTo>
                    <a:lnTo>
                      <a:pt x="1639" y="782"/>
                    </a:lnTo>
                    <a:lnTo>
                      <a:pt x="1647" y="800"/>
                    </a:lnTo>
                    <a:lnTo>
                      <a:pt x="1647" y="780"/>
                    </a:lnTo>
                    <a:lnTo>
                      <a:pt x="1641" y="780"/>
                    </a:lnTo>
                    <a:lnTo>
                      <a:pt x="1632" y="780"/>
                    </a:lnTo>
                    <a:lnTo>
                      <a:pt x="1616" y="778"/>
                    </a:lnTo>
                    <a:lnTo>
                      <a:pt x="1616" y="798"/>
                    </a:lnTo>
                    <a:lnTo>
                      <a:pt x="1624" y="780"/>
                    </a:lnTo>
                    <a:lnTo>
                      <a:pt x="1618" y="778"/>
                    </a:lnTo>
                    <a:lnTo>
                      <a:pt x="1616" y="776"/>
                    </a:lnTo>
                    <a:lnTo>
                      <a:pt x="1624" y="801"/>
                    </a:lnTo>
                    <a:lnTo>
                      <a:pt x="1626" y="794"/>
                    </a:lnTo>
                    <a:lnTo>
                      <a:pt x="1624" y="786"/>
                    </a:lnTo>
                    <a:lnTo>
                      <a:pt x="1620" y="780"/>
                    </a:lnTo>
                    <a:lnTo>
                      <a:pt x="1606" y="794"/>
                    </a:lnTo>
                    <a:lnTo>
                      <a:pt x="1620" y="807"/>
                    </a:lnTo>
                    <a:lnTo>
                      <a:pt x="1641" y="788"/>
                    </a:lnTo>
                    <a:lnTo>
                      <a:pt x="1665" y="772"/>
                    </a:lnTo>
                    <a:lnTo>
                      <a:pt x="1651" y="759"/>
                    </a:lnTo>
                    <a:lnTo>
                      <a:pt x="1659" y="776"/>
                    </a:lnTo>
                    <a:lnTo>
                      <a:pt x="1711" y="745"/>
                    </a:lnTo>
                    <a:lnTo>
                      <a:pt x="1702" y="728"/>
                    </a:lnTo>
                    <a:lnTo>
                      <a:pt x="1707" y="747"/>
                    </a:lnTo>
                    <a:lnTo>
                      <a:pt x="1719" y="743"/>
                    </a:lnTo>
                    <a:lnTo>
                      <a:pt x="1711" y="726"/>
                    </a:lnTo>
                    <a:lnTo>
                      <a:pt x="1711" y="745"/>
                    </a:lnTo>
                    <a:lnTo>
                      <a:pt x="1719" y="743"/>
                    </a:lnTo>
                    <a:lnTo>
                      <a:pt x="1721" y="743"/>
                    </a:lnTo>
                    <a:lnTo>
                      <a:pt x="1707" y="739"/>
                    </a:lnTo>
                    <a:lnTo>
                      <a:pt x="1713" y="743"/>
                    </a:lnTo>
                    <a:lnTo>
                      <a:pt x="1721" y="724"/>
                    </a:lnTo>
                    <a:lnTo>
                      <a:pt x="1703" y="731"/>
                    </a:lnTo>
                    <a:lnTo>
                      <a:pt x="1703" y="733"/>
                    </a:lnTo>
                    <a:lnTo>
                      <a:pt x="1703" y="718"/>
                    </a:lnTo>
                    <a:lnTo>
                      <a:pt x="1703" y="726"/>
                    </a:lnTo>
                    <a:lnTo>
                      <a:pt x="1723" y="726"/>
                    </a:lnTo>
                    <a:lnTo>
                      <a:pt x="1709" y="712"/>
                    </a:lnTo>
                    <a:lnTo>
                      <a:pt x="1707" y="714"/>
                    </a:lnTo>
                    <a:lnTo>
                      <a:pt x="1703" y="716"/>
                    </a:lnTo>
                    <a:lnTo>
                      <a:pt x="1717" y="730"/>
                    </a:lnTo>
                    <a:lnTo>
                      <a:pt x="1709" y="712"/>
                    </a:lnTo>
                    <a:lnTo>
                      <a:pt x="1698" y="720"/>
                    </a:lnTo>
                    <a:lnTo>
                      <a:pt x="1682" y="726"/>
                    </a:lnTo>
                    <a:lnTo>
                      <a:pt x="1668" y="733"/>
                    </a:lnTo>
                    <a:lnTo>
                      <a:pt x="1657" y="737"/>
                    </a:lnTo>
                    <a:lnTo>
                      <a:pt x="1655" y="739"/>
                    </a:lnTo>
                    <a:lnTo>
                      <a:pt x="1661" y="757"/>
                    </a:lnTo>
                    <a:lnTo>
                      <a:pt x="1659" y="737"/>
                    </a:lnTo>
                    <a:lnTo>
                      <a:pt x="1645" y="741"/>
                    </a:lnTo>
                    <a:lnTo>
                      <a:pt x="1637" y="743"/>
                    </a:lnTo>
                    <a:lnTo>
                      <a:pt x="1624" y="747"/>
                    </a:lnTo>
                    <a:lnTo>
                      <a:pt x="1608" y="751"/>
                    </a:lnTo>
                    <a:lnTo>
                      <a:pt x="1616" y="749"/>
                    </a:lnTo>
                    <a:lnTo>
                      <a:pt x="1616" y="768"/>
                    </a:lnTo>
                    <a:lnTo>
                      <a:pt x="1624" y="751"/>
                    </a:lnTo>
                    <a:lnTo>
                      <a:pt x="1606" y="749"/>
                    </a:lnTo>
                    <a:lnTo>
                      <a:pt x="1606" y="747"/>
                    </a:lnTo>
                    <a:lnTo>
                      <a:pt x="1618" y="765"/>
                    </a:lnTo>
                    <a:lnTo>
                      <a:pt x="1616" y="757"/>
                    </a:lnTo>
                    <a:lnTo>
                      <a:pt x="1612" y="751"/>
                    </a:lnTo>
                    <a:lnTo>
                      <a:pt x="1598" y="765"/>
                    </a:lnTo>
                    <a:lnTo>
                      <a:pt x="1616" y="772"/>
                    </a:lnTo>
                    <a:lnTo>
                      <a:pt x="1616" y="770"/>
                    </a:lnTo>
                    <a:lnTo>
                      <a:pt x="1598" y="763"/>
                    </a:lnTo>
                    <a:lnTo>
                      <a:pt x="1612" y="776"/>
                    </a:lnTo>
                    <a:lnTo>
                      <a:pt x="1616" y="772"/>
                    </a:lnTo>
                    <a:lnTo>
                      <a:pt x="1602" y="759"/>
                    </a:lnTo>
                    <a:lnTo>
                      <a:pt x="1610" y="776"/>
                    </a:lnTo>
                    <a:lnTo>
                      <a:pt x="1614" y="774"/>
                    </a:lnTo>
                    <a:lnTo>
                      <a:pt x="1626" y="768"/>
                    </a:lnTo>
                    <a:lnTo>
                      <a:pt x="1637" y="763"/>
                    </a:lnTo>
                    <a:lnTo>
                      <a:pt x="1645" y="757"/>
                    </a:lnTo>
                    <a:lnTo>
                      <a:pt x="1659" y="751"/>
                    </a:lnTo>
                    <a:lnTo>
                      <a:pt x="1676" y="743"/>
                    </a:lnTo>
                    <a:lnTo>
                      <a:pt x="1698" y="735"/>
                    </a:lnTo>
                    <a:lnTo>
                      <a:pt x="1717" y="728"/>
                    </a:lnTo>
                    <a:lnTo>
                      <a:pt x="1737" y="722"/>
                    </a:lnTo>
                    <a:lnTo>
                      <a:pt x="1729" y="704"/>
                    </a:lnTo>
                    <a:lnTo>
                      <a:pt x="1729" y="724"/>
                    </a:lnTo>
                    <a:lnTo>
                      <a:pt x="1744" y="720"/>
                    </a:lnTo>
                    <a:lnTo>
                      <a:pt x="1744" y="700"/>
                    </a:lnTo>
                    <a:lnTo>
                      <a:pt x="1737" y="718"/>
                    </a:lnTo>
                    <a:lnTo>
                      <a:pt x="1752" y="720"/>
                    </a:lnTo>
                    <a:lnTo>
                      <a:pt x="1756" y="700"/>
                    </a:lnTo>
                    <a:lnTo>
                      <a:pt x="1752" y="720"/>
                    </a:lnTo>
                    <a:lnTo>
                      <a:pt x="1740" y="702"/>
                    </a:lnTo>
                    <a:lnTo>
                      <a:pt x="1740" y="710"/>
                    </a:lnTo>
                    <a:lnTo>
                      <a:pt x="1746" y="716"/>
                    </a:lnTo>
                    <a:lnTo>
                      <a:pt x="1760" y="702"/>
                    </a:lnTo>
                    <a:lnTo>
                      <a:pt x="1740" y="695"/>
                    </a:lnTo>
                    <a:lnTo>
                      <a:pt x="1740" y="696"/>
                    </a:lnTo>
                    <a:lnTo>
                      <a:pt x="1744" y="691"/>
                    </a:lnTo>
                    <a:lnTo>
                      <a:pt x="1758" y="704"/>
                    </a:lnTo>
                    <a:lnTo>
                      <a:pt x="1750" y="687"/>
                    </a:lnTo>
                    <a:lnTo>
                      <a:pt x="1746" y="691"/>
                    </a:lnTo>
                    <a:lnTo>
                      <a:pt x="1738" y="693"/>
                    </a:lnTo>
                    <a:lnTo>
                      <a:pt x="1721" y="700"/>
                    </a:lnTo>
                    <a:lnTo>
                      <a:pt x="1713" y="702"/>
                    </a:lnTo>
                    <a:lnTo>
                      <a:pt x="1705" y="708"/>
                    </a:lnTo>
                    <a:lnTo>
                      <a:pt x="1715" y="724"/>
                    </a:lnTo>
                    <a:lnTo>
                      <a:pt x="1707" y="706"/>
                    </a:lnTo>
                    <a:lnTo>
                      <a:pt x="1688" y="714"/>
                    </a:lnTo>
                    <a:lnTo>
                      <a:pt x="1670" y="722"/>
                    </a:lnTo>
                    <a:lnTo>
                      <a:pt x="1668" y="722"/>
                    </a:lnTo>
                    <a:lnTo>
                      <a:pt x="1661" y="724"/>
                    </a:lnTo>
                    <a:lnTo>
                      <a:pt x="1653" y="728"/>
                    </a:lnTo>
                    <a:lnTo>
                      <a:pt x="1647" y="730"/>
                    </a:lnTo>
                    <a:lnTo>
                      <a:pt x="1655" y="747"/>
                    </a:lnTo>
                    <a:lnTo>
                      <a:pt x="1655" y="728"/>
                    </a:lnTo>
                    <a:lnTo>
                      <a:pt x="1653" y="728"/>
                    </a:lnTo>
                    <a:lnTo>
                      <a:pt x="1668" y="761"/>
                    </a:lnTo>
                    <a:lnTo>
                      <a:pt x="1672" y="753"/>
                    </a:lnTo>
                    <a:lnTo>
                      <a:pt x="1672" y="747"/>
                    </a:lnTo>
                    <a:lnTo>
                      <a:pt x="1672" y="739"/>
                    </a:lnTo>
                    <a:lnTo>
                      <a:pt x="1668" y="731"/>
                    </a:lnTo>
                    <a:lnTo>
                      <a:pt x="1661" y="728"/>
                    </a:lnTo>
                    <a:lnTo>
                      <a:pt x="1653" y="747"/>
                    </a:lnTo>
                    <a:lnTo>
                      <a:pt x="1661" y="765"/>
                    </a:lnTo>
                    <a:lnTo>
                      <a:pt x="1667" y="761"/>
                    </a:lnTo>
                    <a:lnTo>
                      <a:pt x="1668" y="761"/>
                    </a:lnTo>
                    <a:lnTo>
                      <a:pt x="1686" y="745"/>
                    </a:lnTo>
                    <a:lnTo>
                      <a:pt x="1672" y="731"/>
                    </a:lnTo>
                    <a:lnTo>
                      <a:pt x="1680" y="749"/>
                    </a:lnTo>
                    <a:lnTo>
                      <a:pt x="1700" y="739"/>
                    </a:lnTo>
                    <a:lnTo>
                      <a:pt x="1721" y="730"/>
                    </a:lnTo>
                    <a:lnTo>
                      <a:pt x="1744" y="718"/>
                    </a:lnTo>
                    <a:lnTo>
                      <a:pt x="1735" y="700"/>
                    </a:lnTo>
                    <a:lnTo>
                      <a:pt x="1742" y="718"/>
                    </a:lnTo>
                    <a:lnTo>
                      <a:pt x="1752" y="716"/>
                    </a:lnTo>
                    <a:lnTo>
                      <a:pt x="1744" y="698"/>
                    </a:lnTo>
                    <a:lnTo>
                      <a:pt x="1744" y="718"/>
                    </a:lnTo>
                    <a:lnTo>
                      <a:pt x="1754" y="716"/>
                    </a:lnTo>
                    <a:lnTo>
                      <a:pt x="1762" y="714"/>
                    </a:lnTo>
                    <a:lnTo>
                      <a:pt x="1770" y="712"/>
                    </a:lnTo>
                    <a:lnTo>
                      <a:pt x="1775" y="708"/>
                    </a:lnTo>
                    <a:lnTo>
                      <a:pt x="1775" y="706"/>
                    </a:lnTo>
                    <a:lnTo>
                      <a:pt x="1781" y="700"/>
                    </a:lnTo>
                    <a:lnTo>
                      <a:pt x="1781" y="693"/>
                    </a:lnTo>
                    <a:lnTo>
                      <a:pt x="1781" y="685"/>
                    </a:lnTo>
                    <a:lnTo>
                      <a:pt x="1775" y="679"/>
                    </a:lnTo>
                    <a:lnTo>
                      <a:pt x="1775" y="677"/>
                    </a:lnTo>
                    <a:lnTo>
                      <a:pt x="1762" y="691"/>
                    </a:lnTo>
                    <a:lnTo>
                      <a:pt x="1777" y="679"/>
                    </a:lnTo>
                    <a:lnTo>
                      <a:pt x="1768" y="673"/>
                    </a:lnTo>
                    <a:lnTo>
                      <a:pt x="1762" y="667"/>
                    </a:lnTo>
                    <a:lnTo>
                      <a:pt x="1754" y="667"/>
                    </a:lnTo>
                    <a:lnTo>
                      <a:pt x="1744" y="665"/>
                    </a:lnTo>
                    <a:lnTo>
                      <a:pt x="1733" y="665"/>
                    </a:lnTo>
                    <a:lnTo>
                      <a:pt x="1725" y="667"/>
                    </a:lnTo>
                    <a:lnTo>
                      <a:pt x="1719" y="665"/>
                    </a:lnTo>
                    <a:lnTo>
                      <a:pt x="1702" y="667"/>
                    </a:lnTo>
                    <a:lnTo>
                      <a:pt x="1680" y="671"/>
                    </a:lnTo>
                    <a:lnTo>
                      <a:pt x="1655" y="675"/>
                    </a:lnTo>
                    <a:lnTo>
                      <a:pt x="1628" y="679"/>
                    </a:lnTo>
                    <a:lnTo>
                      <a:pt x="1602" y="683"/>
                    </a:lnTo>
                    <a:lnTo>
                      <a:pt x="1577" y="685"/>
                    </a:lnTo>
                    <a:lnTo>
                      <a:pt x="1556" y="687"/>
                    </a:lnTo>
                    <a:lnTo>
                      <a:pt x="1542" y="687"/>
                    </a:lnTo>
                    <a:lnTo>
                      <a:pt x="1540" y="687"/>
                    </a:lnTo>
                    <a:lnTo>
                      <a:pt x="1538" y="687"/>
                    </a:lnTo>
                    <a:lnTo>
                      <a:pt x="1558" y="706"/>
                    </a:lnTo>
                    <a:lnTo>
                      <a:pt x="1556" y="698"/>
                    </a:lnTo>
                    <a:lnTo>
                      <a:pt x="1552" y="693"/>
                    </a:lnTo>
                    <a:lnTo>
                      <a:pt x="1546" y="689"/>
                    </a:lnTo>
                    <a:lnTo>
                      <a:pt x="1538" y="706"/>
                    </a:lnTo>
                    <a:lnTo>
                      <a:pt x="1556" y="714"/>
                    </a:lnTo>
                    <a:lnTo>
                      <a:pt x="1558" y="712"/>
                    </a:lnTo>
                    <a:lnTo>
                      <a:pt x="1538" y="704"/>
                    </a:lnTo>
                    <a:lnTo>
                      <a:pt x="1552" y="718"/>
                    </a:lnTo>
                    <a:lnTo>
                      <a:pt x="1558" y="714"/>
                    </a:lnTo>
                    <a:lnTo>
                      <a:pt x="1544" y="700"/>
                    </a:lnTo>
                    <a:lnTo>
                      <a:pt x="1552" y="718"/>
                    </a:lnTo>
                    <a:lnTo>
                      <a:pt x="1562" y="712"/>
                    </a:lnTo>
                    <a:lnTo>
                      <a:pt x="1571" y="706"/>
                    </a:lnTo>
                    <a:lnTo>
                      <a:pt x="1573" y="706"/>
                    </a:lnTo>
                    <a:lnTo>
                      <a:pt x="1583" y="695"/>
                    </a:lnTo>
                    <a:lnTo>
                      <a:pt x="1593" y="687"/>
                    </a:lnTo>
                    <a:lnTo>
                      <a:pt x="1606" y="671"/>
                    </a:lnTo>
                    <a:lnTo>
                      <a:pt x="1620" y="660"/>
                    </a:lnTo>
                    <a:lnTo>
                      <a:pt x="1630" y="652"/>
                    </a:lnTo>
                    <a:lnTo>
                      <a:pt x="1616" y="638"/>
                    </a:lnTo>
                    <a:lnTo>
                      <a:pt x="1624" y="656"/>
                    </a:lnTo>
                    <a:lnTo>
                      <a:pt x="1639" y="646"/>
                    </a:lnTo>
                    <a:lnTo>
                      <a:pt x="1641" y="644"/>
                    </a:lnTo>
                    <a:lnTo>
                      <a:pt x="1649" y="640"/>
                    </a:lnTo>
                    <a:lnTo>
                      <a:pt x="1635" y="626"/>
                    </a:lnTo>
                    <a:lnTo>
                      <a:pt x="1643" y="644"/>
                    </a:lnTo>
                    <a:lnTo>
                      <a:pt x="1651" y="640"/>
                    </a:lnTo>
                    <a:lnTo>
                      <a:pt x="1657" y="638"/>
                    </a:lnTo>
                    <a:lnTo>
                      <a:pt x="1663" y="634"/>
                    </a:lnTo>
                    <a:lnTo>
                      <a:pt x="1668" y="628"/>
                    </a:lnTo>
                    <a:lnTo>
                      <a:pt x="1668" y="626"/>
                    </a:lnTo>
                    <a:lnTo>
                      <a:pt x="1668" y="619"/>
                    </a:lnTo>
                    <a:lnTo>
                      <a:pt x="1667" y="611"/>
                    </a:lnTo>
                    <a:lnTo>
                      <a:pt x="1663" y="605"/>
                    </a:lnTo>
                    <a:lnTo>
                      <a:pt x="1657" y="601"/>
                    </a:lnTo>
                    <a:lnTo>
                      <a:pt x="1649" y="599"/>
                    </a:lnTo>
                    <a:lnTo>
                      <a:pt x="1647" y="599"/>
                    </a:lnTo>
                    <a:lnTo>
                      <a:pt x="1639" y="601"/>
                    </a:lnTo>
                    <a:lnTo>
                      <a:pt x="1632" y="603"/>
                    </a:lnTo>
                    <a:lnTo>
                      <a:pt x="1626" y="605"/>
                    </a:lnTo>
                    <a:lnTo>
                      <a:pt x="1614" y="613"/>
                    </a:lnTo>
                    <a:lnTo>
                      <a:pt x="1620" y="630"/>
                    </a:lnTo>
                    <a:lnTo>
                      <a:pt x="1614" y="613"/>
                    </a:lnTo>
                    <a:lnTo>
                      <a:pt x="1585" y="623"/>
                    </a:lnTo>
                    <a:lnTo>
                      <a:pt x="1560" y="630"/>
                    </a:lnTo>
                    <a:lnTo>
                      <a:pt x="1534" y="638"/>
                    </a:lnTo>
                    <a:lnTo>
                      <a:pt x="1521" y="642"/>
                    </a:lnTo>
                    <a:lnTo>
                      <a:pt x="1509" y="646"/>
                    </a:lnTo>
                    <a:lnTo>
                      <a:pt x="1513" y="663"/>
                    </a:lnTo>
                    <a:lnTo>
                      <a:pt x="1509" y="646"/>
                    </a:lnTo>
                    <a:lnTo>
                      <a:pt x="1474" y="654"/>
                    </a:lnTo>
                    <a:lnTo>
                      <a:pt x="1460" y="658"/>
                    </a:lnTo>
                    <a:lnTo>
                      <a:pt x="1468" y="675"/>
                    </a:lnTo>
                    <a:lnTo>
                      <a:pt x="1468" y="656"/>
                    </a:lnTo>
                    <a:lnTo>
                      <a:pt x="1457" y="656"/>
                    </a:lnTo>
                    <a:lnTo>
                      <a:pt x="1447" y="656"/>
                    </a:lnTo>
                    <a:lnTo>
                      <a:pt x="1455" y="658"/>
                    </a:lnTo>
                    <a:lnTo>
                      <a:pt x="1447" y="675"/>
                    </a:lnTo>
                    <a:lnTo>
                      <a:pt x="1460" y="661"/>
                    </a:lnTo>
                    <a:lnTo>
                      <a:pt x="1457" y="656"/>
                    </a:lnTo>
                    <a:lnTo>
                      <a:pt x="1462" y="661"/>
                    </a:lnTo>
                    <a:lnTo>
                      <a:pt x="1443" y="669"/>
                    </a:lnTo>
                    <a:lnTo>
                      <a:pt x="1462" y="669"/>
                    </a:lnTo>
                    <a:lnTo>
                      <a:pt x="1464" y="661"/>
                    </a:lnTo>
                    <a:lnTo>
                      <a:pt x="1445" y="661"/>
                    </a:lnTo>
                    <a:lnTo>
                      <a:pt x="1464" y="669"/>
                    </a:lnTo>
                    <a:lnTo>
                      <a:pt x="1470" y="656"/>
                    </a:lnTo>
                    <a:lnTo>
                      <a:pt x="1453" y="646"/>
                    </a:lnTo>
                    <a:lnTo>
                      <a:pt x="1464" y="661"/>
                    </a:lnTo>
                    <a:lnTo>
                      <a:pt x="1482" y="648"/>
                    </a:lnTo>
                    <a:lnTo>
                      <a:pt x="1493" y="640"/>
                    </a:lnTo>
                    <a:lnTo>
                      <a:pt x="1505" y="632"/>
                    </a:lnTo>
                    <a:lnTo>
                      <a:pt x="1513" y="626"/>
                    </a:lnTo>
                    <a:lnTo>
                      <a:pt x="1528" y="617"/>
                    </a:lnTo>
                    <a:lnTo>
                      <a:pt x="1515" y="603"/>
                    </a:lnTo>
                    <a:lnTo>
                      <a:pt x="1523" y="621"/>
                    </a:lnTo>
                    <a:lnTo>
                      <a:pt x="1534" y="611"/>
                    </a:lnTo>
                    <a:lnTo>
                      <a:pt x="1550" y="601"/>
                    </a:lnTo>
                    <a:lnTo>
                      <a:pt x="1560" y="595"/>
                    </a:lnTo>
                    <a:lnTo>
                      <a:pt x="1573" y="590"/>
                    </a:lnTo>
                    <a:lnTo>
                      <a:pt x="1587" y="580"/>
                    </a:lnTo>
                    <a:lnTo>
                      <a:pt x="1604" y="570"/>
                    </a:lnTo>
                    <a:lnTo>
                      <a:pt x="1624" y="558"/>
                    </a:lnTo>
                    <a:lnTo>
                      <a:pt x="1651" y="543"/>
                    </a:lnTo>
                    <a:lnTo>
                      <a:pt x="1653" y="541"/>
                    </a:lnTo>
                    <a:lnTo>
                      <a:pt x="1655" y="539"/>
                    </a:lnTo>
                    <a:lnTo>
                      <a:pt x="1663" y="535"/>
                    </a:lnTo>
                    <a:lnTo>
                      <a:pt x="1668" y="531"/>
                    </a:lnTo>
                    <a:lnTo>
                      <a:pt x="1670" y="531"/>
                    </a:lnTo>
                    <a:lnTo>
                      <a:pt x="1649" y="500"/>
                    </a:lnTo>
                    <a:lnTo>
                      <a:pt x="1643" y="506"/>
                    </a:lnTo>
                    <a:lnTo>
                      <a:pt x="1643" y="514"/>
                    </a:lnTo>
                    <a:lnTo>
                      <a:pt x="1643" y="521"/>
                    </a:lnTo>
                    <a:lnTo>
                      <a:pt x="1649" y="527"/>
                    </a:lnTo>
                    <a:lnTo>
                      <a:pt x="1655" y="531"/>
                    </a:lnTo>
                    <a:lnTo>
                      <a:pt x="1663" y="533"/>
                    </a:lnTo>
                    <a:lnTo>
                      <a:pt x="1663" y="514"/>
                    </a:lnTo>
                    <a:lnTo>
                      <a:pt x="1655" y="496"/>
                    </a:lnTo>
                    <a:lnTo>
                      <a:pt x="1651" y="498"/>
                    </a:lnTo>
                    <a:lnTo>
                      <a:pt x="1606" y="527"/>
                    </a:lnTo>
                    <a:lnTo>
                      <a:pt x="1571" y="553"/>
                    </a:lnTo>
                    <a:lnTo>
                      <a:pt x="1581" y="568"/>
                    </a:lnTo>
                    <a:lnTo>
                      <a:pt x="1575" y="551"/>
                    </a:lnTo>
                    <a:lnTo>
                      <a:pt x="1554" y="556"/>
                    </a:lnTo>
                    <a:lnTo>
                      <a:pt x="1536" y="564"/>
                    </a:lnTo>
                    <a:lnTo>
                      <a:pt x="1517" y="570"/>
                    </a:lnTo>
                    <a:lnTo>
                      <a:pt x="1525" y="588"/>
                    </a:lnTo>
                    <a:lnTo>
                      <a:pt x="1525" y="568"/>
                    </a:lnTo>
                    <a:lnTo>
                      <a:pt x="1505" y="572"/>
                    </a:lnTo>
                    <a:lnTo>
                      <a:pt x="1505" y="591"/>
                    </a:lnTo>
                    <a:lnTo>
                      <a:pt x="1505" y="572"/>
                    </a:lnTo>
                    <a:lnTo>
                      <a:pt x="1503" y="570"/>
                    </a:lnTo>
                    <a:lnTo>
                      <a:pt x="1523" y="590"/>
                    </a:lnTo>
                    <a:lnTo>
                      <a:pt x="1521" y="582"/>
                    </a:lnTo>
                    <a:lnTo>
                      <a:pt x="1517" y="576"/>
                    </a:lnTo>
                    <a:lnTo>
                      <a:pt x="1511" y="572"/>
                    </a:lnTo>
                    <a:lnTo>
                      <a:pt x="1503" y="590"/>
                    </a:lnTo>
                    <a:lnTo>
                      <a:pt x="1523" y="597"/>
                    </a:lnTo>
                    <a:lnTo>
                      <a:pt x="1525" y="593"/>
                    </a:lnTo>
                    <a:lnTo>
                      <a:pt x="1528" y="588"/>
                    </a:lnTo>
                    <a:lnTo>
                      <a:pt x="1528" y="586"/>
                    </a:lnTo>
                    <a:lnTo>
                      <a:pt x="1544" y="566"/>
                    </a:lnTo>
                    <a:lnTo>
                      <a:pt x="1525" y="558"/>
                    </a:lnTo>
                    <a:lnTo>
                      <a:pt x="1538" y="572"/>
                    </a:lnTo>
                    <a:lnTo>
                      <a:pt x="1554" y="555"/>
                    </a:lnTo>
                    <a:lnTo>
                      <a:pt x="1589" y="521"/>
                    </a:lnTo>
                    <a:lnTo>
                      <a:pt x="1622" y="492"/>
                    </a:lnTo>
                    <a:lnTo>
                      <a:pt x="1649" y="459"/>
                    </a:lnTo>
                    <a:lnTo>
                      <a:pt x="1653" y="453"/>
                    </a:lnTo>
                    <a:lnTo>
                      <a:pt x="1665" y="434"/>
                    </a:lnTo>
                    <a:lnTo>
                      <a:pt x="1674" y="413"/>
                    </a:lnTo>
                    <a:lnTo>
                      <a:pt x="1674" y="405"/>
                    </a:lnTo>
                    <a:lnTo>
                      <a:pt x="1672" y="397"/>
                    </a:lnTo>
                    <a:lnTo>
                      <a:pt x="1668" y="391"/>
                    </a:lnTo>
                    <a:lnTo>
                      <a:pt x="1663" y="387"/>
                    </a:lnTo>
                    <a:lnTo>
                      <a:pt x="1655" y="385"/>
                    </a:lnTo>
                    <a:lnTo>
                      <a:pt x="1647" y="387"/>
                    </a:lnTo>
                    <a:lnTo>
                      <a:pt x="1643" y="389"/>
                    </a:lnTo>
                    <a:lnTo>
                      <a:pt x="1624" y="407"/>
                    </a:lnTo>
                    <a:lnTo>
                      <a:pt x="1608" y="420"/>
                    </a:lnTo>
                    <a:lnTo>
                      <a:pt x="1581" y="453"/>
                    </a:lnTo>
                    <a:lnTo>
                      <a:pt x="1558" y="486"/>
                    </a:lnTo>
                    <a:lnTo>
                      <a:pt x="1530" y="525"/>
                    </a:lnTo>
                    <a:lnTo>
                      <a:pt x="1519" y="539"/>
                    </a:lnTo>
                    <a:lnTo>
                      <a:pt x="1538" y="547"/>
                    </a:lnTo>
                    <a:lnTo>
                      <a:pt x="1525" y="533"/>
                    </a:lnTo>
                    <a:lnTo>
                      <a:pt x="1517" y="541"/>
                    </a:lnTo>
                    <a:lnTo>
                      <a:pt x="1497" y="564"/>
                    </a:lnTo>
                    <a:lnTo>
                      <a:pt x="1492" y="572"/>
                    </a:lnTo>
                    <a:lnTo>
                      <a:pt x="1490" y="580"/>
                    </a:lnTo>
                    <a:lnTo>
                      <a:pt x="1488" y="584"/>
                    </a:lnTo>
                    <a:lnTo>
                      <a:pt x="1505" y="591"/>
                    </a:lnTo>
                    <a:lnTo>
                      <a:pt x="1492" y="578"/>
                    </a:lnTo>
                    <a:lnTo>
                      <a:pt x="1492" y="580"/>
                    </a:lnTo>
                    <a:lnTo>
                      <a:pt x="1523" y="586"/>
                    </a:lnTo>
                    <a:lnTo>
                      <a:pt x="1519" y="580"/>
                    </a:lnTo>
                    <a:lnTo>
                      <a:pt x="1513" y="574"/>
                    </a:lnTo>
                    <a:lnTo>
                      <a:pt x="1505" y="574"/>
                    </a:lnTo>
                    <a:lnTo>
                      <a:pt x="1497" y="574"/>
                    </a:lnTo>
                    <a:lnTo>
                      <a:pt x="1505" y="593"/>
                    </a:lnTo>
                    <a:lnTo>
                      <a:pt x="1525" y="593"/>
                    </a:lnTo>
                    <a:lnTo>
                      <a:pt x="1525" y="591"/>
                    </a:lnTo>
                    <a:lnTo>
                      <a:pt x="1527" y="582"/>
                    </a:lnTo>
                    <a:lnTo>
                      <a:pt x="1507" y="582"/>
                    </a:lnTo>
                    <a:lnTo>
                      <a:pt x="1525" y="590"/>
                    </a:lnTo>
                    <a:lnTo>
                      <a:pt x="1527" y="580"/>
                    </a:lnTo>
                    <a:lnTo>
                      <a:pt x="1536" y="560"/>
                    </a:lnTo>
                    <a:lnTo>
                      <a:pt x="1548" y="541"/>
                    </a:lnTo>
                    <a:lnTo>
                      <a:pt x="1558" y="523"/>
                    </a:lnTo>
                    <a:lnTo>
                      <a:pt x="1577" y="486"/>
                    </a:lnTo>
                    <a:lnTo>
                      <a:pt x="1591" y="459"/>
                    </a:lnTo>
                    <a:lnTo>
                      <a:pt x="1602" y="438"/>
                    </a:lnTo>
                    <a:lnTo>
                      <a:pt x="1612" y="422"/>
                    </a:lnTo>
                    <a:lnTo>
                      <a:pt x="1618" y="411"/>
                    </a:lnTo>
                    <a:lnTo>
                      <a:pt x="1622" y="403"/>
                    </a:lnTo>
                    <a:lnTo>
                      <a:pt x="1626" y="397"/>
                    </a:lnTo>
                    <a:lnTo>
                      <a:pt x="1626" y="395"/>
                    </a:lnTo>
                    <a:lnTo>
                      <a:pt x="1608" y="387"/>
                    </a:lnTo>
                    <a:lnTo>
                      <a:pt x="1622" y="401"/>
                    </a:lnTo>
                    <a:lnTo>
                      <a:pt x="1624" y="399"/>
                    </a:lnTo>
                    <a:lnTo>
                      <a:pt x="1628" y="393"/>
                    </a:lnTo>
                    <a:lnTo>
                      <a:pt x="1630" y="389"/>
                    </a:lnTo>
                    <a:lnTo>
                      <a:pt x="1632" y="385"/>
                    </a:lnTo>
                    <a:lnTo>
                      <a:pt x="1635" y="380"/>
                    </a:lnTo>
                    <a:lnTo>
                      <a:pt x="1639" y="370"/>
                    </a:lnTo>
                    <a:lnTo>
                      <a:pt x="1645" y="358"/>
                    </a:lnTo>
                    <a:lnTo>
                      <a:pt x="1649" y="352"/>
                    </a:lnTo>
                    <a:lnTo>
                      <a:pt x="1649" y="350"/>
                    </a:lnTo>
                    <a:lnTo>
                      <a:pt x="1612" y="343"/>
                    </a:lnTo>
                    <a:lnTo>
                      <a:pt x="1612" y="350"/>
                    </a:lnTo>
                    <a:lnTo>
                      <a:pt x="1618" y="356"/>
                    </a:lnTo>
                    <a:lnTo>
                      <a:pt x="1624" y="360"/>
                    </a:lnTo>
                    <a:lnTo>
                      <a:pt x="1632" y="362"/>
                    </a:lnTo>
                    <a:lnTo>
                      <a:pt x="1639" y="360"/>
                    </a:lnTo>
                    <a:lnTo>
                      <a:pt x="1645" y="356"/>
                    </a:lnTo>
                    <a:lnTo>
                      <a:pt x="1632" y="343"/>
                    </a:lnTo>
                    <a:lnTo>
                      <a:pt x="1612" y="335"/>
                    </a:lnTo>
                    <a:lnTo>
                      <a:pt x="1612" y="339"/>
                    </a:lnTo>
                    <a:lnTo>
                      <a:pt x="1606" y="348"/>
                    </a:lnTo>
                    <a:lnTo>
                      <a:pt x="1600" y="364"/>
                    </a:lnTo>
                    <a:lnTo>
                      <a:pt x="1591" y="383"/>
                    </a:lnTo>
                    <a:lnTo>
                      <a:pt x="1583" y="403"/>
                    </a:lnTo>
                    <a:lnTo>
                      <a:pt x="1575" y="420"/>
                    </a:lnTo>
                    <a:lnTo>
                      <a:pt x="1569" y="434"/>
                    </a:lnTo>
                    <a:lnTo>
                      <a:pt x="1587" y="442"/>
                    </a:lnTo>
                    <a:lnTo>
                      <a:pt x="1569" y="434"/>
                    </a:lnTo>
                    <a:lnTo>
                      <a:pt x="1552" y="469"/>
                    </a:lnTo>
                    <a:lnTo>
                      <a:pt x="1532" y="504"/>
                    </a:lnTo>
                    <a:lnTo>
                      <a:pt x="1511" y="535"/>
                    </a:lnTo>
                    <a:lnTo>
                      <a:pt x="1530" y="543"/>
                    </a:lnTo>
                    <a:lnTo>
                      <a:pt x="1517" y="529"/>
                    </a:lnTo>
                    <a:lnTo>
                      <a:pt x="1492" y="562"/>
                    </a:lnTo>
                    <a:lnTo>
                      <a:pt x="1482" y="572"/>
                    </a:lnTo>
                    <a:lnTo>
                      <a:pt x="1476" y="578"/>
                    </a:lnTo>
                    <a:lnTo>
                      <a:pt x="1470" y="584"/>
                    </a:lnTo>
                    <a:lnTo>
                      <a:pt x="1484" y="597"/>
                    </a:lnTo>
                    <a:lnTo>
                      <a:pt x="1476" y="580"/>
                    </a:lnTo>
                    <a:lnTo>
                      <a:pt x="1474" y="580"/>
                    </a:lnTo>
                    <a:lnTo>
                      <a:pt x="1482" y="578"/>
                    </a:lnTo>
                    <a:lnTo>
                      <a:pt x="1482" y="597"/>
                    </a:lnTo>
                    <a:lnTo>
                      <a:pt x="1490" y="580"/>
                    </a:lnTo>
                    <a:lnTo>
                      <a:pt x="1488" y="580"/>
                    </a:lnTo>
                    <a:lnTo>
                      <a:pt x="1493" y="584"/>
                    </a:lnTo>
                    <a:lnTo>
                      <a:pt x="1480" y="597"/>
                    </a:lnTo>
                    <a:lnTo>
                      <a:pt x="1497" y="590"/>
                    </a:lnTo>
                    <a:lnTo>
                      <a:pt x="1495" y="586"/>
                    </a:lnTo>
                    <a:lnTo>
                      <a:pt x="1493" y="580"/>
                    </a:lnTo>
                    <a:lnTo>
                      <a:pt x="1490" y="572"/>
                    </a:lnTo>
                    <a:lnTo>
                      <a:pt x="1490" y="588"/>
                    </a:lnTo>
                    <a:lnTo>
                      <a:pt x="1492" y="580"/>
                    </a:lnTo>
                    <a:lnTo>
                      <a:pt x="1490" y="572"/>
                    </a:lnTo>
                    <a:lnTo>
                      <a:pt x="1472" y="580"/>
                    </a:lnTo>
                    <a:lnTo>
                      <a:pt x="1490" y="588"/>
                    </a:lnTo>
                    <a:lnTo>
                      <a:pt x="1509" y="543"/>
                    </a:lnTo>
                    <a:lnTo>
                      <a:pt x="1528" y="496"/>
                    </a:lnTo>
                    <a:lnTo>
                      <a:pt x="1552" y="450"/>
                    </a:lnTo>
                    <a:lnTo>
                      <a:pt x="1532" y="442"/>
                    </a:lnTo>
                    <a:lnTo>
                      <a:pt x="1546" y="455"/>
                    </a:lnTo>
                    <a:lnTo>
                      <a:pt x="1575" y="411"/>
                    </a:lnTo>
                    <a:lnTo>
                      <a:pt x="1589" y="389"/>
                    </a:lnTo>
                    <a:lnTo>
                      <a:pt x="1571" y="381"/>
                    </a:lnTo>
                    <a:lnTo>
                      <a:pt x="1585" y="395"/>
                    </a:lnTo>
                    <a:lnTo>
                      <a:pt x="1591" y="389"/>
                    </a:lnTo>
                    <a:lnTo>
                      <a:pt x="1585" y="393"/>
                    </a:lnTo>
                    <a:lnTo>
                      <a:pt x="1577" y="376"/>
                    </a:lnTo>
                    <a:lnTo>
                      <a:pt x="1577" y="395"/>
                    </a:lnTo>
                    <a:lnTo>
                      <a:pt x="1591" y="391"/>
                    </a:lnTo>
                    <a:lnTo>
                      <a:pt x="1593" y="391"/>
                    </a:lnTo>
                    <a:lnTo>
                      <a:pt x="1597" y="391"/>
                    </a:lnTo>
                    <a:lnTo>
                      <a:pt x="1569" y="374"/>
                    </a:lnTo>
                    <a:lnTo>
                      <a:pt x="1571" y="381"/>
                    </a:lnTo>
                    <a:lnTo>
                      <a:pt x="1575" y="387"/>
                    </a:lnTo>
                    <a:lnTo>
                      <a:pt x="1581" y="391"/>
                    </a:lnTo>
                    <a:lnTo>
                      <a:pt x="1589" y="393"/>
                    </a:lnTo>
                    <a:lnTo>
                      <a:pt x="1589" y="374"/>
                    </a:lnTo>
                    <a:lnTo>
                      <a:pt x="1571" y="366"/>
                    </a:lnTo>
                    <a:lnTo>
                      <a:pt x="1569" y="372"/>
                    </a:lnTo>
                    <a:lnTo>
                      <a:pt x="1565" y="378"/>
                    </a:lnTo>
                    <a:lnTo>
                      <a:pt x="1563" y="389"/>
                    </a:lnTo>
                    <a:lnTo>
                      <a:pt x="1581" y="393"/>
                    </a:lnTo>
                    <a:lnTo>
                      <a:pt x="1563" y="385"/>
                    </a:lnTo>
                    <a:lnTo>
                      <a:pt x="1550" y="409"/>
                    </a:lnTo>
                    <a:lnTo>
                      <a:pt x="1536" y="430"/>
                    </a:lnTo>
                    <a:lnTo>
                      <a:pt x="1554" y="438"/>
                    </a:lnTo>
                    <a:lnTo>
                      <a:pt x="1540" y="424"/>
                    </a:lnTo>
                    <a:lnTo>
                      <a:pt x="1536" y="428"/>
                    </a:lnTo>
                    <a:lnTo>
                      <a:pt x="1532" y="434"/>
                    </a:lnTo>
                    <a:lnTo>
                      <a:pt x="1527" y="444"/>
                    </a:lnTo>
                    <a:lnTo>
                      <a:pt x="1517" y="457"/>
                    </a:lnTo>
                    <a:lnTo>
                      <a:pt x="1536" y="465"/>
                    </a:lnTo>
                    <a:lnTo>
                      <a:pt x="1523" y="451"/>
                    </a:lnTo>
                    <a:lnTo>
                      <a:pt x="1513" y="465"/>
                    </a:lnTo>
                    <a:lnTo>
                      <a:pt x="1501" y="479"/>
                    </a:lnTo>
                    <a:lnTo>
                      <a:pt x="1490" y="492"/>
                    </a:lnTo>
                    <a:lnTo>
                      <a:pt x="1480" y="502"/>
                    </a:lnTo>
                    <a:lnTo>
                      <a:pt x="1486" y="498"/>
                    </a:lnTo>
                    <a:lnTo>
                      <a:pt x="1493" y="516"/>
                    </a:lnTo>
                    <a:lnTo>
                      <a:pt x="1493" y="496"/>
                    </a:lnTo>
                    <a:lnTo>
                      <a:pt x="1482" y="502"/>
                    </a:lnTo>
                    <a:lnTo>
                      <a:pt x="1486" y="520"/>
                    </a:lnTo>
                    <a:lnTo>
                      <a:pt x="1484" y="502"/>
                    </a:lnTo>
                    <a:lnTo>
                      <a:pt x="1478" y="498"/>
                    </a:lnTo>
                    <a:lnTo>
                      <a:pt x="1486" y="500"/>
                    </a:lnTo>
                    <a:lnTo>
                      <a:pt x="1478" y="518"/>
                    </a:lnTo>
                    <a:lnTo>
                      <a:pt x="1492" y="504"/>
                    </a:lnTo>
                    <a:lnTo>
                      <a:pt x="1486" y="498"/>
                    </a:lnTo>
                    <a:lnTo>
                      <a:pt x="1472" y="512"/>
                    </a:lnTo>
                    <a:lnTo>
                      <a:pt x="1490" y="504"/>
                    </a:lnTo>
                    <a:lnTo>
                      <a:pt x="1486" y="498"/>
                    </a:lnTo>
                    <a:lnTo>
                      <a:pt x="1468" y="506"/>
                    </a:lnTo>
                    <a:lnTo>
                      <a:pt x="1488" y="506"/>
                    </a:lnTo>
                    <a:lnTo>
                      <a:pt x="1486" y="498"/>
                    </a:lnTo>
                    <a:lnTo>
                      <a:pt x="1486" y="496"/>
                    </a:lnTo>
                    <a:lnTo>
                      <a:pt x="1486" y="481"/>
                    </a:lnTo>
                    <a:lnTo>
                      <a:pt x="1466" y="481"/>
                    </a:lnTo>
                    <a:lnTo>
                      <a:pt x="1486" y="488"/>
                    </a:lnTo>
                    <a:lnTo>
                      <a:pt x="1490" y="473"/>
                    </a:lnTo>
                    <a:lnTo>
                      <a:pt x="1499" y="438"/>
                    </a:lnTo>
                    <a:lnTo>
                      <a:pt x="1480" y="432"/>
                    </a:lnTo>
                    <a:lnTo>
                      <a:pt x="1497" y="442"/>
                    </a:lnTo>
                    <a:lnTo>
                      <a:pt x="1521" y="399"/>
                    </a:lnTo>
                    <a:lnTo>
                      <a:pt x="1544" y="358"/>
                    </a:lnTo>
                    <a:lnTo>
                      <a:pt x="1556" y="343"/>
                    </a:lnTo>
                    <a:lnTo>
                      <a:pt x="1536" y="335"/>
                    </a:lnTo>
                    <a:lnTo>
                      <a:pt x="1550" y="348"/>
                    </a:lnTo>
                    <a:lnTo>
                      <a:pt x="1562" y="333"/>
                    </a:lnTo>
                    <a:lnTo>
                      <a:pt x="1571" y="317"/>
                    </a:lnTo>
                    <a:lnTo>
                      <a:pt x="1577" y="311"/>
                    </a:lnTo>
                    <a:lnTo>
                      <a:pt x="1585" y="298"/>
                    </a:lnTo>
                    <a:lnTo>
                      <a:pt x="1567" y="288"/>
                    </a:lnTo>
                    <a:lnTo>
                      <a:pt x="1585" y="298"/>
                    </a:lnTo>
                    <a:lnTo>
                      <a:pt x="1593" y="288"/>
                    </a:lnTo>
                    <a:lnTo>
                      <a:pt x="1573" y="280"/>
                    </a:lnTo>
                    <a:lnTo>
                      <a:pt x="1587" y="294"/>
                    </a:lnTo>
                    <a:lnTo>
                      <a:pt x="1595" y="284"/>
                    </a:lnTo>
                    <a:lnTo>
                      <a:pt x="1598" y="278"/>
                    </a:lnTo>
                    <a:lnTo>
                      <a:pt x="1602" y="271"/>
                    </a:lnTo>
                    <a:lnTo>
                      <a:pt x="1602" y="263"/>
                    </a:lnTo>
                    <a:lnTo>
                      <a:pt x="1602" y="259"/>
                    </a:lnTo>
                    <a:lnTo>
                      <a:pt x="1602" y="251"/>
                    </a:lnTo>
                    <a:lnTo>
                      <a:pt x="1597" y="245"/>
                    </a:lnTo>
                    <a:lnTo>
                      <a:pt x="1593" y="241"/>
                    </a:lnTo>
                    <a:lnTo>
                      <a:pt x="1591" y="240"/>
                    </a:lnTo>
                    <a:lnTo>
                      <a:pt x="1585" y="236"/>
                    </a:lnTo>
                    <a:lnTo>
                      <a:pt x="1577" y="234"/>
                    </a:lnTo>
                    <a:lnTo>
                      <a:pt x="1569" y="236"/>
                    </a:lnTo>
                    <a:lnTo>
                      <a:pt x="1567" y="238"/>
                    </a:lnTo>
                    <a:lnTo>
                      <a:pt x="1562" y="241"/>
                    </a:lnTo>
                    <a:lnTo>
                      <a:pt x="1558" y="243"/>
                    </a:lnTo>
                    <a:lnTo>
                      <a:pt x="1554" y="249"/>
                    </a:lnTo>
                    <a:lnTo>
                      <a:pt x="1550" y="255"/>
                    </a:lnTo>
                    <a:lnTo>
                      <a:pt x="1546" y="265"/>
                    </a:lnTo>
                    <a:lnTo>
                      <a:pt x="1544" y="273"/>
                    </a:lnTo>
                    <a:lnTo>
                      <a:pt x="1544" y="275"/>
                    </a:lnTo>
                    <a:lnTo>
                      <a:pt x="1525" y="306"/>
                    </a:lnTo>
                    <a:lnTo>
                      <a:pt x="1511" y="333"/>
                    </a:lnTo>
                    <a:lnTo>
                      <a:pt x="1503" y="345"/>
                    </a:lnTo>
                    <a:lnTo>
                      <a:pt x="1493" y="360"/>
                    </a:lnTo>
                    <a:lnTo>
                      <a:pt x="1480" y="378"/>
                    </a:lnTo>
                    <a:lnTo>
                      <a:pt x="1499" y="385"/>
                    </a:lnTo>
                    <a:lnTo>
                      <a:pt x="1486" y="372"/>
                    </a:lnTo>
                    <a:lnTo>
                      <a:pt x="1472" y="391"/>
                    </a:lnTo>
                    <a:lnTo>
                      <a:pt x="1457" y="411"/>
                    </a:lnTo>
                    <a:lnTo>
                      <a:pt x="1441" y="428"/>
                    </a:lnTo>
                    <a:lnTo>
                      <a:pt x="1429" y="440"/>
                    </a:lnTo>
                    <a:lnTo>
                      <a:pt x="1443" y="453"/>
                    </a:lnTo>
                    <a:lnTo>
                      <a:pt x="1435" y="436"/>
                    </a:lnTo>
                    <a:lnTo>
                      <a:pt x="1429" y="440"/>
                    </a:lnTo>
                    <a:lnTo>
                      <a:pt x="1437" y="457"/>
                    </a:lnTo>
                    <a:lnTo>
                      <a:pt x="1437" y="438"/>
                    </a:lnTo>
                    <a:lnTo>
                      <a:pt x="1429" y="442"/>
                    </a:lnTo>
                    <a:lnTo>
                      <a:pt x="1425" y="440"/>
                    </a:lnTo>
                    <a:lnTo>
                      <a:pt x="1439" y="446"/>
                    </a:lnTo>
                    <a:lnTo>
                      <a:pt x="1433" y="442"/>
                    </a:lnTo>
                    <a:lnTo>
                      <a:pt x="1425" y="459"/>
                    </a:lnTo>
                    <a:lnTo>
                      <a:pt x="1445" y="451"/>
                    </a:lnTo>
                    <a:lnTo>
                      <a:pt x="1443" y="448"/>
                    </a:lnTo>
                    <a:lnTo>
                      <a:pt x="1445" y="455"/>
                    </a:lnTo>
                    <a:lnTo>
                      <a:pt x="1425" y="455"/>
                    </a:lnTo>
                    <a:lnTo>
                      <a:pt x="1443" y="463"/>
                    </a:lnTo>
                    <a:lnTo>
                      <a:pt x="1445" y="457"/>
                    </a:lnTo>
                    <a:lnTo>
                      <a:pt x="1449" y="450"/>
                    </a:lnTo>
                    <a:lnTo>
                      <a:pt x="1431" y="442"/>
                    </a:lnTo>
                    <a:lnTo>
                      <a:pt x="1445" y="455"/>
                    </a:lnTo>
                    <a:lnTo>
                      <a:pt x="1457" y="438"/>
                    </a:lnTo>
                    <a:lnTo>
                      <a:pt x="1462" y="432"/>
                    </a:lnTo>
                    <a:lnTo>
                      <a:pt x="1466" y="424"/>
                    </a:lnTo>
                    <a:lnTo>
                      <a:pt x="1470" y="416"/>
                    </a:lnTo>
                    <a:lnTo>
                      <a:pt x="1453" y="409"/>
                    </a:lnTo>
                    <a:lnTo>
                      <a:pt x="1468" y="420"/>
                    </a:lnTo>
                    <a:lnTo>
                      <a:pt x="1472" y="415"/>
                    </a:lnTo>
                    <a:lnTo>
                      <a:pt x="1474" y="411"/>
                    </a:lnTo>
                    <a:lnTo>
                      <a:pt x="1482" y="397"/>
                    </a:lnTo>
                    <a:lnTo>
                      <a:pt x="1490" y="381"/>
                    </a:lnTo>
                    <a:lnTo>
                      <a:pt x="1501" y="362"/>
                    </a:lnTo>
                    <a:lnTo>
                      <a:pt x="1511" y="343"/>
                    </a:lnTo>
                    <a:lnTo>
                      <a:pt x="1521" y="323"/>
                    </a:lnTo>
                    <a:lnTo>
                      <a:pt x="1527" y="310"/>
                    </a:lnTo>
                    <a:lnTo>
                      <a:pt x="1530" y="306"/>
                    </a:lnTo>
                    <a:lnTo>
                      <a:pt x="1530" y="304"/>
                    </a:lnTo>
                    <a:lnTo>
                      <a:pt x="1530" y="302"/>
                    </a:lnTo>
                    <a:lnTo>
                      <a:pt x="1532" y="298"/>
                    </a:lnTo>
                    <a:lnTo>
                      <a:pt x="1534" y="290"/>
                    </a:lnTo>
                    <a:lnTo>
                      <a:pt x="1532" y="282"/>
                    </a:lnTo>
                    <a:lnTo>
                      <a:pt x="1528" y="276"/>
                    </a:lnTo>
                    <a:lnTo>
                      <a:pt x="1523" y="273"/>
                    </a:lnTo>
                    <a:lnTo>
                      <a:pt x="1515" y="271"/>
                    </a:lnTo>
                    <a:lnTo>
                      <a:pt x="1507" y="273"/>
                    </a:lnTo>
                    <a:lnTo>
                      <a:pt x="1501" y="276"/>
                    </a:lnTo>
                    <a:lnTo>
                      <a:pt x="1499" y="278"/>
                    </a:lnTo>
                    <a:lnTo>
                      <a:pt x="1493" y="284"/>
                    </a:lnTo>
                    <a:lnTo>
                      <a:pt x="1490" y="290"/>
                    </a:lnTo>
                    <a:lnTo>
                      <a:pt x="1486" y="298"/>
                    </a:lnTo>
                    <a:lnTo>
                      <a:pt x="1472" y="317"/>
                    </a:lnTo>
                    <a:lnTo>
                      <a:pt x="1466" y="327"/>
                    </a:lnTo>
                    <a:lnTo>
                      <a:pt x="1486" y="335"/>
                    </a:lnTo>
                    <a:lnTo>
                      <a:pt x="1472" y="321"/>
                    </a:lnTo>
                    <a:lnTo>
                      <a:pt x="1464" y="331"/>
                    </a:lnTo>
                    <a:lnTo>
                      <a:pt x="1464" y="333"/>
                    </a:lnTo>
                    <a:lnTo>
                      <a:pt x="1425" y="387"/>
                    </a:lnTo>
                    <a:lnTo>
                      <a:pt x="1385" y="448"/>
                    </a:lnTo>
                    <a:lnTo>
                      <a:pt x="1398" y="459"/>
                    </a:lnTo>
                    <a:lnTo>
                      <a:pt x="1385" y="448"/>
                    </a:lnTo>
                    <a:lnTo>
                      <a:pt x="1377" y="457"/>
                    </a:lnTo>
                    <a:lnTo>
                      <a:pt x="1371" y="463"/>
                    </a:lnTo>
                    <a:lnTo>
                      <a:pt x="1363" y="477"/>
                    </a:lnTo>
                    <a:lnTo>
                      <a:pt x="1381" y="485"/>
                    </a:lnTo>
                    <a:lnTo>
                      <a:pt x="1367" y="471"/>
                    </a:lnTo>
                    <a:lnTo>
                      <a:pt x="1357" y="481"/>
                    </a:lnTo>
                    <a:lnTo>
                      <a:pt x="1371" y="494"/>
                    </a:lnTo>
                    <a:lnTo>
                      <a:pt x="1363" y="477"/>
                    </a:lnTo>
                    <a:lnTo>
                      <a:pt x="1357" y="479"/>
                    </a:lnTo>
                    <a:lnTo>
                      <a:pt x="1365" y="496"/>
                    </a:lnTo>
                    <a:lnTo>
                      <a:pt x="1365" y="477"/>
                    </a:lnTo>
                    <a:lnTo>
                      <a:pt x="1357" y="479"/>
                    </a:lnTo>
                    <a:lnTo>
                      <a:pt x="1353" y="477"/>
                    </a:lnTo>
                    <a:lnTo>
                      <a:pt x="1367" y="483"/>
                    </a:lnTo>
                    <a:lnTo>
                      <a:pt x="1361" y="479"/>
                    </a:lnTo>
                    <a:lnTo>
                      <a:pt x="1353" y="496"/>
                    </a:lnTo>
                    <a:lnTo>
                      <a:pt x="1371" y="488"/>
                    </a:lnTo>
                    <a:lnTo>
                      <a:pt x="1371" y="486"/>
                    </a:lnTo>
                    <a:lnTo>
                      <a:pt x="1371" y="494"/>
                    </a:lnTo>
                    <a:lnTo>
                      <a:pt x="1352" y="494"/>
                    </a:lnTo>
                    <a:lnTo>
                      <a:pt x="1371" y="502"/>
                    </a:lnTo>
                    <a:lnTo>
                      <a:pt x="1371" y="496"/>
                    </a:lnTo>
                    <a:lnTo>
                      <a:pt x="1375" y="490"/>
                    </a:lnTo>
                    <a:lnTo>
                      <a:pt x="1383" y="479"/>
                    </a:lnTo>
                    <a:lnTo>
                      <a:pt x="1388" y="469"/>
                    </a:lnTo>
                    <a:lnTo>
                      <a:pt x="1388" y="467"/>
                    </a:lnTo>
                    <a:lnTo>
                      <a:pt x="1402" y="438"/>
                    </a:lnTo>
                    <a:lnTo>
                      <a:pt x="1414" y="415"/>
                    </a:lnTo>
                    <a:lnTo>
                      <a:pt x="1422" y="395"/>
                    </a:lnTo>
                    <a:lnTo>
                      <a:pt x="1427" y="380"/>
                    </a:lnTo>
                    <a:lnTo>
                      <a:pt x="1433" y="366"/>
                    </a:lnTo>
                    <a:lnTo>
                      <a:pt x="1437" y="356"/>
                    </a:lnTo>
                    <a:lnTo>
                      <a:pt x="1441" y="348"/>
                    </a:lnTo>
                    <a:lnTo>
                      <a:pt x="1443" y="343"/>
                    </a:lnTo>
                    <a:lnTo>
                      <a:pt x="1449" y="331"/>
                    </a:lnTo>
                    <a:lnTo>
                      <a:pt x="1457" y="319"/>
                    </a:lnTo>
                    <a:lnTo>
                      <a:pt x="1439" y="311"/>
                    </a:lnTo>
                    <a:lnTo>
                      <a:pt x="1453" y="325"/>
                    </a:lnTo>
                    <a:lnTo>
                      <a:pt x="1458" y="317"/>
                    </a:lnTo>
                    <a:lnTo>
                      <a:pt x="1464" y="308"/>
                    </a:lnTo>
                    <a:lnTo>
                      <a:pt x="1474" y="296"/>
                    </a:lnTo>
                    <a:lnTo>
                      <a:pt x="1488" y="278"/>
                    </a:lnTo>
                    <a:lnTo>
                      <a:pt x="1490" y="276"/>
                    </a:lnTo>
                    <a:lnTo>
                      <a:pt x="1476" y="263"/>
                    </a:lnTo>
                    <a:lnTo>
                      <a:pt x="1484" y="280"/>
                    </a:lnTo>
                    <a:lnTo>
                      <a:pt x="1488" y="278"/>
                    </a:lnTo>
                    <a:lnTo>
                      <a:pt x="1472" y="278"/>
                    </a:lnTo>
                    <a:lnTo>
                      <a:pt x="1480" y="280"/>
                    </a:lnTo>
                    <a:lnTo>
                      <a:pt x="1480" y="261"/>
                    </a:lnTo>
                    <a:lnTo>
                      <a:pt x="1466" y="275"/>
                    </a:lnTo>
                    <a:lnTo>
                      <a:pt x="1462" y="269"/>
                    </a:lnTo>
                    <a:lnTo>
                      <a:pt x="1480" y="261"/>
                    </a:lnTo>
                    <a:lnTo>
                      <a:pt x="1460" y="261"/>
                    </a:lnTo>
                    <a:lnTo>
                      <a:pt x="1460" y="265"/>
                    </a:lnTo>
                    <a:lnTo>
                      <a:pt x="1480" y="265"/>
                    </a:lnTo>
                    <a:lnTo>
                      <a:pt x="1460" y="257"/>
                    </a:lnTo>
                    <a:lnTo>
                      <a:pt x="1460" y="263"/>
                    </a:lnTo>
                    <a:lnTo>
                      <a:pt x="1457" y="271"/>
                    </a:lnTo>
                    <a:lnTo>
                      <a:pt x="1449" y="290"/>
                    </a:lnTo>
                    <a:lnTo>
                      <a:pt x="1439" y="313"/>
                    </a:lnTo>
                    <a:lnTo>
                      <a:pt x="1427" y="337"/>
                    </a:lnTo>
                    <a:lnTo>
                      <a:pt x="1418" y="358"/>
                    </a:lnTo>
                    <a:lnTo>
                      <a:pt x="1410" y="372"/>
                    </a:lnTo>
                    <a:lnTo>
                      <a:pt x="1400" y="387"/>
                    </a:lnTo>
                    <a:lnTo>
                      <a:pt x="1394" y="393"/>
                    </a:lnTo>
                    <a:lnTo>
                      <a:pt x="1383" y="415"/>
                    </a:lnTo>
                    <a:lnTo>
                      <a:pt x="1369" y="434"/>
                    </a:lnTo>
                    <a:lnTo>
                      <a:pt x="1388" y="442"/>
                    </a:lnTo>
                    <a:lnTo>
                      <a:pt x="1375" y="428"/>
                    </a:lnTo>
                    <a:lnTo>
                      <a:pt x="1359" y="446"/>
                    </a:lnTo>
                    <a:lnTo>
                      <a:pt x="1371" y="459"/>
                    </a:lnTo>
                    <a:lnTo>
                      <a:pt x="1361" y="444"/>
                    </a:lnTo>
                    <a:lnTo>
                      <a:pt x="1359" y="444"/>
                    </a:lnTo>
                    <a:lnTo>
                      <a:pt x="1381" y="448"/>
                    </a:lnTo>
                    <a:lnTo>
                      <a:pt x="1375" y="442"/>
                    </a:lnTo>
                    <a:lnTo>
                      <a:pt x="1367" y="442"/>
                    </a:lnTo>
                    <a:lnTo>
                      <a:pt x="1367" y="461"/>
                    </a:lnTo>
                    <a:lnTo>
                      <a:pt x="1387" y="453"/>
                    </a:lnTo>
                    <a:lnTo>
                      <a:pt x="1385" y="451"/>
                    </a:lnTo>
                    <a:lnTo>
                      <a:pt x="1367" y="459"/>
                    </a:lnTo>
                    <a:lnTo>
                      <a:pt x="1387" y="459"/>
                    </a:lnTo>
                    <a:lnTo>
                      <a:pt x="1387" y="453"/>
                    </a:lnTo>
                    <a:lnTo>
                      <a:pt x="1367" y="453"/>
                    </a:lnTo>
                    <a:lnTo>
                      <a:pt x="1387" y="461"/>
                    </a:lnTo>
                    <a:lnTo>
                      <a:pt x="1387" y="455"/>
                    </a:lnTo>
                    <a:lnTo>
                      <a:pt x="1392" y="442"/>
                    </a:lnTo>
                    <a:lnTo>
                      <a:pt x="1392" y="434"/>
                    </a:lnTo>
                    <a:lnTo>
                      <a:pt x="1396" y="424"/>
                    </a:lnTo>
                    <a:lnTo>
                      <a:pt x="1377" y="420"/>
                    </a:lnTo>
                    <a:lnTo>
                      <a:pt x="1394" y="428"/>
                    </a:lnTo>
                    <a:lnTo>
                      <a:pt x="1437" y="327"/>
                    </a:lnTo>
                    <a:lnTo>
                      <a:pt x="1457" y="276"/>
                    </a:lnTo>
                    <a:lnTo>
                      <a:pt x="1472" y="222"/>
                    </a:lnTo>
                    <a:lnTo>
                      <a:pt x="1472" y="216"/>
                    </a:lnTo>
                    <a:lnTo>
                      <a:pt x="1470" y="208"/>
                    </a:lnTo>
                    <a:lnTo>
                      <a:pt x="1466" y="203"/>
                    </a:lnTo>
                    <a:lnTo>
                      <a:pt x="1460" y="199"/>
                    </a:lnTo>
                    <a:lnTo>
                      <a:pt x="1453" y="197"/>
                    </a:lnTo>
                    <a:lnTo>
                      <a:pt x="1445" y="199"/>
                    </a:lnTo>
                    <a:lnTo>
                      <a:pt x="1439" y="203"/>
                    </a:lnTo>
                    <a:lnTo>
                      <a:pt x="1437" y="206"/>
                    </a:lnTo>
                    <a:lnTo>
                      <a:pt x="1420" y="236"/>
                    </a:lnTo>
                    <a:lnTo>
                      <a:pt x="1408" y="267"/>
                    </a:lnTo>
                    <a:lnTo>
                      <a:pt x="1396" y="298"/>
                    </a:lnTo>
                    <a:lnTo>
                      <a:pt x="1387" y="325"/>
                    </a:lnTo>
                    <a:lnTo>
                      <a:pt x="1404" y="333"/>
                    </a:lnTo>
                    <a:lnTo>
                      <a:pt x="1394" y="317"/>
                    </a:lnTo>
                    <a:lnTo>
                      <a:pt x="1377" y="329"/>
                    </a:lnTo>
                    <a:lnTo>
                      <a:pt x="1365" y="337"/>
                    </a:lnTo>
                    <a:lnTo>
                      <a:pt x="1357" y="343"/>
                    </a:lnTo>
                    <a:lnTo>
                      <a:pt x="1371" y="356"/>
                    </a:lnTo>
                    <a:lnTo>
                      <a:pt x="1363" y="339"/>
                    </a:lnTo>
                    <a:lnTo>
                      <a:pt x="1357" y="343"/>
                    </a:lnTo>
                    <a:lnTo>
                      <a:pt x="1353" y="345"/>
                    </a:lnTo>
                    <a:lnTo>
                      <a:pt x="1361" y="362"/>
                    </a:lnTo>
                    <a:lnTo>
                      <a:pt x="1361" y="343"/>
                    </a:lnTo>
                    <a:lnTo>
                      <a:pt x="1359" y="343"/>
                    </a:lnTo>
                    <a:lnTo>
                      <a:pt x="1377" y="354"/>
                    </a:lnTo>
                    <a:lnTo>
                      <a:pt x="1373" y="348"/>
                    </a:lnTo>
                    <a:lnTo>
                      <a:pt x="1367" y="345"/>
                    </a:lnTo>
                    <a:lnTo>
                      <a:pt x="1359" y="362"/>
                    </a:lnTo>
                    <a:lnTo>
                      <a:pt x="1379" y="362"/>
                    </a:lnTo>
                    <a:lnTo>
                      <a:pt x="1379" y="360"/>
                    </a:lnTo>
                    <a:lnTo>
                      <a:pt x="1359" y="360"/>
                    </a:lnTo>
                    <a:lnTo>
                      <a:pt x="1377" y="368"/>
                    </a:lnTo>
                    <a:lnTo>
                      <a:pt x="1379" y="364"/>
                    </a:lnTo>
                    <a:lnTo>
                      <a:pt x="1383" y="358"/>
                    </a:lnTo>
                    <a:lnTo>
                      <a:pt x="1387" y="350"/>
                    </a:lnTo>
                    <a:lnTo>
                      <a:pt x="1392" y="339"/>
                    </a:lnTo>
                    <a:lnTo>
                      <a:pt x="1398" y="327"/>
                    </a:lnTo>
                    <a:lnTo>
                      <a:pt x="1406" y="311"/>
                    </a:lnTo>
                    <a:lnTo>
                      <a:pt x="1414" y="294"/>
                    </a:lnTo>
                    <a:lnTo>
                      <a:pt x="1422" y="275"/>
                    </a:lnTo>
                    <a:lnTo>
                      <a:pt x="1431" y="253"/>
                    </a:lnTo>
                    <a:lnTo>
                      <a:pt x="1431" y="251"/>
                    </a:lnTo>
                    <a:lnTo>
                      <a:pt x="1443" y="220"/>
                    </a:lnTo>
                    <a:lnTo>
                      <a:pt x="1447" y="203"/>
                    </a:lnTo>
                    <a:lnTo>
                      <a:pt x="1449" y="195"/>
                    </a:lnTo>
                    <a:lnTo>
                      <a:pt x="1451" y="181"/>
                    </a:lnTo>
                    <a:lnTo>
                      <a:pt x="1431" y="179"/>
                    </a:lnTo>
                    <a:lnTo>
                      <a:pt x="1451" y="183"/>
                    </a:lnTo>
                    <a:lnTo>
                      <a:pt x="1453" y="170"/>
                    </a:lnTo>
                    <a:lnTo>
                      <a:pt x="1455" y="158"/>
                    </a:lnTo>
                    <a:lnTo>
                      <a:pt x="1453" y="150"/>
                    </a:lnTo>
                    <a:lnTo>
                      <a:pt x="1451" y="142"/>
                    </a:lnTo>
                    <a:lnTo>
                      <a:pt x="1447" y="136"/>
                    </a:lnTo>
                    <a:lnTo>
                      <a:pt x="1443" y="135"/>
                    </a:lnTo>
                    <a:lnTo>
                      <a:pt x="1437" y="129"/>
                    </a:lnTo>
                    <a:lnTo>
                      <a:pt x="1429" y="129"/>
                    </a:lnTo>
                    <a:lnTo>
                      <a:pt x="1425" y="127"/>
                    </a:lnTo>
                    <a:lnTo>
                      <a:pt x="1422" y="129"/>
                    </a:lnTo>
                    <a:lnTo>
                      <a:pt x="1414" y="129"/>
                    </a:lnTo>
                    <a:lnTo>
                      <a:pt x="1408" y="135"/>
                    </a:lnTo>
                    <a:lnTo>
                      <a:pt x="1406" y="136"/>
                    </a:lnTo>
                    <a:lnTo>
                      <a:pt x="1400" y="142"/>
                    </a:lnTo>
                    <a:lnTo>
                      <a:pt x="1400" y="150"/>
                    </a:lnTo>
                    <a:lnTo>
                      <a:pt x="1398" y="158"/>
                    </a:lnTo>
                    <a:lnTo>
                      <a:pt x="1400" y="170"/>
                    </a:lnTo>
                    <a:lnTo>
                      <a:pt x="1420" y="170"/>
                    </a:lnTo>
                    <a:lnTo>
                      <a:pt x="1400" y="162"/>
                    </a:lnTo>
                    <a:lnTo>
                      <a:pt x="1400" y="173"/>
                    </a:lnTo>
                    <a:lnTo>
                      <a:pt x="1418" y="179"/>
                    </a:lnTo>
                    <a:lnTo>
                      <a:pt x="1400" y="171"/>
                    </a:lnTo>
                    <a:lnTo>
                      <a:pt x="1398" y="175"/>
                    </a:lnTo>
                    <a:lnTo>
                      <a:pt x="1394" y="185"/>
                    </a:lnTo>
                    <a:lnTo>
                      <a:pt x="1388" y="199"/>
                    </a:lnTo>
                    <a:lnTo>
                      <a:pt x="1381" y="216"/>
                    </a:lnTo>
                    <a:lnTo>
                      <a:pt x="1363" y="255"/>
                    </a:lnTo>
                    <a:lnTo>
                      <a:pt x="1355" y="275"/>
                    </a:lnTo>
                    <a:lnTo>
                      <a:pt x="1348" y="292"/>
                    </a:lnTo>
                    <a:lnTo>
                      <a:pt x="1365" y="300"/>
                    </a:lnTo>
                    <a:lnTo>
                      <a:pt x="1350" y="292"/>
                    </a:lnTo>
                    <a:lnTo>
                      <a:pt x="1330" y="317"/>
                    </a:lnTo>
                    <a:lnTo>
                      <a:pt x="1350" y="325"/>
                    </a:lnTo>
                    <a:lnTo>
                      <a:pt x="1336" y="311"/>
                    </a:lnTo>
                    <a:lnTo>
                      <a:pt x="1317" y="337"/>
                    </a:lnTo>
                    <a:lnTo>
                      <a:pt x="1315" y="339"/>
                    </a:lnTo>
                    <a:lnTo>
                      <a:pt x="1307" y="346"/>
                    </a:lnTo>
                    <a:lnTo>
                      <a:pt x="1326" y="354"/>
                    </a:lnTo>
                    <a:lnTo>
                      <a:pt x="1313" y="341"/>
                    </a:lnTo>
                    <a:lnTo>
                      <a:pt x="1307" y="348"/>
                    </a:lnTo>
                    <a:lnTo>
                      <a:pt x="1301" y="352"/>
                    </a:lnTo>
                    <a:lnTo>
                      <a:pt x="1315" y="366"/>
                    </a:lnTo>
                    <a:lnTo>
                      <a:pt x="1307" y="348"/>
                    </a:lnTo>
                    <a:lnTo>
                      <a:pt x="1305" y="350"/>
                    </a:lnTo>
                    <a:lnTo>
                      <a:pt x="1326" y="354"/>
                    </a:lnTo>
                    <a:lnTo>
                      <a:pt x="1320" y="348"/>
                    </a:lnTo>
                    <a:lnTo>
                      <a:pt x="1313" y="348"/>
                    </a:lnTo>
                    <a:lnTo>
                      <a:pt x="1313" y="368"/>
                    </a:lnTo>
                    <a:lnTo>
                      <a:pt x="1330" y="360"/>
                    </a:lnTo>
                    <a:lnTo>
                      <a:pt x="1326" y="356"/>
                    </a:lnTo>
                    <a:lnTo>
                      <a:pt x="1326" y="348"/>
                    </a:lnTo>
                    <a:lnTo>
                      <a:pt x="1328" y="356"/>
                    </a:lnTo>
                    <a:lnTo>
                      <a:pt x="1309" y="356"/>
                    </a:lnTo>
                    <a:lnTo>
                      <a:pt x="1326" y="364"/>
                    </a:lnTo>
                    <a:lnTo>
                      <a:pt x="1328" y="354"/>
                    </a:lnTo>
                    <a:lnTo>
                      <a:pt x="1332" y="345"/>
                    </a:lnTo>
                    <a:lnTo>
                      <a:pt x="1334" y="337"/>
                    </a:lnTo>
                    <a:lnTo>
                      <a:pt x="1336" y="331"/>
                    </a:lnTo>
                    <a:lnTo>
                      <a:pt x="1317" y="327"/>
                    </a:lnTo>
                    <a:lnTo>
                      <a:pt x="1334" y="335"/>
                    </a:lnTo>
                    <a:lnTo>
                      <a:pt x="1346" y="308"/>
                    </a:lnTo>
                    <a:lnTo>
                      <a:pt x="1355" y="280"/>
                    </a:lnTo>
                    <a:lnTo>
                      <a:pt x="1357" y="280"/>
                    </a:lnTo>
                    <a:lnTo>
                      <a:pt x="1361" y="267"/>
                    </a:lnTo>
                    <a:lnTo>
                      <a:pt x="1367" y="253"/>
                    </a:lnTo>
                    <a:lnTo>
                      <a:pt x="1375" y="234"/>
                    </a:lnTo>
                    <a:lnTo>
                      <a:pt x="1381" y="220"/>
                    </a:lnTo>
                    <a:lnTo>
                      <a:pt x="1383" y="212"/>
                    </a:lnTo>
                    <a:lnTo>
                      <a:pt x="1385" y="210"/>
                    </a:lnTo>
                    <a:lnTo>
                      <a:pt x="1346" y="203"/>
                    </a:lnTo>
                    <a:lnTo>
                      <a:pt x="1348" y="210"/>
                    </a:lnTo>
                    <a:lnTo>
                      <a:pt x="1352" y="216"/>
                    </a:lnTo>
                    <a:lnTo>
                      <a:pt x="1357" y="222"/>
                    </a:lnTo>
                    <a:lnTo>
                      <a:pt x="1365" y="222"/>
                    </a:lnTo>
                    <a:lnTo>
                      <a:pt x="1373" y="222"/>
                    </a:lnTo>
                    <a:lnTo>
                      <a:pt x="1379" y="216"/>
                    </a:lnTo>
                    <a:lnTo>
                      <a:pt x="1365" y="203"/>
                    </a:lnTo>
                    <a:lnTo>
                      <a:pt x="1348" y="195"/>
                    </a:lnTo>
                    <a:lnTo>
                      <a:pt x="1346" y="199"/>
                    </a:lnTo>
                    <a:lnTo>
                      <a:pt x="1344" y="205"/>
                    </a:lnTo>
                    <a:lnTo>
                      <a:pt x="1342" y="212"/>
                    </a:lnTo>
                    <a:lnTo>
                      <a:pt x="1338" y="224"/>
                    </a:lnTo>
                    <a:lnTo>
                      <a:pt x="1332" y="236"/>
                    </a:lnTo>
                    <a:lnTo>
                      <a:pt x="1322" y="263"/>
                    </a:lnTo>
                    <a:lnTo>
                      <a:pt x="1317" y="276"/>
                    </a:lnTo>
                    <a:lnTo>
                      <a:pt x="1313" y="286"/>
                    </a:lnTo>
                    <a:lnTo>
                      <a:pt x="1309" y="296"/>
                    </a:lnTo>
                    <a:lnTo>
                      <a:pt x="1307" y="302"/>
                    </a:lnTo>
                    <a:lnTo>
                      <a:pt x="1324" y="310"/>
                    </a:lnTo>
                    <a:lnTo>
                      <a:pt x="1309" y="302"/>
                    </a:lnTo>
                    <a:lnTo>
                      <a:pt x="1301" y="317"/>
                    </a:lnTo>
                    <a:lnTo>
                      <a:pt x="1297" y="335"/>
                    </a:lnTo>
                    <a:lnTo>
                      <a:pt x="1293" y="343"/>
                    </a:lnTo>
                    <a:lnTo>
                      <a:pt x="1291" y="348"/>
                    </a:lnTo>
                    <a:lnTo>
                      <a:pt x="1309" y="356"/>
                    </a:lnTo>
                    <a:lnTo>
                      <a:pt x="1295" y="343"/>
                    </a:lnTo>
                    <a:lnTo>
                      <a:pt x="1291" y="346"/>
                    </a:lnTo>
                    <a:lnTo>
                      <a:pt x="1297" y="341"/>
                    </a:lnTo>
                    <a:lnTo>
                      <a:pt x="1305" y="360"/>
                    </a:lnTo>
                    <a:lnTo>
                      <a:pt x="1305" y="341"/>
                    </a:lnTo>
                    <a:lnTo>
                      <a:pt x="1299" y="341"/>
                    </a:lnTo>
                    <a:lnTo>
                      <a:pt x="1289" y="339"/>
                    </a:lnTo>
                    <a:lnTo>
                      <a:pt x="1297" y="341"/>
                    </a:lnTo>
                    <a:lnTo>
                      <a:pt x="1289" y="358"/>
                    </a:lnTo>
                    <a:lnTo>
                      <a:pt x="1303" y="345"/>
                    </a:lnTo>
                    <a:lnTo>
                      <a:pt x="1299" y="341"/>
                    </a:lnTo>
                    <a:lnTo>
                      <a:pt x="1285" y="354"/>
                    </a:lnTo>
                    <a:lnTo>
                      <a:pt x="1303" y="346"/>
                    </a:lnTo>
                    <a:lnTo>
                      <a:pt x="1299" y="331"/>
                    </a:lnTo>
                    <a:lnTo>
                      <a:pt x="1282" y="339"/>
                    </a:lnTo>
                    <a:lnTo>
                      <a:pt x="1301" y="339"/>
                    </a:lnTo>
                    <a:lnTo>
                      <a:pt x="1299" y="321"/>
                    </a:lnTo>
                    <a:lnTo>
                      <a:pt x="1297" y="313"/>
                    </a:lnTo>
                    <a:lnTo>
                      <a:pt x="1293" y="298"/>
                    </a:lnTo>
                    <a:lnTo>
                      <a:pt x="1295" y="306"/>
                    </a:lnTo>
                    <a:lnTo>
                      <a:pt x="1293" y="298"/>
                    </a:lnTo>
                    <a:lnTo>
                      <a:pt x="1276" y="306"/>
                    </a:lnTo>
                    <a:lnTo>
                      <a:pt x="1295" y="313"/>
                    </a:lnTo>
                    <a:lnTo>
                      <a:pt x="1305" y="284"/>
                    </a:lnTo>
                    <a:lnTo>
                      <a:pt x="1313" y="259"/>
                    </a:lnTo>
                    <a:lnTo>
                      <a:pt x="1320" y="238"/>
                    </a:lnTo>
                    <a:lnTo>
                      <a:pt x="1326" y="216"/>
                    </a:lnTo>
                    <a:lnTo>
                      <a:pt x="1332" y="195"/>
                    </a:lnTo>
                    <a:lnTo>
                      <a:pt x="1332" y="187"/>
                    </a:lnTo>
                    <a:lnTo>
                      <a:pt x="1338" y="162"/>
                    </a:lnTo>
                    <a:lnTo>
                      <a:pt x="1340" y="135"/>
                    </a:lnTo>
                    <a:lnTo>
                      <a:pt x="1344" y="103"/>
                    </a:lnTo>
                    <a:lnTo>
                      <a:pt x="1344" y="101"/>
                    </a:lnTo>
                    <a:lnTo>
                      <a:pt x="1344" y="100"/>
                    </a:lnTo>
                    <a:lnTo>
                      <a:pt x="1342" y="92"/>
                    </a:lnTo>
                    <a:lnTo>
                      <a:pt x="1338" y="86"/>
                    </a:lnTo>
                    <a:lnTo>
                      <a:pt x="1332" y="80"/>
                    </a:lnTo>
                    <a:lnTo>
                      <a:pt x="1324" y="80"/>
                    </a:lnTo>
                    <a:lnTo>
                      <a:pt x="1317" y="80"/>
                    </a:lnTo>
                    <a:lnTo>
                      <a:pt x="1311" y="86"/>
                    </a:lnTo>
                    <a:lnTo>
                      <a:pt x="1309" y="86"/>
                    </a:lnTo>
                    <a:lnTo>
                      <a:pt x="1305" y="92"/>
                    </a:lnTo>
                    <a:lnTo>
                      <a:pt x="1303" y="96"/>
                    </a:lnTo>
                    <a:lnTo>
                      <a:pt x="1301" y="103"/>
                    </a:lnTo>
                    <a:lnTo>
                      <a:pt x="1295" y="119"/>
                    </a:lnTo>
                    <a:lnTo>
                      <a:pt x="1293" y="127"/>
                    </a:lnTo>
                    <a:lnTo>
                      <a:pt x="1293" y="135"/>
                    </a:lnTo>
                    <a:lnTo>
                      <a:pt x="1311" y="140"/>
                    </a:lnTo>
                    <a:lnTo>
                      <a:pt x="1293" y="135"/>
                    </a:lnTo>
                    <a:lnTo>
                      <a:pt x="1282" y="168"/>
                    </a:lnTo>
                    <a:lnTo>
                      <a:pt x="1272" y="205"/>
                    </a:lnTo>
                    <a:lnTo>
                      <a:pt x="1262" y="240"/>
                    </a:lnTo>
                    <a:lnTo>
                      <a:pt x="1252" y="276"/>
                    </a:lnTo>
                    <a:lnTo>
                      <a:pt x="1270" y="282"/>
                    </a:lnTo>
                    <a:lnTo>
                      <a:pt x="1252" y="276"/>
                    </a:lnTo>
                    <a:lnTo>
                      <a:pt x="1250" y="280"/>
                    </a:lnTo>
                    <a:lnTo>
                      <a:pt x="1248" y="288"/>
                    </a:lnTo>
                    <a:lnTo>
                      <a:pt x="1247" y="298"/>
                    </a:lnTo>
                    <a:lnTo>
                      <a:pt x="1245" y="313"/>
                    </a:lnTo>
                    <a:lnTo>
                      <a:pt x="1264" y="313"/>
                    </a:lnTo>
                    <a:lnTo>
                      <a:pt x="1245" y="306"/>
                    </a:lnTo>
                    <a:lnTo>
                      <a:pt x="1243" y="313"/>
                    </a:lnTo>
                    <a:lnTo>
                      <a:pt x="1241" y="317"/>
                    </a:lnTo>
                    <a:lnTo>
                      <a:pt x="1245" y="311"/>
                    </a:lnTo>
                    <a:lnTo>
                      <a:pt x="1260" y="325"/>
                    </a:lnTo>
                    <a:lnTo>
                      <a:pt x="1252" y="308"/>
                    </a:lnTo>
                    <a:lnTo>
                      <a:pt x="1248" y="311"/>
                    </a:lnTo>
                    <a:lnTo>
                      <a:pt x="1256" y="310"/>
                    </a:lnTo>
                    <a:lnTo>
                      <a:pt x="1256" y="329"/>
                    </a:lnTo>
                    <a:lnTo>
                      <a:pt x="1264" y="311"/>
                    </a:lnTo>
                    <a:lnTo>
                      <a:pt x="1260" y="310"/>
                    </a:lnTo>
                    <a:lnTo>
                      <a:pt x="1258" y="310"/>
                    </a:lnTo>
                    <a:lnTo>
                      <a:pt x="1250" y="306"/>
                    </a:lnTo>
                    <a:lnTo>
                      <a:pt x="1256" y="310"/>
                    </a:lnTo>
                    <a:lnTo>
                      <a:pt x="1243" y="323"/>
                    </a:lnTo>
                    <a:lnTo>
                      <a:pt x="1262" y="315"/>
                    </a:lnTo>
                    <a:lnTo>
                      <a:pt x="1258" y="308"/>
                    </a:lnTo>
                    <a:lnTo>
                      <a:pt x="1256" y="302"/>
                    </a:lnTo>
                    <a:lnTo>
                      <a:pt x="1237" y="310"/>
                    </a:lnTo>
                    <a:lnTo>
                      <a:pt x="1256" y="310"/>
                    </a:lnTo>
                    <a:lnTo>
                      <a:pt x="1256" y="300"/>
                    </a:lnTo>
                    <a:lnTo>
                      <a:pt x="1256" y="282"/>
                    </a:lnTo>
                    <a:lnTo>
                      <a:pt x="1256" y="275"/>
                    </a:lnTo>
                    <a:lnTo>
                      <a:pt x="1256" y="263"/>
                    </a:lnTo>
                    <a:lnTo>
                      <a:pt x="1237" y="267"/>
                    </a:lnTo>
                    <a:lnTo>
                      <a:pt x="1256" y="271"/>
                    </a:lnTo>
                    <a:lnTo>
                      <a:pt x="1264" y="228"/>
                    </a:lnTo>
                    <a:lnTo>
                      <a:pt x="1270" y="193"/>
                    </a:lnTo>
                    <a:lnTo>
                      <a:pt x="1272" y="173"/>
                    </a:lnTo>
                    <a:lnTo>
                      <a:pt x="1274" y="160"/>
                    </a:lnTo>
                    <a:lnTo>
                      <a:pt x="1276" y="138"/>
                    </a:lnTo>
                    <a:lnTo>
                      <a:pt x="1278" y="123"/>
                    </a:lnTo>
                    <a:lnTo>
                      <a:pt x="1280" y="113"/>
                    </a:lnTo>
                    <a:lnTo>
                      <a:pt x="1280" y="107"/>
                    </a:lnTo>
                    <a:lnTo>
                      <a:pt x="1278" y="101"/>
                    </a:lnTo>
                    <a:lnTo>
                      <a:pt x="1274" y="94"/>
                    </a:lnTo>
                    <a:lnTo>
                      <a:pt x="1268" y="90"/>
                    </a:lnTo>
                    <a:lnTo>
                      <a:pt x="1260" y="88"/>
                    </a:lnTo>
                    <a:lnTo>
                      <a:pt x="1258" y="88"/>
                    </a:lnTo>
                    <a:lnTo>
                      <a:pt x="1250" y="90"/>
                    </a:lnTo>
                    <a:lnTo>
                      <a:pt x="1245" y="94"/>
                    </a:lnTo>
                    <a:lnTo>
                      <a:pt x="1241" y="100"/>
                    </a:lnTo>
                    <a:lnTo>
                      <a:pt x="1239" y="103"/>
                    </a:lnTo>
                    <a:lnTo>
                      <a:pt x="1237" y="111"/>
                    </a:lnTo>
                    <a:lnTo>
                      <a:pt x="1235" y="119"/>
                    </a:lnTo>
                    <a:lnTo>
                      <a:pt x="1233" y="129"/>
                    </a:lnTo>
                    <a:lnTo>
                      <a:pt x="1233" y="136"/>
                    </a:lnTo>
                    <a:lnTo>
                      <a:pt x="1229" y="160"/>
                    </a:lnTo>
                    <a:lnTo>
                      <a:pt x="1227" y="170"/>
                    </a:lnTo>
                    <a:lnTo>
                      <a:pt x="1225" y="179"/>
                    </a:lnTo>
                    <a:lnTo>
                      <a:pt x="1223" y="185"/>
                    </a:lnTo>
                    <a:lnTo>
                      <a:pt x="1225" y="187"/>
                    </a:lnTo>
                    <a:lnTo>
                      <a:pt x="1243" y="189"/>
                    </a:lnTo>
                    <a:lnTo>
                      <a:pt x="1225" y="185"/>
                    </a:lnTo>
                    <a:lnTo>
                      <a:pt x="1221" y="197"/>
                    </a:lnTo>
                    <a:lnTo>
                      <a:pt x="1217" y="214"/>
                    </a:lnTo>
                    <a:lnTo>
                      <a:pt x="1212" y="236"/>
                    </a:lnTo>
                    <a:lnTo>
                      <a:pt x="1208" y="257"/>
                    </a:lnTo>
                    <a:lnTo>
                      <a:pt x="1202" y="278"/>
                    </a:lnTo>
                    <a:lnTo>
                      <a:pt x="1196" y="300"/>
                    </a:lnTo>
                    <a:lnTo>
                      <a:pt x="1190" y="319"/>
                    </a:lnTo>
                    <a:lnTo>
                      <a:pt x="1184" y="335"/>
                    </a:lnTo>
                    <a:lnTo>
                      <a:pt x="1184" y="337"/>
                    </a:lnTo>
                    <a:lnTo>
                      <a:pt x="1180" y="341"/>
                    </a:lnTo>
                    <a:lnTo>
                      <a:pt x="1178" y="346"/>
                    </a:lnTo>
                    <a:lnTo>
                      <a:pt x="1171" y="360"/>
                    </a:lnTo>
                    <a:lnTo>
                      <a:pt x="1169" y="366"/>
                    </a:lnTo>
                    <a:lnTo>
                      <a:pt x="1186" y="374"/>
                    </a:lnTo>
                    <a:lnTo>
                      <a:pt x="1173" y="360"/>
                    </a:lnTo>
                    <a:lnTo>
                      <a:pt x="1171" y="364"/>
                    </a:lnTo>
                    <a:lnTo>
                      <a:pt x="1184" y="378"/>
                    </a:lnTo>
                    <a:lnTo>
                      <a:pt x="1177" y="360"/>
                    </a:lnTo>
                    <a:lnTo>
                      <a:pt x="1175" y="362"/>
                    </a:lnTo>
                    <a:lnTo>
                      <a:pt x="1200" y="372"/>
                    </a:lnTo>
                    <a:lnTo>
                      <a:pt x="1196" y="364"/>
                    </a:lnTo>
                    <a:lnTo>
                      <a:pt x="1190" y="360"/>
                    </a:lnTo>
                    <a:lnTo>
                      <a:pt x="1182" y="360"/>
                    </a:lnTo>
                    <a:lnTo>
                      <a:pt x="1182" y="380"/>
                    </a:lnTo>
                    <a:lnTo>
                      <a:pt x="1202" y="380"/>
                    </a:lnTo>
                    <a:lnTo>
                      <a:pt x="1182" y="376"/>
                    </a:lnTo>
                    <a:lnTo>
                      <a:pt x="1202" y="380"/>
                    </a:lnTo>
                    <a:lnTo>
                      <a:pt x="1212" y="339"/>
                    </a:lnTo>
                    <a:lnTo>
                      <a:pt x="1217" y="315"/>
                    </a:lnTo>
                    <a:lnTo>
                      <a:pt x="1217" y="308"/>
                    </a:lnTo>
                    <a:lnTo>
                      <a:pt x="1221" y="284"/>
                    </a:lnTo>
                    <a:lnTo>
                      <a:pt x="1202" y="282"/>
                    </a:lnTo>
                    <a:lnTo>
                      <a:pt x="1221" y="286"/>
                    </a:lnTo>
                    <a:lnTo>
                      <a:pt x="1225" y="255"/>
                    </a:lnTo>
                    <a:lnTo>
                      <a:pt x="1225" y="228"/>
                    </a:lnTo>
                    <a:lnTo>
                      <a:pt x="1227" y="201"/>
                    </a:lnTo>
                    <a:lnTo>
                      <a:pt x="1229" y="175"/>
                    </a:lnTo>
                    <a:lnTo>
                      <a:pt x="1229" y="173"/>
                    </a:lnTo>
                    <a:lnTo>
                      <a:pt x="1227" y="166"/>
                    </a:lnTo>
                    <a:lnTo>
                      <a:pt x="1223" y="160"/>
                    </a:lnTo>
                    <a:lnTo>
                      <a:pt x="1217" y="156"/>
                    </a:lnTo>
                    <a:lnTo>
                      <a:pt x="1210" y="154"/>
                    </a:lnTo>
                    <a:lnTo>
                      <a:pt x="1202" y="156"/>
                    </a:lnTo>
                    <a:lnTo>
                      <a:pt x="1196" y="160"/>
                    </a:lnTo>
                    <a:lnTo>
                      <a:pt x="1192" y="166"/>
                    </a:lnTo>
                    <a:lnTo>
                      <a:pt x="1192" y="168"/>
                    </a:lnTo>
                    <a:lnTo>
                      <a:pt x="1184" y="193"/>
                    </a:lnTo>
                    <a:lnTo>
                      <a:pt x="1178" y="218"/>
                    </a:lnTo>
                    <a:lnTo>
                      <a:pt x="1177" y="226"/>
                    </a:lnTo>
                    <a:lnTo>
                      <a:pt x="1167" y="278"/>
                    </a:lnTo>
                    <a:lnTo>
                      <a:pt x="1186" y="278"/>
                    </a:lnTo>
                    <a:lnTo>
                      <a:pt x="1169" y="271"/>
                    </a:lnTo>
                    <a:lnTo>
                      <a:pt x="1157" y="323"/>
                    </a:lnTo>
                    <a:lnTo>
                      <a:pt x="1147" y="348"/>
                    </a:lnTo>
                    <a:lnTo>
                      <a:pt x="1138" y="374"/>
                    </a:lnTo>
                    <a:lnTo>
                      <a:pt x="1128" y="389"/>
                    </a:lnTo>
                    <a:lnTo>
                      <a:pt x="1122" y="405"/>
                    </a:lnTo>
                    <a:lnTo>
                      <a:pt x="1114" y="415"/>
                    </a:lnTo>
                    <a:lnTo>
                      <a:pt x="1132" y="422"/>
                    </a:lnTo>
                    <a:lnTo>
                      <a:pt x="1118" y="409"/>
                    </a:lnTo>
                    <a:lnTo>
                      <a:pt x="1112" y="416"/>
                    </a:lnTo>
                    <a:lnTo>
                      <a:pt x="1126" y="430"/>
                    </a:lnTo>
                    <a:lnTo>
                      <a:pt x="1118" y="413"/>
                    </a:lnTo>
                    <a:lnTo>
                      <a:pt x="1110" y="415"/>
                    </a:lnTo>
                    <a:lnTo>
                      <a:pt x="1118" y="413"/>
                    </a:lnTo>
                    <a:lnTo>
                      <a:pt x="1118" y="432"/>
                    </a:lnTo>
                    <a:lnTo>
                      <a:pt x="1126" y="415"/>
                    </a:lnTo>
                    <a:lnTo>
                      <a:pt x="1120" y="411"/>
                    </a:lnTo>
                    <a:lnTo>
                      <a:pt x="1126" y="415"/>
                    </a:lnTo>
                    <a:lnTo>
                      <a:pt x="1112" y="428"/>
                    </a:lnTo>
                    <a:lnTo>
                      <a:pt x="1130" y="420"/>
                    </a:lnTo>
                    <a:lnTo>
                      <a:pt x="1128" y="416"/>
                    </a:lnTo>
                    <a:lnTo>
                      <a:pt x="1124" y="411"/>
                    </a:lnTo>
                    <a:lnTo>
                      <a:pt x="1122" y="401"/>
                    </a:lnTo>
                    <a:lnTo>
                      <a:pt x="1120" y="395"/>
                    </a:lnTo>
                    <a:lnTo>
                      <a:pt x="1120" y="399"/>
                    </a:lnTo>
                    <a:lnTo>
                      <a:pt x="1101" y="399"/>
                    </a:lnTo>
                    <a:lnTo>
                      <a:pt x="1120" y="403"/>
                    </a:lnTo>
                    <a:lnTo>
                      <a:pt x="1126" y="380"/>
                    </a:lnTo>
                    <a:lnTo>
                      <a:pt x="1134" y="346"/>
                    </a:lnTo>
                    <a:lnTo>
                      <a:pt x="1114" y="343"/>
                    </a:lnTo>
                    <a:lnTo>
                      <a:pt x="1134" y="348"/>
                    </a:lnTo>
                    <a:lnTo>
                      <a:pt x="1143" y="315"/>
                    </a:lnTo>
                    <a:lnTo>
                      <a:pt x="1155" y="278"/>
                    </a:lnTo>
                    <a:lnTo>
                      <a:pt x="1163" y="241"/>
                    </a:lnTo>
                    <a:lnTo>
                      <a:pt x="1165" y="234"/>
                    </a:lnTo>
                    <a:lnTo>
                      <a:pt x="1167" y="214"/>
                    </a:lnTo>
                    <a:lnTo>
                      <a:pt x="1169" y="195"/>
                    </a:lnTo>
                    <a:lnTo>
                      <a:pt x="1169" y="193"/>
                    </a:lnTo>
                    <a:lnTo>
                      <a:pt x="1167" y="185"/>
                    </a:lnTo>
                    <a:lnTo>
                      <a:pt x="1163" y="179"/>
                    </a:lnTo>
                    <a:lnTo>
                      <a:pt x="1157" y="173"/>
                    </a:lnTo>
                    <a:lnTo>
                      <a:pt x="1149" y="173"/>
                    </a:lnTo>
                    <a:lnTo>
                      <a:pt x="1142" y="173"/>
                    </a:lnTo>
                    <a:lnTo>
                      <a:pt x="1136" y="179"/>
                    </a:lnTo>
                    <a:lnTo>
                      <a:pt x="1134" y="179"/>
                    </a:lnTo>
                    <a:lnTo>
                      <a:pt x="1130" y="185"/>
                    </a:lnTo>
                    <a:lnTo>
                      <a:pt x="1128" y="189"/>
                    </a:lnTo>
                    <a:lnTo>
                      <a:pt x="1126" y="197"/>
                    </a:lnTo>
                    <a:lnTo>
                      <a:pt x="1120" y="212"/>
                    </a:lnTo>
                    <a:lnTo>
                      <a:pt x="1118" y="220"/>
                    </a:lnTo>
                    <a:lnTo>
                      <a:pt x="1118" y="228"/>
                    </a:lnTo>
                    <a:lnTo>
                      <a:pt x="1136" y="234"/>
                    </a:lnTo>
                    <a:lnTo>
                      <a:pt x="1118" y="228"/>
                    </a:lnTo>
                    <a:lnTo>
                      <a:pt x="1107" y="259"/>
                    </a:lnTo>
                    <a:lnTo>
                      <a:pt x="1097" y="294"/>
                    </a:lnTo>
                    <a:lnTo>
                      <a:pt x="1089" y="315"/>
                    </a:lnTo>
                    <a:lnTo>
                      <a:pt x="1081" y="335"/>
                    </a:lnTo>
                    <a:lnTo>
                      <a:pt x="1077" y="350"/>
                    </a:lnTo>
                    <a:lnTo>
                      <a:pt x="1072" y="364"/>
                    </a:lnTo>
                    <a:lnTo>
                      <a:pt x="1066" y="378"/>
                    </a:lnTo>
                    <a:lnTo>
                      <a:pt x="1058" y="391"/>
                    </a:lnTo>
                    <a:lnTo>
                      <a:pt x="1048" y="409"/>
                    </a:lnTo>
                    <a:lnTo>
                      <a:pt x="1038" y="428"/>
                    </a:lnTo>
                    <a:lnTo>
                      <a:pt x="1054" y="438"/>
                    </a:lnTo>
                    <a:lnTo>
                      <a:pt x="1038" y="426"/>
                    </a:lnTo>
                    <a:lnTo>
                      <a:pt x="1037" y="432"/>
                    </a:lnTo>
                    <a:lnTo>
                      <a:pt x="1033" y="438"/>
                    </a:lnTo>
                    <a:lnTo>
                      <a:pt x="1029" y="446"/>
                    </a:lnTo>
                    <a:lnTo>
                      <a:pt x="1023" y="453"/>
                    </a:lnTo>
                    <a:lnTo>
                      <a:pt x="1029" y="448"/>
                    </a:lnTo>
                    <a:lnTo>
                      <a:pt x="1042" y="461"/>
                    </a:lnTo>
                    <a:lnTo>
                      <a:pt x="1035" y="444"/>
                    </a:lnTo>
                    <a:lnTo>
                      <a:pt x="1029" y="448"/>
                    </a:lnTo>
                    <a:lnTo>
                      <a:pt x="1035" y="465"/>
                    </a:lnTo>
                    <a:lnTo>
                      <a:pt x="1031" y="448"/>
                    </a:lnTo>
                    <a:lnTo>
                      <a:pt x="1029" y="444"/>
                    </a:lnTo>
                    <a:lnTo>
                      <a:pt x="1042" y="450"/>
                    </a:lnTo>
                    <a:lnTo>
                      <a:pt x="1037" y="446"/>
                    </a:lnTo>
                    <a:lnTo>
                      <a:pt x="1029" y="463"/>
                    </a:lnTo>
                    <a:lnTo>
                      <a:pt x="1048" y="455"/>
                    </a:lnTo>
                    <a:lnTo>
                      <a:pt x="1046" y="450"/>
                    </a:lnTo>
                    <a:lnTo>
                      <a:pt x="1027" y="457"/>
                    </a:lnTo>
                    <a:lnTo>
                      <a:pt x="1046" y="457"/>
                    </a:lnTo>
                    <a:lnTo>
                      <a:pt x="1046" y="450"/>
                    </a:lnTo>
                    <a:lnTo>
                      <a:pt x="1046" y="442"/>
                    </a:lnTo>
                    <a:lnTo>
                      <a:pt x="1048" y="413"/>
                    </a:lnTo>
                    <a:lnTo>
                      <a:pt x="1054" y="385"/>
                    </a:lnTo>
                    <a:lnTo>
                      <a:pt x="1035" y="381"/>
                    </a:lnTo>
                    <a:lnTo>
                      <a:pt x="1054" y="387"/>
                    </a:lnTo>
                    <a:lnTo>
                      <a:pt x="1054" y="385"/>
                    </a:lnTo>
                    <a:lnTo>
                      <a:pt x="1056" y="380"/>
                    </a:lnTo>
                    <a:lnTo>
                      <a:pt x="1058" y="372"/>
                    </a:lnTo>
                    <a:lnTo>
                      <a:pt x="1064" y="352"/>
                    </a:lnTo>
                    <a:lnTo>
                      <a:pt x="1070" y="331"/>
                    </a:lnTo>
                    <a:lnTo>
                      <a:pt x="1075" y="304"/>
                    </a:lnTo>
                    <a:lnTo>
                      <a:pt x="1083" y="278"/>
                    </a:lnTo>
                    <a:lnTo>
                      <a:pt x="1089" y="253"/>
                    </a:lnTo>
                    <a:lnTo>
                      <a:pt x="1089" y="245"/>
                    </a:lnTo>
                    <a:lnTo>
                      <a:pt x="1093" y="226"/>
                    </a:lnTo>
                    <a:lnTo>
                      <a:pt x="1073" y="222"/>
                    </a:lnTo>
                    <a:lnTo>
                      <a:pt x="1093" y="228"/>
                    </a:lnTo>
                    <a:lnTo>
                      <a:pt x="1093" y="218"/>
                    </a:lnTo>
                    <a:lnTo>
                      <a:pt x="1095" y="210"/>
                    </a:lnTo>
                    <a:lnTo>
                      <a:pt x="1093" y="199"/>
                    </a:lnTo>
                    <a:lnTo>
                      <a:pt x="1091" y="191"/>
                    </a:lnTo>
                    <a:lnTo>
                      <a:pt x="1089" y="177"/>
                    </a:lnTo>
                    <a:lnTo>
                      <a:pt x="1070" y="185"/>
                    </a:lnTo>
                    <a:lnTo>
                      <a:pt x="1089" y="185"/>
                    </a:lnTo>
                    <a:lnTo>
                      <a:pt x="1087" y="171"/>
                    </a:lnTo>
                    <a:lnTo>
                      <a:pt x="1085" y="166"/>
                    </a:lnTo>
                    <a:lnTo>
                      <a:pt x="1081" y="160"/>
                    </a:lnTo>
                    <a:lnTo>
                      <a:pt x="1075" y="156"/>
                    </a:lnTo>
                    <a:lnTo>
                      <a:pt x="1068" y="154"/>
                    </a:lnTo>
                    <a:lnTo>
                      <a:pt x="1060" y="156"/>
                    </a:lnTo>
                    <a:lnTo>
                      <a:pt x="1054" y="160"/>
                    </a:lnTo>
                    <a:lnTo>
                      <a:pt x="1050" y="166"/>
                    </a:lnTo>
                    <a:lnTo>
                      <a:pt x="1050" y="170"/>
                    </a:lnTo>
                    <a:lnTo>
                      <a:pt x="1048" y="168"/>
                    </a:lnTo>
                    <a:lnTo>
                      <a:pt x="1048" y="171"/>
                    </a:lnTo>
                    <a:lnTo>
                      <a:pt x="1046" y="177"/>
                    </a:lnTo>
                    <a:lnTo>
                      <a:pt x="1044" y="185"/>
                    </a:lnTo>
                    <a:lnTo>
                      <a:pt x="1038" y="203"/>
                    </a:lnTo>
                    <a:lnTo>
                      <a:pt x="1037" y="224"/>
                    </a:lnTo>
                    <a:lnTo>
                      <a:pt x="1054" y="228"/>
                    </a:lnTo>
                    <a:lnTo>
                      <a:pt x="1037" y="224"/>
                    </a:lnTo>
                    <a:lnTo>
                      <a:pt x="1015" y="300"/>
                    </a:lnTo>
                    <a:lnTo>
                      <a:pt x="996" y="381"/>
                    </a:lnTo>
                    <a:lnTo>
                      <a:pt x="996" y="383"/>
                    </a:lnTo>
                    <a:lnTo>
                      <a:pt x="994" y="383"/>
                    </a:lnTo>
                    <a:lnTo>
                      <a:pt x="992" y="389"/>
                    </a:lnTo>
                    <a:lnTo>
                      <a:pt x="988" y="405"/>
                    </a:lnTo>
                    <a:lnTo>
                      <a:pt x="982" y="424"/>
                    </a:lnTo>
                    <a:lnTo>
                      <a:pt x="976" y="440"/>
                    </a:lnTo>
                    <a:lnTo>
                      <a:pt x="972" y="448"/>
                    </a:lnTo>
                    <a:lnTo>
                      <a:pt x="992" y="455"/>
                    </a:lnTo>
                    <a:lnTo>
                      <a:pt x="978" y="442"/>
                    </a:lnTo>
                    <a:lnTo>
                      <a:pt x="974" y="448"/>
                    </a:lnTo>
                    <a:lnTo>
                      <a:pt x="970" y="450"/>
                    </a:lnTo>
                    <a:lnTo>
                      <a:pt x="976" y="446"/>
                    </a:lnTo>
                    <a:lnTo>
                      <a:pt x="984" y="463"/>
                    </a:lnTo>
                    <a:lnTo>
                      <a:pt x="984" y="444"/>
                    </a:lnTo>
                    <a:lnTo>
                      <a:pt x="980" y="446"/>
                    </a:lnTo>
                    <a:lnTo>
                      <a:pt x="980" y="465"/>
                    </a:lnTo>
                    <a:lnTo>
                      <a:pt x="988" y="448"/>
                    </a:lnTo>
                    <a:lnTo>
                      <a:pt x="984" y="444"/>
                    </a:lnTo>
                    <a:lnTo>
                      <a:pt x="990" y="448"/>
                    </a:lnTo>
                    <a:lnTo>
                      <a:pt x="976" y="461"/>
                    </a:lnTo>
                    <a:lnTo>
                      <a:pt x="996" y="453"/>
                    </a:lnTo>
                    <a:lnTo>
                      <a:pt x="992" y="448"/>
                    </a:lnTo>
                    <a:lnTo>
                      <a:pt x="988" y="438"/>
                    </a:lnTo>
                    <a:lnTo>
                      <a:pt x="986" y="428"/>
                    </a:lnTo>
                    <a:lnTo>
                      <a:pt x="967" y="432"/>
                    </a:lnTo>
                    <a:lnTo>
                      <a:pt x="986" y="436"/>
                    </a:lnTo>
                    <a:lnTo>
                      <a:pt x="994" y="381"/>
                    </a:lnTo>
                    <a:lnTo>
                      <a:pt x="1002" y="333"/>
                    </a:lnTo>
                    <a:lnTo>
                      <a:pt x="982" y="333"/>
                    </a:lnTo>
                    <a:lnTo>
                      <a:pt x="1002" y="341"/>
                    </a:lnTo>
                    <a:lnTo>
                      <a:pt x="1011" y="290"/>
                    </a:lnTo>
                    <a:lnTo>
                      <a:pt x="1027" y="240"/>
                    </a:lnTo>
                    <a:lnTo>
                      <a:pt x="990" y="238"/>
                    </a:lnTo>
                    <a:lnTo>
                      <a:pt x="994" y="245"/>
                    </a:lnTo>
                    <a:lnTo>
                      <a:pt x="1002" y="249"/>
                    </a:lnTo>
                    <a:lnTo>
                      <a:pt x="1007" y="251"/>
                    </a:lnTo>
                    <a:lnTo>
                      <a:pt x="1015" y="249"/>
                    </a:lnTo>
                    <a:lnTo>
                      <a:pt x="1023" y="245"/>
                    </a:lnTo>
                    <a:lnTo>
                      <a:pt x="1007" y="232"/>
                    </a:lnTo>
                    <a:lnTo>
                      <a:pt x="988" y="232"/>
                    </a:lnTo>
                    <a:lnTo>
                      <a:pt x="1007" y="232"/>
                    </a:lnTo>
                    <a:lnTo>
                      <a:pt x="990" y="224"/>
                    </a:lnTo>
                    <a:lnTo>
                      <a:pt x="988" y="228"/>
                    </a:lnTo>
                    <a:lnTo>
                      <a:pt x="988" y="236"/>
                    </a:lnTo>
                    <a:lnTo>
                      <a:pt x="984" y="251"/>
                    </a:lnTo>
                    <a:lnTo>
                      <a:pt x="982" y="259"/>
                    </a:lnTo>
                    <a:lnTo>
                      <a:pt x="982" y="267"/>
                    </a:lnTo>
                    <a:lnTo>
                      <a:pt x="982" y="271"/>
                    </a:lnTo>
                    <a:lnTo>
                      <a:pt x="978" y="292"/>
                    </a:lnTo>
                    <a:lnTo>
                      <a:pt x="976" y="308"/>
                    </a:lnTo>
                    <a:lnTo>
                      <a:pt x="974" y="321"/>
                    </a:lnTo>
                    <a:lnTo>
                      <a:pt x="972" y="331"/>
                    </a:lnTo>
                    <a:lnTo>
                      <a:pt x="972" y="341"/>
                    </a:lnTo>
                    <a:lnTo>
                      <a:pt x="972" y="346"/>
                    </a:lnTo>
                    <a:lnTo>
                      <a:pt x="970" y="358"/>
                    </a:lnTo>
                    <a:lnTo>
                      <a:pt x="968" y="366"/>
                    </a:lnTo>
                    <a:lnTo>
                      <a:pt x="988" y="366"/>
                    </a:lnTo>
                    <a:lnTo>
                      <a:pt x="970" y="358"/>
                    </a:lnTo>
                    <a:lnTo>
                      <a:pt x="967" y="368"/>
                    </a:lnTo>
                    <a:lnTo>
                      <a:pt x="965" y="376"/>
                    </a:lnTo>
                    <a:lnTo>
                      <a:pt x="963" y="383"/>
                    </a:lnTo>
                    <a:lnTo>
                      <a:pt x="959" y="393"/>
                    </a:lnTo>
                    <a:lnTo>
                      <a:pt x="955" y="409"/>
                    </a:lnTo>
                    <a:lnTo>
                      <a:pt x="972" y="415"/>
                    </a:lnTo>
                    <a:lnTo>
                      <a:pt x="957" y="407"/>
                    </a:lnTo>
                    <a:lnTo>
                      <a:pt x="947" y="420"/>
                    </a:lnTo>
                    <a:lnTo>
                      <a:pt x="941" y="436"/>
                    </a:lnTo>
                    <a:lnTo>
                      <a:pt x="933" y="450"/>
                    </a:lnTo>
                    <a:lnTo>
                      <a:pt x="939" y="442"/>
                    </a:lnTo>
                    <a:lnTo>
                      <a:pt x="953" y="457"/>
                    </a:lnTo>
                    <a:lnTo>
                      <a:pt x="945" y="440"/>
                    </a:lnTo>
                    <a:lnTo>
                      <a:pt x="933" y="448"/>
                    </a:lnTo>
                    <a:lnTo>
                      <a:pt x="939" y="465"/>
                    </a:lnTo>
                    <a:lnTo>
                      <a:pt x="935" y="448"/>
                    </a:lnTo>
                    <a:lnTo>
                      <a:pt x="928" y="448"/>
                    </a:lnTo>
                    <a:lnTo>
                      <a:pt x="943" y="448"/>
                    </a:lnTo>
                    <a:lnTo>
                      <a:pt x="935" y="446"/>
                    </a:lnTo>
                    <a:lnTo>
                      <a:pt x="935" y="465"/>
                    </a:lnTo>
                    <a:lnTo>
                      <a:pt x="949" y="451"/>
                    </a:lnTo>
                    <a:lnTo>
                      <a:pt x="945" y="450"/>
                    </a:lnTo>
                    <a:lnTo>
                      <a:pt x="932" y="463"/>
                    </a:lnTo>
                    <a:lnTo>
                      <a:pt x="951" y="455"/>
                    </a:lnTo>
                    <a:lnTo>
                      <a:pt x="949" y="450"/>
                    </a:lnTo>
                    <a:lnTo>
                      <a:pt x="932" y="457"/>
                    </a:lnTo>
                    <a:lnTo>
                      <a:pt x="951" y="457"/>
                    </a:lnTo>
                    <a:lnTo>
                      <a:pt x="951" y="451"/>
                    </a:lnTo>
                    <a:lnTo>
                      <a:pt x="951" y="438"/>
                    </a:lnTo>
                    <a:lnTo>
                      <a:pt x="953" y="426"/>
                    </a:lnTo>
                    <a:lnTo>
                      <a:pt x="955" y="397"/>
                    </a:lnTo>
                    <a:lnTo>
                      <a:pt x="959" y="368"/>
                    </a:lnTo>
                    <a:lnTo>
                      <a:pt x="939" y="366"/>
                    </a:lnTo>
                    <a:lnTo>
                      <a:pt x="959" y="370"/>
                    </a:lnTo>
                    <a:lnTo>
                      <a:pt x="959" y="372"/>
                    </a:lnTo>
                    <a:lnTo>
                      <a:pt x="959" y="370"/>
                    </a:lnTo>
                    <a:lnTo>
                      <a:pt x="961" y="364"/>
                    </a:lnTo>
                    <a:lnTo>
                      <a:pt x="963" y="356"/>
                    </a:lnTo>
                    <a:lnTo>
                      <a:pt x="967" y="339"/>
                    </a:lnTo>
                    <a:lnTo>
                      <a:pt x="972" y="315"/>
                    </a:lnTo>
                    <a:lnTo>
                      <a:pt x="978" y="290"/>
                    </a:lnTo>
                    <a:lnTo>
                      <a:pt x="986" y="265"/>
                    </a:lnTo>
                    <a:lnTo>
                      <a:pt x="992" y="241"/>
                    </a:lnTo>
                    <a:lnTo>
                      <a:pt x="1000" y="218"/>
                    </a:lnTo>
                    <a:lnTo>
                      <a:pt x="1000" y="212"/>
                    </a:lnTo>
                    <a:lnTo>
                      <a:pt x="1002" y="205"/>
                    </a:lnTo>
                    <a:lnTo>
                      <a:pt x="1007" y="187"/>
                    </a:lnTo>
                    <a:lnTo>
                      <a:pt x="1009" y="179"/>
                    </a:lnTo>
                    <a:lnTo>
                      <a:pt x="1011" y="173"/>
                    </a:lnTo>
                    <a:lnTo>
                      <a:pt x="992" y="166"/>
                    </a:lnTo>
                    <a:lnTo>
                      <a:pt x="1005" y="179"/>
                    </a:lnTo>
                    <a:lnTo>
                      <a:pt x="1007" y="177"/>
                    </a:lnTo>
                    <a:lnTo>
                      <a:pt x="976" y="171"/>
                    </a:lnTo>
                    <a:lnTo>
                      <a:pt x="980" y="177"/>
                    </a:lnTo>
                    <a:lnTo>
                      <a:pt x="986" y="183"/>
                    </a:lnTo>
                    <a:lnTo>
                      <a:pt x="994" y="183"/>
                    </a:lnTo>
                    <a:lnTo>
                      <a:pt x="1002" y="183"/>
                    </a:lnTo>
                    <a:lnTo>
                      <a:pt x="994" y="164"/>
                    </a:lnTo>
                    <a:lnTo>
                      <a:pt x="974" y="164"/>
                    </a:lnTo>
                    <a:lnTo>
                      <a:pt x="974" y="168"/>
                    </a:lnTo>
                    <a:lnTo>
                      <a:pt x="974" y="173"/>
                    </a:lnTo>
                    <a:lnTo>
                      <a:pt x="994" y="173"/>
                    </a:lnTo>
                    <a:lnTo>
                      <a:pt x="974" y="166"/>
                    </a:lnTo>
                    <a:lnTo>
                      <a:pt x="972" y="173"/>
                    </a:lnTo>
                    <a:lnTo>
                      <a:pt x="967" y="195"/>
                    </a:lnTo>
                    <a:lnTo>
                      <a:pt x="959" y="218"/>
                    </a:lnTo>
                    <a:lnTo>
                      <a:pt x="949" y="243"/>
                    </a:lnTo>
                    <a:lnTo>
                      <a:pt x="937" y="269"/>
                    </a:lnTo>
                    <a:lnTo>
                      <a:pt x="930" y="288"/>
                    </a:lnTo>
                    <a:lnTo>
                      <a:pt x="926" y="296"/>
                    </a:lnTo>
                    <a:lnTo>
                      <a:pt x="924" y="302"/>
                    </a:lnTo>
                    <a:lnTo>
                      <a:pt x="922" y="306"/>
                    </a:lnTo>
                    <a:lnTo>
                      <a:pt x="922" y="308"/>
                    </a:lnTo>
                    <a:lnTo>
                      <a:pt x="920" y="311"/>
                    </a:lnTo>
                    <a:lnTo>
                      <a:pt x="916" y="319"/>
                    </a:lnTo>
                    <a:lnTo>
                      <a:pt x="912" y="327"/>
                    </a:lnTo>
                    <a:lnTo>
                      <a:pt x="930" y="335"/>
                    </a:lnTo>
                    <a:lnTo>
                      <a:pt x="916" y="321"/>
                    </a:lnTo>
                    <a:lnTo>
                      <a:pt x="910" y="331"/>
                    </a:lnTo>
                    <a:lnTo>
                      <a:pt x="908" y="335"/>
                    </a:lnTo>
                    <a:lnTo>
                      <a:pt x="895" y="360"/>
                    </a:lnTo>
                    <a:lnTo>
                      <a:pt x="883" y="385"/>
                    </a:lnTo>
                    <a:lnTo>
                      <a:pt x="912" y="380"/>
                    </a:lnTo>
                    <a:lnTo>
                      <a:pt x="906" y="376"/>
                    </a:lnTo>
                    <a:lnTo>
                      <a:pt x="898" y="374"/>
                    </a:lnTo>
                    <a:lnTo>
                      <a:pt x="891" y="376"/>
                    </a:lnTo>
                    <a:lnTo>
                      <a:pt x="885" y="380"/>
                    </a:lnTo>
                    <a:lnTo>
                      <a:pt x="898" y="393"/>
                    </a:lnTo>
                    <a:lnTo>
                      <a:pt x="916" y="383"/>
                    </a:lnTo>
                    <a:lnTo>
                      <a:pt x="910" y="374"/>
                    </a:lnTo>
                    <a:lnTo>
                      <a:pt x="904" y="366"/>
                    </a:lnTo>
                    <a:lnTo>
                      <a:pt x="898" y="352"/>
                    </a:lnTo>
                    <a:lnTo>
                      <a:pt x="897" y="343"/>
                    </a:lnTo>
                    <a:lnTo>
                      <a:pt x="897" y="350"/>
                    </a:lnTo>
                    <a:lnTo>
                      <a:pt x="877" y="350"/>
                    </a:lnTo>
                    <a:lnTo>
                      <a:pt x="897" y="358"/>
                    </a:lnTo>
                    <a:lnTo>
                      <a:pt x="898" y="348"/>
                    </a:lnTo>
                    <a:lnTo>
                      <a:pt x="900" y="343"/>
                    </a:lnTo>
                    <a:lnTo>
                      <a:pt x="904" y="335"/>
                    </a:lnTo>
                    <a:lnTo>
                      <a:pt x="908" y="323"/>
                    </a:lnTo>
                    <a:lnTo>
                      <a:pt x="914" y="311"/>
                    </a:lnTo>
                    <a:lnTo>
                      <a:pt x="920" y="296"/>
                    </a:lnTo>
                    <a:lnTo>
                      <a:pt x="926" y="276"/>
                    </a:lnTo>
                    <a:lnTo>
                      <a:pt x="932" y="253"/>
                    </a:lnTo>
                    <a:lnTo>
                      <a:pt x="939" y="222"/>
                    </a:lnTo>
                    <a:lnTo>
                      <a:pt x="939" y="216"/>
                    </a:lnTo>
                    <a:lnTo>
                      <a:pt x="937" y="208"/>
                    </a:lnTo>
                    <a:lnTo>
                      <a:pt x="933" y="203"/>
                    </a:lnTo>
                    <a:lnTo>
                      <a:pt x="928" y="199"/>
                    </a:lnTo>
                    <a:lnTo>
                      <a:pt x="920" y="197"/>
                    </a:lnTo>
                    <a:lnTo>
                      <a:pt x="912" y="199"/>
                    </a:lnTo>
                    <a:lnTo>
                      <a:pt x="906" y="203"/>
                    </a:lnTo>
                    <a:lnTo>
                      <a:pt x="902" y="208"/>
                    </a:lnTo>
                    <a:lnTo>
                      <a:pt x="889" y="238"/>
                    </a:lnTo>
                    <a:lnTo>
                      <a:pt x="881" y="267"/>
                    </a:lnTo>
                    <a:lnTo>
                      <a:pt x="875" y="298"/>
                    </a:lnTo>
                    <a:lnTo>
                      <a:pt x="873" y="306"/>
                    </a:lnTo>
                    <a:lnTo>
                      <a:pt x="869" y="335"/>
                    </a:lnTo>
                    <a:lnTo>
                      <a:pt x="863" y="364"/>
                    </a:lnTo>
                    <a:lnTo>
                      <a:pt x="883" y="364"/>
                    </a:lnTo>
                    <a:lnTo>
                      <a:pt x="863" y="356"/>
                    </a:lnTo>
                    <a:lnTo>
                      <a:pt x="858" y="387"/>
                    </a:lnTo>
                    <a:lnTo>
                      <a:pt x="848" y="416"/>
                    </a:lnTo>
                    <a:lnTo>
                      <a:pt x="836" y="446"/>
                    </a:lnTo>
                    <a:lnTo>
                      <a:pt x="827" y="459"/>
                    </a:lnTo>
                    <a:lnTo>
                      <a:pt x="821" y="475"/>
                    </a:lnTo>
                    <a:lnTo>
                      <a:pt x="813" y="488"/>
                    </a:lnTo>
                    <a:lnTo>
                      <a:pt x="832" y="496"/>
                    </a:lnTo>
                    <a:lnTo>
                      <a:pt x="819" y="483"/>
                    </a:lnTo>
                    <a:lnTo>
                      <a:pt x="813" y="486"/>
                    </a:lnTo>
                    <a:lnTo>
                      <a:pt x="819" y="483"/>
                    </a:lnTo>
                    <a:lnTo>
                      <a:pt x="827" y="500"/>
                    </a:lnTo>
                    <a:lnTo>
                      <a:pt x="827" y="481"/>
                    </a:lnTo>
                    <a:lnTo>
                      <a:pt x="817" y="485"/>
                    </a:lnTo>
                    <a:lnTo>
                      <a:pt x="815" y="485"/>
                    </a:lnTo>
                    <a:lnTo>
                      <a:pt x="805" y="485"/>
                    </a:lnTo>
                    <a:lnTo>
                      <a:pt x="813" y="483"/>
                    </a:lnTo>
                    <a:lnTo>
                      <a:pt x="813" y="502"/>
                    </a:lnTo>
                    <a:lnTo>
                      <a:pt x="821" y="485"/>
                    </a:lnTo>
                    <a:lnTo>
                      <a:pt x="817" y="483"/>
                    </a:lnTo>
                    <a:lnTo>
                      <a:pt x="823" y="486"/>
                    </a:lnTo>
                    <a:lnTo>
                      <a:pt x="809" y="500"/>
                    </a:lnTo>
                    <a:lnTo>
                      <a:pt x="828" y="492"/>
                    </a:lnTo>
                    <a:lnTo>
                      <a:pt x="823" y="483"/>
                    </a:lnTo>
                    <a:lnTo>
                      <a:pt x="821" y="469"/>
                    </a:lnTo>
                    <a:lnTo>
                      <a:pt x="813" y="455"/>
                    </a:lnTo>
                    <a:lnTo>
                      <a:pt x="817" y="465"/>
                    </a:lnTo>
                    <a:lnTo>
                      <a:pt x="815" y="457"/>
                    </a:lnTo>
                    <a:lnTo>
                      <a:pt x="797" y="465"/>
                    </a:lnTo>
                    <a:lnTo>
                      <a:pt x="817" y="471"/>
                    </a:lnTo>
                    <a:lnTo>
                      <a:pt x="819" y="463"/>
                    </a:lnTo>
                    <a:lnTo>
                      <a:pt x="821" y="453"/>
                    </a:lnTo>
                    <a:lnTo>
                      <a:pt x="825" y="442"/>
                    </a:lnTo>
                    <a:lnTo>
                      <a:pt x="830" y="415"/>
                    </a:lnTo>
                    <a:lnTo>
                      <a:pt x="834" y="401"/>
                    </a:lnTo>
                    <a:lnTo>
                      <a:pt x="838" y="387"/>
                    </a:lnTo>
                    <a:lnTo>
                      <a:pt x="858" y="306"/>
                    </a:lnTo>
                    <a:lnTo>
                      <a:pt x="877" y="218"/>
                    </a:lnTo>
                    <a:lnTo>
                      <a:pt x="858" y="212"/>
                    </a:lnTo>
                    <a:lnTo>
                      <a:pt x="877" y="218"/>
                    </a:lnTo>
                    <a:lnTo>
                      <a:pt x="877" y="214"/>
                    </a:lnTo>
                    <a:lnTo>
                      <a:pt x="879" y="208"/>
                    </a:lnTo>
                    <a:lnTo>
                      <a:pt x="883" y="195"/>
                    </a:lnTo>
                    <a:lnTo>
                      <a:pt x="885" y="189"/>
                    </a:lnTo>
                    <a:lnTo>
                      <a:pt x="885" y="185"/>
                    </a:lnTo>
                    <a:lnTo>
                      <a:pt x="887" y="177"/>
                    </a:lnTo>
                    <a:lnTo>
                      <a:pt x="885" y="170"/>
                    </a:lnTo>
                    <a:lnTo>
                      <a:pt x="881" y="164"/>
                    </a:lnTo>
                    <a:lnTo>
                      <a:pt x="875" y="160"/>
                    </a:lnTo>
                    <a:lnTo>
                      <a:pt x="867" y="158"/>
                    </a:lnTo>
                    <a:lnTo>
                      <a:pt x="860" y="160"/>
                    </a:lnTo>
                    <a:lnTo>
                      <a:pt x="854" y="164"/>
                    </a:lnTo>
                    <a:lnTo>
                      <a:pt x="848" y="170"/>
                    </a:lnTo>
                    <a:lnTo>
                      <a:pt x="848" y="171"/>
                    </a:lnTo>
                    <a:lnTo>
                      <a:pt x="865" y="179"/>
                    </a:lnTo>
                    <a:lnTo>
                      <a:pt x="850" y="170"/>
                    </a:lnTo>
                    <a:lnTo>
                      <a:pt x="836" y="191"/>
                    </a:lnTo>
                    <a:lnTo>
                      <a:pt x="827" y="212"/>
                    </a:lnTo>
                    <a:lnTo>
                      <a:pt x="811" y="257"/>
                    </a:lnTo>
                    <a:lnTo>
                      <a:pt x="799" y="304"/>
                    </a:lnTo>
                    <a:lnTo>
                      <a:pt x="788" y="348"/>
                    </a:lnTo>
                    <a:lnTo>
                      <a:pt x="805" y="354"/>
                    </a:lnTo>
                    <a:lnTo>
                      <a:pt x="790" y="345"/>
                    </a:lnTo>
                    <a:lnTo>
                      <a:pt x="784" y="352"/>
                    </a:lnTo>
                    <a:lnTo>
                      <a:pt x="776" y="362"/>
                    </a:lnTo>
                    <a:lnTo>
                      <a:pt x="770" y="368"/>
                    </a:lnTo>
                    <a:lnTo>
                      <a:pt x="764" y="374"/>
                    </a:lnTo>
                    <a:lnTo>
                      <a:pt x="778" y="387"/>
                    </a:lnTo>
                    <a:lnTo>
                      <a:pt x="770" y="370"/>
                    </a:lnTo>
                    <a:lnTo>
                      <a:pt x="764" y="374"/>
                    </a:lnTo>
                    <a:lnTo>
                      <a:pt x="772" y="372"/>
                    </a:lnTo>
                    <a:lnTo>
                      <a:pt x="772" y="391"/>
                    </a:lnTo>
                    <a:lnTo>
                      <a:pt x="780" y="374"/>
                    </a:lnTo>
                    <a:lnTo>
                      <a:pt x="776" y="372"/>
                    </a:lnTo>
                    <a:lnTo>
                      <a:pt x="786" y="381"/>
                    </a:lnTo>
                    <a:lnTo>
                      <a:pt x="782" y="376"/>
                    </a:lnTo>
                    <a:lnTo>
                      <a:pt x="768" y="389"/>
                    </a:lnTo>
                    <a:lnTo>
                      <a:pt x="788" y="389"/>
                    </a:lnTo>
                    <a:lnTo>
                      <a:pt x="786" y="380"/>
                    </a:lnTo>
                    <a:lnTo>
                      <a:pt x="788" y="368"/>
                    </a:lnTo>
                    <a:lnTo>
                      <a:pt x="768" y="368"/>
                    </a:lnTo>
                    <a:lnTo>
                      <a:pt x="786" y="376"/>
                    </a:lnTo>
                    <a:lnTo>
                      <a:pt x="790" y="358"/>
                    </a:lnTo>
                    <a:lnTo>
                      <a:pt x="795" y="339"/>
                    </a:lnTo>
                    <a:lnTo>
                      <a:pt x="801" y="315"/>
                    </a:lnTo>
                    <a:lnTo>
                      <a:pt x="809" y="294"/>
                    </a:lnTo>
                    <a:lnTo>
                      <a:pt x="825" y="247"/>
                    </a:lnTo>
                    <a:lnTo>
                      <a:pt x="832" y="228"/>
                    </a:lnTo>
                    <a:lnTo>
                      <a:pt x="840" y="210"/>
                    </a:lnTo>
                    <a:lnTo>
                      <a:pt x="846" y="197"/>
                    </a:lnTo>
                    <a:lnTo>
                      <a:pt x="850" y="189"/>
                    </a:lnTo>
                    <a:lnTo>
                      <a:pt x="850" y="187"/>
                    </a:lnTo>
                    <a:lnTo>
                      <a:pt x="852" y="185"/>
                    </a:lnTo>
                    <a:lnTo>
                      <a:pt x="817" y="183"/>
                    </a:lnTo>
                    <a:lnTo>
                      <a:pt x="821" y="191"/>
                    </a:lnTo>
                    <a:lnTo>
                      <a:pt x="827" y="195"/>
                    </a:lnTo>
                    <a:lnTo>
                      <a:pt x="834" y="197"/>
                    </a:lnTo>
                    <a:lnTo>
                      <a:pt x="842" y="195"/>
                    </a:lnTo>
                    <a:lnTo>
                      <a:pt x="848" y="191"/>
                    </a:lnTo>
                    <a:lnTo>
                      <a:pt x="834" y="177"/>
                    </a:lnTo>
                    <a:lnTo>
                      <a:pt x="815" y="177"/>
                    </a:lnTo>
                    <a:lnTo>
                      <a:pt x="834" y="177"/>
                    </a:lnTo>
                    <a:lnTo>
                      <a:pt x="815" y="170"/>
                    </a:lnTo>
                    <a:lnTo>
                      <a:pt x="815" y="173"/>
                    </a:lnTo>
                    <a:lnTo>
                      <a:pt x="813" y="181"/>
                    </a:lnTo>
                    <a:lnTo>
                      <a:pt x="809" y="197"/>
                    </a:lnTo>
                    <a:lnTo>
                      <a:pt x="807" y="203"/>
                    </a:lnTo>
                    <a:lnTo>
                      <a:pt x="807" y="210"/>
                    </a:lnTo>
                    <a:lnTo>
                      <a:pt x="807" y="214"/>
                    </a:lnTo>
                    <a:lnTo>
                      <a:pt x="792" y="292"/>
                    </a:lnTo>
                    <a:lnTo>
                      <a:pt x="780" y="362"/>
                    </a:lnTo>
                    <a:lnTo>
                      <a:pt x="797" y="366"/>
                    </a:lnTo>
                    <a:lnTo>
                      <a:pt x="782" y="356"/>
                    </a:lnTo>
                    <a:lnTo>
                      <a:pt x="776" y="364"/>
                    </a:lnTo>
                    <a:lnTo>
                      <a:pt x="772" y="370"/>
                    </a:lnTo>
                    <a:lnTo>
                      <a:pt x="790" y="378"/>
                    </a:lnTo>
                    <a:lnTo>
                      <a:pt x="776" y="364"/>
                    </a:lnTo>
                    <a:lnTo>
                      <a:pt x="772" y="368"/>
                    </a:lnTo>
                    <a:lnTo>
                      <a:pt x="786" y="381"/>
                    </a:lnTo>
                    <a:lnTo>
                      <a:pt x="778" y="364"/>
                    </a:lnTo>
                    <a:lnTo>
                      <a:pt x="778" y="366"/>
                    </a:lnTo>
                    <a:lnTo>
                      <a:pt x="799" y="370"/>
                    </a:lnTo>
                    <a:lnTo>
                      <a:pt x="792" y="364"/>
                    </a:lnTo>
                    <a:lnTo>
                      <a:pt x="786" y="364"/>
                    </a:lnTo>
                    <a:lnTo>
                      <a:pt x="786" y="383"/>
                    </a:lnTo>
                    <a:lnTo>
                      <a:pt x="803" y="376"/>
                    </a:lnTo>
                    <a:lnTo>
                      <a:pt x="801" y="364"/>
                    </a:lnTo>
                    <a:lnTo>
                      <a:pt x="803" y="372"/>
                    </a:lnTo>
                    <a:lnTo>
                      <a:pt x="784" y="372"/>
                    </a:lnTo>
                    <a:lnTo>
                      <a:pt x="801" y="380"/>
                    </a:lnTo>
                    <a:lnTo>
                      <a:pt x="803" y="370"/>
                    </a:lnTo>
                    <a:lnTo>
                      <a:pt x="811" y="348"/>
                    </a:lnTo>
                    <a:lnTo>
                      <a:pt x="811" y="343"/>
                    </a:lnTo>
                    <a:lnTo>
                      <a:pt x="811" y="346"/>
                    </a:lnTo>
                    <a:lnTo>
                      <a:pt x="815" y="325"/>
                    </a:lnTo>
                    <a:lnTo>
                      <a:pt x="795" y="325"/>
                    </a:lnTo>
                    <a:lnTo>
                      <a:pt x="813" y="333"/>
                    </a:lnTo>
                    <a:lnTo>
                      <a:pt x="817" y="319"/>
                    </a:lnTo>
                    <a:lnTo>
                      <a:pt x="817" y="311"/>
                    </a:lnTo>
                    <a:lnTo>
                      <a:pt x="819" y="300"/>
                    </a:lnTo>
                    <a:lnTo>
                      <a:pt x="799" y="300"/>
                    </a:lnTo>
                    <a:lnTo>
                      <a:pt x="819" y="308"/>
                    </a:lnTo>
                    <a:lnTo>
                      <a:pt x="821" y="300"/>
                    </a:lnTo>
                    <a:lnTo>
                      <a:pt x="821" y="292"/>
                    </a:lnTo>
                    <a:lnTo>
                      <a:pt x="823" y="284"/>
                    </a:lnTo>
                    <a:lnTo>
                      <a:pt x="823" y="280"/>
                    </a:lnTo>
                    <a:lnTo>
                      <a:pt x="825" y="273"/>
                    </a:lnTo>
                    <a:lnTo>
                      <a:pt x="825" y="263"/>
                    </a:lnTo>
                    <a:lnTo>
                      <a:pt x="827" y="255"/>
                    </a:lnTo>
                    <a:lnTo>
                      <a:pt x="827" y="247"/>
                    </a:lnTo>
                    <a:lnTo>
                      <a:pt x="827" y="236"/>
                    </a:lnTo>
                    <a:lnTo>
                      <a:pt x="828" y="222"/>
                    </a:lnTo>
                    <a:lnTo>
                      <a:pt x="828" y="205"/>
                    </a:lnTo>
                    <a:lnTo>
                      <a:pt x="830" y="185"/>
                    </a:lnTo>
                    <a:lnTo>
                      <a:pt x="830" y="183"/>
                    </a:lnTo>
                    <a:lnTo>
                      <a:pt x="828" y="175"/>
                    </a:lnTo>
                    <a:lnTo>
                      <a:pt x="825" y="170"/>
                    </a:lnTo>
                    <a:lnTo>
                      <a:pt x="819" y="166"/>
                    </a:lnTo>
                    <a:lnTo>
                      <a:pt x="811" y="164"/>
                    </a:lnTo>
                    <a:lnTo>
                      <a:pt x="803" y="166"/>
                    </a:lnTo>
                    <a:lnTo>
                      <a:pt x="797" y="170"/>
                    </a:lnTo>
                    <a:lnTo>
                      <a:pt x="793" y="175"/>
                    </a:lnTo>
                    <a:lnTo>
                      <a:pt x="784" y="197"/>
                    </a:lnTo>
                    <a:lnTo>
                      <a:pt x="778" y="218"/>
                    </a:lnTo>
                    <a:lnTo>
                      <a:pt x="776" y="226"/>
                    </a:lnTo>
                    <a:lnTo>
                      <a:pt x="768" y="271"/>
                    </a:lnTo>
                    <a:lnTo>
                      <a:pt x="762" y="315"/>
                    </a:lnTo>
                    <a:lnTo>
                      <a:pt x="760" y="358"/>
                    </a:lnTo>
                    <a:lnTo>
                      <a:pt x="778" y="360"/>
                    </a:lnTo>
                    <a:lnTo>
                      <a:pt x="760" y="354"/>
                    </a:lnTo>
                    <a:lnTo>
                      <a:pt x="755" y="370"/>
                    </a:lnTo>
                    <a:lnTo>
                      <a:pt x="751" y="378"/>
                    </a:lnTo>
                    <a:lnTo>
                      <a:pt x="770" y="385"/>
                    </a:lnTo>
                    <a:lnTo>
                      <a:pt x="757" y="372"/>
                    </a:lnTo>
                    <a:lnTo>
                      <a:pt x="751" y="380"/>
                    </a:lnTo>
                    <a:lnTo>
                      <a:pt x="743" y="385"/>
                    </a:lnTo>
                    <a:lnTo>
                      <a:pt x="757" y="399"/>
                    </a:lnTo>
                    <a:lnTo>
                      <a:pt x="749" y="381"/>
                    </a:lnTo>
                    <a:lnTo>
                      <a:pt x="739" y="387"/>
                    </a:lnTo>
                    <a:lnTo>
                      <a:pt x="729" y="389"/>
                    </a:lnTo>
                    <a:lnTo>
                      <a:pt x="737" y="387"/>
                    </a:lnTo>
                    <a:lnTo>
                      <a:pt x="737" y="407"/>
                    </a:lnTo>
                    <a:lnTo>
                      <a:pt x="745" y="389"/>
                    </a:lnTo>
                    <a:lnTo>
                      <a:pt x="739" y="389"/>
                    </a:lnTo>
                    <a:lnTo>
                      <a:pt x="729" y="405"/>
                    </a:lnTo>
                    <a:lnTo>
                      <a:pt x="743" y="391"/>
                    </a:lnTo>
                    <a:lnTo>
                      <a:pt x="737" y="381"/>
                    </a:lnTo>
                    <a:lnTo>
                      <a:pt x="741" y="387"/>
                    </a:lnTo>
                    <a:lnTo>
                      <a:pt x="723" y="395"/>
                    </a:lnTo>
                    <a:lnTo>
                      <a:pt x="743" y="395"/>
                    </a:lnTo>
                    <a:lnTo>
                      <a:pt x="743" y="383"/>
                    </a:lnTo>
                    <a:lnTo>
                      <a:pt x="743" y="372"/>
                    </a:lnTo>
                    <a:lnTo>
                      <a:pt x="743" y="358"/>
                    </a:lnTo>
                    <a:lnTo>
                      <a:pt x="723" y="360"/>
                    </a:lnTo>
                    <a:lnTo>
                      <a:pt x="743" y="362"/>
                    </a:lnTo>
                    <a:lnTo>
                      <a:pt x="747" y="331"/>
                    </a:lnTo>
                    <a:lnTo>
                      <a:pt x="749" y="302"/>
                    </a:lnTo>
                    <a:lnTo>
                      <a:pt x="729" y="300"/>
                    </a:lnTo>
                    <a:lnTo>
                      <a:pt x="749" y="304"/>
                    </a:lnTo>
                    <a:lnTo>
                      <a:pt x="753" y="275"/>
                    </a:lnTo>
                    <a:lnTo>
                      <a:pt x="733" y="275"/>
                    </a:lnTo>
                    <a:lnTo>
                      <a:pt x="753" y="282"/>
                    </a:lnTo>
                    <a:lnTo>
                      <a:pt x="757" y="257"/>
                    </a:lnTo>
                    <a:lnTo>
                      <a:pt x="760" y="247"/>
                    </a:lnTo>
                    <a:lnTo>
                      <a:pt x="760" y="240"/>
                    </a:lnTo>
                    <a:lnTo>
                      <a:pt x="762" y="230"/>
                    </a:lnTo>
                    <a:lnTo>
                      <a:pt x="762" y="224"/>
                    </a:lnTo>
                    <a:lnTo>
                      <a:pt x="764" y="218"/>
                    </a:lnTo>
                    <a:lnTo>
                      <a:pt x="764" y="216"/>
                    </a:lnTo>
                    <a:lnTo>
                      <a:pt x="762" y="208"/>
                    </a:lnTo>
                    <a:lnTo>
                      <a:pt x="758" y="203"/>
                    </a:lnTo>
                    <a:lnTo>
                      <a:pt x="753" y="199"/>
                    </a:lnTo>
                    <a:lnTo>
                      <a:pt x="745" y="197"/>
                    </a:lnTo>
                    <a:lnTo>
                      <a:pt x="737" y="199"/>
                    </a:lnTo>
                    <a:lnTo>
                      <a:pt x="731" y="203"/>
                    </a:lnTo>
                    <a:lnTo>
                      <a:pt x="729" y="205"/>
                    </a:lnTo>
                    <a:lnTo>
                      <a:pt x="725" y="210"/>
                    </a:lnTo>
                    <a:lnTo>
                      <a:pt x="722" y="216"/>
                    </a:lnTo>
                    <a:lnTo>
                      <a:pt x="720" y="224"/>
                    </a:lnTo>
                    <a:lnTo>
                      <a:pt x="714" y="238"/>
                    </a:lnTo>
                    <a:lnTo>
                      <a:pt x="708" y="255"/>
                    </a:lnTo>
                    <a:lnTo>
                      <a:pt x="700" y="278"/>
                    </a:lnTo>
                    <a:lnTo>
                      <a:pt x="692" y="310"/>
                    </a:lnTo>
                    <a:lnTo>
                      <a:pt x="687" y="331"/>
                    </a:lnTo>
                    <a:lnTo>
                      <a:pt x="685" y="339"/>
                    </a:lnTo>
                    <a:lnTo>
                      <a:pt x="681" y="362"/>
                    </a:lnTo>
                    <a:lnTo>
                      <a:pt x="677" y="385"/>
                    </a:lnTo>
                    <a:lnTo>
                      <a:pt x="696" y="385"/>
                    </a:lnTo>
                    <a:lnTo>
                      <a:pt x="679" y="378"/>
                    </a:lnTo>
                    <a:lnTo>
                      <a:pt x="673" y="401"/>
                    </a:lnTo>
                    <a:lnTo>
                      <a:pt x="690" y="409"/>
                    </a:lnTo>
                    <a:lnTo>
                      <a:pt x="673" y="401"/>
                    </a:lnTo>
                    <a:lnTo>
                      <a:pt x="667" y="411"/>
                    </a:lnTo>
                    <a:lnTo>
                      <a:pt x="661" y="422"/>
                    </a:lnTo>
                    <a:lnTo>
                      <a:pt x="659" y="428"/>
                    </a:lnTo>
                    <a:lnTo>
                      <a:pt x="677" y="436"/>
                    </a:lnTo>
                    <a:lnTo>
                      <a:pt x="663" y="422"/>
                    </a:lnTo>
                    <a:lnTo>
                      <a:pt x="661" y="424"/>
                    </a:lnTo>
                    <a:lnTo>
                      <a:pt x="675" y="438"/>
                    </a:lnTo>
                    <a:lnTo>
                      <a:pt x="667" y="420"/>
                    </a:lnTo>
                    <a:lnTo>
                      <a:pt x="663" y="422"/>
                    </a:lnTo>
                    <a:lnTo>
                      <a:pt x="679" y="422"/>
                    </a:lnTo>
                    <a:lnTo>
                      <a:pt x="671" y="420"/>
                    </a:lnTo>
                    <a:lnTo>
                      <a:pt x="671" y="440"/>
                    </a:lnTo>
                    <a:lnTo>
                      <a:pt x="685" y="426"/>
                    </a:lnTo>
                    <a:lnTo>
                      <a:pt x="669" y="438"/>
                    </a:lnTo>
                    <a:lnTo>
                      <a:pt x="687" y="428"/>
                    </a:lnTo>
                    <a:lnTo>
                      <a:pt x="683" y="422"/>
                    </a:lnTo>
                    <a:lnTo>
                      <a:pt x="681" y="413"/>
                    </a:lnTo>
                    <a:lnTo>
                      <a:pt x="663" y="420"/>
                    </a:lnTo>
                    <a:lnTo>
                      <a:pt x="683" y="420"/>
                    </a:lnTo>
                    <a:lnTo>
                      <a:pt x="681" y="403"/>
                    </a:lnTo>
                    <a:lnTo>
                      <a:pt x="683" y="383"/>
                    </a:lnTo>
                    <a:lnTo>
                      <a:pt x="683" y="364"/>
                    </a:lnTo>
                    <a:lnTo>
                      <a:pt x="663" y="366"/>
                    </a:lnTo>
                    <a:lnTo>
                      <a:pt x="683" y="370"/>
                    </a:lnTo>
                    <a:lnTo>
                      <a:pt x="688" y="343"/>
                    </a:lnTo>
                    <a:lnTo>
                      <a:pt x="669" y="343"/>
                    </a:lnTo>
                    <a:lnTo>
                      <a:pt x="687" y="350"/>
                    </a:lnTo>
                    <a:lnTo>
                      <a:pt x="694" y="325"/>
                    </a:lnTo>
                    <a:lnTo>
                      <a:pt x="710" y="275"/>
                    </a:lnTo>
                    <a:lnTo>
                      <a:pt x="723" y="224"/>
                    </a:lnTo>
                    <a:lnTo>
                      <a:pt x="723" y="216"/>
                    </a:lnTo>
                    <a:lnTo>
                      <a:pt x="727" y="193"/>
                    </a:lnTo>
                    <a:lnTo>
                      <a:pt x="729" y="168"/>
                    </a:lnTo>
                    <a:lnTo>
                      <a:pt x="729" y="164"/>
                    </a:lnTo>
                    <a:lnTo>
                      <a:pt x="727" y="158"/>
                    </a:lnTo>
                    <a:lnTo>
                      <a:pt x="723" y="150"/>
                    </a:lnTo>
                    <a:lnTo>
                      <a:pt x="718" y="146"/>
                    </a:lnTo>
                    <a:lnTo>
                      <a:pt x="710" y="144"/>
                    </a:lnTo>
                    <a:lnTo>
                      <a:pt x="702" y="146"/>
                    </a:lnTo>
                    <a:lnTo>
                      <a:pt x="696" y="150"/>
                    </a:lnTo>
                    <a:lnTo>
                      <a:pt x="690" y="156"/>
                    </a:lnTo>
                    <a:lnTo>
                      <a:pt x="690" y="158"/>
                    </a:lnTo>
                    <a:lnTo>
                      <a:pt x="688" y="164"/>
                    </a:lnTo>
                    <a:lnTo>
                      <a:pt x="687" y="171"/>
                    </a:lnTo>
                    <a:lnTo>
                      <a:pt x="683" y="189"/>
                    </a:lnTo>
                    <a:lnTo>
                      <a:pt x="681" y="197"/>
                    </a:lnTo>
                    <a:lnTo>
                      <a:pt x="679" y="206"/>
                    </a:lnTo>
                    <a:lnTo>
                      <a:pt x="667" y="232"/>
                    </a:lnTo>
                    <a:lnTo>
                      <a:pt x="663" y="245"/>
                    </a:lnTo>
                    <a:lnTo>
                      <a:pt x="659" y="263"/>
                    </a:lnTo>
                    <a:lnTo>
                      <a:pt x="677" y="267"/>
                    </a:lnTo>
                    <a:lnTo>
                      <a:pt x="659" y="263"/>
                    </a:lnTo>
                    <a:lnTo>
                      <a:pt x="653" y="284"/>
                    </a:lnTo>
                    <a:lnTo>
                      <a:pt x="652" y="292"/>
                    </a:lnTo>
                    <a:lnTo>
                      <a:pt x="648" y="313"/>
                    </a:lnTo>
                    <a:lnTo>
                      <a:pt x="646" y="327"/>
                    </a:lnTo>
                    <a:lnTo>
                      <a:pt x="646" y="337"/>
                    </a:lnTo>
                    <a:lnTo>
                      <a:pt x="665" y="337"/>
                    </a:lnTo>
                    <a:lnTo>
                      <a:pt x="646" y="329"/>
                    </a:lnTo>
                    <a:lnTo>
                      <a:pt x="646" y="331"/>
                    </a:lnTo>
                    <a:lnTo>
                      <a:pt x="677" y="325"/>
                    </a:lnTo>
                    <a:lnTo>
                      <a:pt x="671" y="321"/>
                    </a:lnTo>
                    <a:lnTo>
                      <a:pt x="663" y="319"/>
                    </a:lnTo>
                    <a:lnTo>
                      <a:pt x="655" y="321"/>
                    </a:lnTo>
                    <a:lnTo>
                      <a:pt x="650" y="325"/>
                    </a:lnTo>
                    <a:lnTo>
                      <a:pt x="663" y="339"/>
                    </a:lnTo>
                    <a:lnTo>
                      <a:pt x="683" y="331"/>
                    </a:lnTo>
                    <a:lnTo>
                      <a:pt x="679" y="327"/>
                    </a:lnTo>
                    <a:lnTo>
                      <a:pt x="675" y="317"/>
                    </a:lnTo>
                    <a:lnTo>
                      <a:pt x="673" y="308"/>
                    </a:lnTo>
                    <a:lnTo>
                      <a:pt x="669" y="300"/>
                    </a:lnTo>
                    <a:lnTo>
                      <a:pt x="669" y="306"/>
                    </a:lnTo>
                    <a:lnTo>
                      <a:pt x="650" y="306"/>
                    </a:lnTo>
                    <a:lnTo>
                      <a:pt x="669" y="310"/>
                    </a:lnTo>
                    <a:lnTo>
                      <a:pt x="671" y="296"/>
                    </a:lnTo>
                    <a:lnTo>
                      <a:pt x="673" y="288"/>
                    </a:lnTo>
                    <a:lnTo>
                      <a:pt x="677" y="269"/>
                    </a:lnTo>
                    <a:lnTo>
                      <a:pt x="681" y="243"/>
                    </a:lnTo>
                    <a:lnTo>
                      <a:pt x="661" y="243"/>
                    </a:lnTo>
                    <a:lnTo>
                      <a:pt x="679" y="251"/>
                    </a:lnTo>
                    <a:lnTo>
                      <a:pt x="685" y="228"/>
                    </a:lnTo>
                    <a:lnTo>
                      <a:pt x="692" y="203"/>
                    </a:lnTo>
                    <a:lnTo>
                      <a:pt x="700" y="181"/>
                    </a:lnTo>
                    <a:lnTo>
                      <a:pt x="710" y="162"/>
                    </a:lnTo>
                    <a:lnTo>
                      <a:pt x="692" y="154"/>
                    </a:lnTo>
                    <a:lnTo>
                      <a:pt x="706" y="168"/>
                    </a:lnTo>
                    <a:lnTo>
                      <a:pt x="716" y="156"/>
                    </a:lnTo>
                    <a:lnTo>
                      <a:pt x="720" y="152"/>
                    </a:lnTo>
                    <a:lnTo>
                      <a:pt x="688" y="146"/>
                    </a:lnTo>
                    <a:lnTo>
                      <a:pt x="692" y="152"/>
                    </a:lnTo>
                    <a:lnTo>
                      <a:pt x="698" y="158"/>
                    </a:lnTo>
                    <a:lnTo>
                      <a:pt x="706" y="158"/>
                    </a:lnTo>
                    <a:lnTo>
                      <a:pt x="714" y="158"/>
                    </a:lnTo>
                    <a:lnTo>
                      <a:pt x="706" y="138"/>
                    </a:lnTo>
                    <a:lnTo>
                      <a:pt x="687" y="138"/>
                    </a:lnTo>
                    <a:lnTo>
                      <a:pt x="687" y="140"/>
                    </a:lnTo>
                    <a:lnTo>
                      <a:pt x="706" y="140"/>
                    </a:lnTo>
                    <a:lnTo>
                      <a:pt x="688" y="133"/>
                    </a:lnTo>
                    <a:lnTo>
                      <a:pt x="687" y="136"/>
                    </a:lnTo>
                    <a:lnTo>
                      <a:pt x="685" y="142"/>
                    </a:lnTo>
                    <a:lnTo>
                      <a:pt x="677" y="154"/>
                    </a:lnTo>
                    <a:lnTo>
                      <a:pt x="673" y="168"/>
                    </a:lnTo>
                    <a:lnTo>
                      <a:pt x="690" y="173"/>
                    </a:lnTo>
                    <a:lnTo>
                      <a:pt x="673" y="168"/>
                    </a:lnTo>
                    <a:lnTo>
                      <a:pt x="661" y="199"/>
                    </a:lnTo>
                    <a:lnTo>
                      <a:pt x="652" y="236"/>
                    </a:lnTo>
                    <a:lnTo>
                      <a:pt x="669" y="240"/>
                    </a:lnTo>
                    <a:lnTo>
                      <a:pt x="652" y="234"/>
                    </a:lnTo>
                    <a:lnTo>
                      <a:pt x="648" y="245"/>
                    </a:lnTo>
                    <a:lnTo>
                      <a:pt x="644" y="257"/>
                    </a:lnTo>
                    <a:lnTo>
                      <a:pt x="642" y="265"/>
                    </a:lnTo>
                    <a:lnTo>
                      <a:pt x="640" y="271"/>
                    </a:lnTo>
                    <a:lnTo>
                      <a:pt x="638" y="280"/>
                    </a:lnTo>
                    <a:lnTo>
                      <a:pt x="638" y="288"/>
                    </a:lnTo>
                    <a:lnTo>
                      <a:pt x="636" y="292"/>
                    </a:lnTo>
                    <a:lnTo>
                      <a:pt x="655" y="292"/>
                    </a:lnTo>
                    <a:lnTo>
                      <a:pt x="638" y="284"/>
                    </a:lnTo>
                    <a:lnTo>
                      <a:pt x="636" y="288"/>
                    </a:lnTo>
                    <a:lnTo>
                      <a:pt x="634" y="296"/>
                    </a:lnTo>
                    <a:lnTo>
                      <a:pt x="630" y="302"/>
                    </a:lnTo>
                    <a:lnTo>
                      <a:pt x="628" y="310"/>
                    </a:lnTo>
                    <a:lnTo>
                      <a:pt x="622" y="319"/>
                    </a:lnTo>
                    <a:lnTo>
                      <a:pt x="618" y="331"/>
                    </a:lnTo>
                    <a:lnTo>
                      <a:pt x="628" y="321"/>
                    </a:lnTo>
                    <a:lnTo>
                      <a:pt x="622" y="325"/>
                    </a:lnTo>
                    <a:lnTo>
                      <a:pt x="636" y="339"/>
                    </a:lnTo>
                    <a:lnTo>
                      <a:pt x="630" y="321"/>
                    </a:lnTo>
                    <a:lnTo>
                      <a:pt x="620" y="327"/>
                    </a:lnTo>
                    <a:lnTo>
                      <a:pt x="615" y="331"/>
                    </a:lnTo>
                    <a:lnTo>
                      <a:pt x="609" y="337"/>
                    </a:lnTo>
                    <a:lnTo>
                      <a:pt x="601" y="343"/>
                    </a:lnTo>
                    <a:lnTo>
                      <a:pt x="607" y="339"/>
                    </a:lnTo>
                    <a:lnTo>
                      <a:pt x="615" y="356"/>
                    </a:lnTo>
                    <a:lnTo>
                      <a:pt x="615" y="337"/>
                    </a:lnTo>
                    <a:lnTo>
                      <a:pt x="613" y="337"/>
                    </a:lnTo>
                    <a:lnTo>
                      <a:pt x="620" y="339"/>
                    </a:lnTo>
                    <a:lnTo>
                      <a:pt x="613" y="356"/>
                    </a:lnTo>
                    <a:lnTo>
                      <a:pt x="626" y="343"/>
                    </a:lnTo>
                    <a:lnTo>
                      <a:pt x="622" y="341"/>
                    </a:lnTo>
                    <a:lnTo>
                      <a:pt x="609" y="354"/>
                    </a:lnTo>
                    <a:lnTo>
                      <a:pt x="624" y="343"/>
                    </a:lnTo>
                    <a:lnTo>
                      <a:pt x="617" y="329"/>
                    </a:lnTo>
                    <a:lnTo>
                      <a:pt x="620" y="335"/>
                    </a:lnTo>
                    <a:lnTo>
                      <a:pt x="603" y="343"/>
                    </a:lnTo>
                    <a:lnTo>
                      <a:pt x="622" y="343"/>
                    </a:lnTo>
                    <a:lnTo>
                      <a:pt x="620" y="331"/>
                    </a:lnTo>
                    <a:lnTo>
                      <a:pt x="620" y="317"/>
                    </a:lnTo>
                    <a:lnTo>
                      <a:pt x="622" y="310"/>
                    </a:lnTo>
                    <a:lnTo>
                      <a:pt x="622" y="306"/>
                    </a:lnTo>
                    <a:lnTo>
                      <a:pt x="624" y="282"/>
                    </a:lnTo>
                    <a:lnTo>
                      <a:pt x="626" y="261"/>
                    </a:lnTo>
                    <a:lnTo>
                      <a:pt x="636" y="220"/>
                    </a:lnTo>
                    <a:lnTo>
                      <a:pt x="617" y="216"/>
                    </a:lnTo>
                    <a:lnTo>
                      <a:pt x="636" y="222"/>
                    </a:lnTo>
                    <a:lnTo>
                      <a:pt x="648" y="183"/>
                    </a:lnTo>
                    <a:lnTo>
                      <a:pt x="661" y="140"/>
                    </a:lnTo>
                    <a:lnTo>
                      <a:pt x="642" y="135"/>
                    </a:lnTo>
                    <a:lnTo>
                      <a:pt x="659" y="142"/>
                    </a:lnTo>
                    <a:lnTo>
                      <a:pt x="663" y="133"/>
                    </a:lnTo>
                    <a:lnTo>
                      <a:pt x="667" y="123"/>
                    </a:lnTo>
                    <a:lnTo>
                      <a:pt x="669" y="117"/>
                    </a:lnTo>
                    <a:lnTo>
                      <a:pt x="669" y="115"/>
                    </a:lnTo>
                    <a:lnTo>
                      <a:pt x="671" y="107"/>
                    </a:lnTo>
                    <a:lnTo>
                      <a:pt x="671" y="105"/>
                    </a:lnTo>
                    <a:lnTo>
                      <a:pt x="669" y="98"/>
                    </a:lnTo>
                    <a:lnTo>
                      <a:pt x="665" y="92"/>
                    </a:lnTo>
                    <a:lnTo>
                      <a:pt x="657" y="88"/>
                    </a:lnTo>
                    <a:lnTo>
                      <a:pt x="652" y="86"/>
                    </a:lnTo>
                    <a:lnTo>
                      <a:pt x="644" y="88"/>
                    </a:lnTo>
                    <a:lnTo>
                      <a:pt x="636" y="92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50" y="107"/>
                    </a:lnTo>
                    <a:lnTo>
                      <a:pt x="634" y="98"/>
                    </a:lnTo>
                    <a:lnTo>
                      <a:pt x="618" y="123"/>
                    </a:lnTo>
                    <a:lnTo>
                      <a:pt x="609" y="144"/>
                    </a:lnTo>
                    <a:lnTo>
                      <a:pt x="593" y="193"/>
                    </a:lnTo>
                    <a:lnTo>
                      <a:pt x="574" y="241"/>
                    </a:lnTo>
                    <a:lnTo>
                      <a:pt x="564" y="265"/>
                    </a:lnTo>
                    <a:lnTo>
                      <a:pt x="582" y="273"/>
                    </a:lnTo>
                    <a:lnTo>
                      <a:pt x="568" y="259"/>
                    </a:lnTo>
                    <a:lnTo>
                      <a:pt x="552" y="284"/>
                    </a:lnTo>
                    <a:lnTo>
                      <a:pt x="548" y="294"/>
                    </a:lnTo>
                    <a:lnTo>
                      <a:pt x="543" y="300"/>
                    </a:lnTo>
                    <a:lnTo>
                      <a:pt x="537" y="313"/>
                    </a:lnTo>
                    <a:lnTo>
                      <a:pt x="533" y="319"/>
                    </a:lnTo>
                    <a:lnTo>
                      <a:pt x="550" y="327"/>
                    </a:lnTo>
                    <a:lnTo>
                      <a:pt x="537" y="313"/>
                    </a:lnTo>
                    <a:lnTo>
                      <a:pt x="533" y="317"/>
                    </a:lnTo>
                    <a:lnTo>
                      <a:pt x="547" y="331"/>
                    </a:lnTo>
                    <a:lnTo>
                      <a:pt x="539" y="313"/>
                    </a:lnTo>
                    <a:lnTo>
                      <a:pt x="533" y="315"/>
                    </a:lnTo>
                    <a:lnTo>
                      <a:pt x="541" y="313"/>
                    </a:lnTo>
                    <a:lnTo>
                      <a:pt x="541" y="333"/>
                    </a:lnTo>
                    <a:lnTo>
                      <a:pt x="548" y="315"/>
                    </a:lnTo>
                    <a:lnTo>
                      <a:pt x="541" y="315"/>
                    </a:lnTo>
                    <a:lnTo>
                      <a:pt x="535" y="333"/>
                    </a:lnTo>
                    <a:lnTo>
                      <a:pt x="543" y="315"/>
                    </a:lnTo>
                    <a:lnTo>
                      <a:pt x="537" y="311"/>
                    </a:lnTo>
                    <a:lnTo>
                      <a:pt x="543" y="315"/>
                    </a:lnTo>
                    <a:lnTo>
                      <a:pt x="529" y="329"/>
                    </a:lnTo>
                    <a:lnTo>
                      <a:pt x="548" y="321"/>
                    </a:lnTo>
                    <a:lnTo>
                      <a:pt x="547" y="317"/>
                    </a:lnTo>
                    <a:lnTo>
                      <a:pt x="527" y="325"/>
                    </a:lnTo>
                    <a:lnTo>
                      <a:pt x="547" y="325"/>
                    </a:lnTo>
                    <a:lnTo>
                      <a:pt x="547" y="317"/>
                    </a:lnTo>
                    <a:lnTo>
                      <a:pt x="527" y="317"/>
                    </a:lnTo>
                    <a:lnTo>
                      <a:pt x="547" y="325"/>
                    </a:lnTo>
                    <a:lnTo>
                      <a:pt x="548" y="319"/>
                    </a:lnTo>
                    <a:lnTo>
                      <a:pt x="554" y="304"/>
                    </a:lnTo>
                    <a:lnTo>
                      <a:pt x="558" y="298"/>
                    </a:lnTo>
                    <a:lnTo>
                      <a:pt x="558" y="290"/>
                    </a:lnTo>
                    <a:lnTo>
                      <a:pt x="560" y="284"/>
                    </a:lnTo>
                    <a:lnTo>
                      <a:pt x="541" y="282"/>
                    </a:lnTo>
                    <a:lnTo>
                      <a:pt x="560" y="290"/>
                    </a:lnTo>
                    <a:lnTo>
                      <a:pt x="566" y="273"/>
                    </a:lnTo>
                    <a:lnTo>
                      <a:pt x="570" y="257"/>
                    </a:lnTo>
                    <a:lnTo>
                      <a:pt x="576" y="245"/>
                    </a:lnTo>
                    <a:lnTo>
                      <a:pt x="580" y="234"/>
                    </a:lnTo>
                    <a:lnTo>
                      <a:pt x="582" y="226"/>
                    </a:lnTo>
                    <a:lnTo>
                      <a:pt x="583" y="220"/>
                    </a:lnTo>
                    <a:lnTo>
                      <a:pt x="585" y="216"/>
                    </a:lnTo>
                    <a:lnTo>
                      <a:pt x="585" y="214"/>
                    </a:lnTo>
                    <a:lnTo>
                      <a:pt x="587" y="206"/>
                    </a:lnTo>
                    <a:lnTo>
                      <a:pt x="585" y="199"/>
                    </a:lnTo>
                    <a:lnTo>
                      <a:pt x="582" y="193"/>
                    </a:lnTo>
                    <a:lnTo>
                      <a:pt x="576" y="189"/>
                    </a:lnTo>
                    <a:lnTo>
                      <a:pt x="568" y="187"/>
                    </a:lnTo>
                    <a:lnTo>
                      <a:pt x="560" y="189"/>
                    </a:lnTo>
                    <a:lnTo>
                      <a:pt x="554" y="193"/>
                    </a:lnTo>
                    <a:lnTo>
                      <a:pt x="548" y="199"/>
                    </a:lnTo>
                    <a:lnTo>
                      <a:pt x="548" y="203"/>
                    </a:lnTo>
                    <a:lnTo>
                      <a:pt x="547" y="206"/>
                    </a:lnTo>
                    <a:lnTo>
                      <a:pt x="543" y="214"/>
                    </a:lnTo>
                    <a:lnTo>
                      <a:pt x="539" y="224"/>
                    </a:lnTo>
                    <a:lnTo>
                      <a:pt x="535" y="236"/>
                    </a:lnTo>
                    <a:lnTo>
                      <a:pt x="529" y="249"/>
                    </a:lnTo>
                    <a:lnTo>
                      <a:pt x="523" y="265"/>
                    </a:lnTo>
                    <a:lnTo>
                      <a:pt x="521" y="269"/>
                    </a:lnTo>
                    <a:lnTo>
                      <a:pt x="517" y="275"/>
                    </a:lnTo>
                    <a:lnTo>
                      <a:pt x="513" y="284"/>
                    </a:lnTo>
                    <a:lnTo>
                      <a:pt x="512" y="290"/>
                    </a:lnTo>
                    <a:lnTo>
                      <a:pt x="527" y="300"/>
                    </a:lnTo>
                    <a:lnTo>
                      <a:pt x="513" y="286"/>
                    </a:lnTo>
                    <a:lnTo>
                      <a:pt x="508" y="294"/>
                    </a:lnTo>
                    <a:lnTo>
                      <a:pt x="500" y="304"/>
                    </a:lnTo>
                    <a:lnTo>
                      <a:pt x="496" y="308"/>
                    </a:lnTo>
                    <a:lnTo>
                      <a:pt x="494" y="310"/>
                    </a:lnTo>
                    <a:lnTo>
                      <a:pt x="500" y="306"/>
                    </a:lnTo>
                    <a:lnTo>
                      <a:pt x="508" y="323"/>
                    </a:lnTo>
                    <a:lnTo>
                      <a:pt x="508" y="304"/>
                    </a:lnTo>
                    <a:lnTo>
                      <a:pt x="504" y="304"/>
                    </a:lnTo>
                    <a:lnTo>
                      <a:pt x="517" y="310"/>
                    </a:lnTo>
                    <a:lnTo>
                      <a:pt x="512" y="306"/>
                    </a:lnTo>
                    <a:lnTo>
                      <a:pt x="504" y="323"/>
                    </a:lnTo>
                    <a:lnTo>
                      <a:pt x="523" y="315"/>
                    </a:lnTo>
                    <a:lnTo>
                      <a:pt x="519" y="311"/>
                    </a:lnTo>
                    <a:lnTo>
                      <a:pt x="517" y="311"/>
                    </a:lnTo>
                    <a:lnTo>
                      <a:pt x="513" y="302"/>
                    </a:lnTo>
                    <a:lnTo>
                      <a:pt x="517" y="308"/>
                    </a:lnTo>
                    <a:lnTo>
                      <a:pt x="500" y="315"/>
                    </a:lnTo>
                    <a:lnTo>
                      <a:pt x="519" y="315"/>
                    </a:lnTo>
                    <a:lnTo>
                      <a:pt x="519" y="311"/>
                    </a:lnTo>
                    <a:lnTo>
                      <a:pt x="500" y="311"/>
                    </a:lnTo>
                    <a:lnTo>
                      <a:pt x="517" y="319"/>
                    </a:lnTo>
                    <a:lnTo>
                      <a:pt x="521" y="308"/>
                    </a:lnTo>
                    <a:lnTo>
                      <a:pt x="527" y="296"/>
                    </a:lnTo>
                    <a:lnTo>
                      <a:pt x="533" y="282"/>
                    </a:lnTo>
                    <a:lnTo>
                      <a:pt x="513" y="276"/>
                    </a:lnTo>
                    <a:lnTo>
                      <a:pt x="531" y="284"/>
                    </a:lnTo>
                    <a:lnTo>
                      <a:pt x="543" y="257"/>
                    </a:lnTo>
                    <a:lnTo>
                      <a:pt x="552" y="230"/>
                    </a:lnTo>
                    <a:lnTo>
                      <a:pt x="554" y="228"/>
                    </a:lnTo>
                    <a:lnTo>
                      <a:pt x="554" y="224"/>
                    </a:lnTo>
                    <a:lnTo>
                      <a:pt x="556" y="218"/>
                    </a:lnTo>
                    <a:lnTo>
                      <a:pt x="558" y="214"/>
                    </a:lnTo>
                    <a:lnTo>
                      <a:pt x="541" y="206"/>
                    </a:lnTo>
                    <a:lnTo>
                      <a:pt x="554" y="220"/>
                    </a:lnTo>
                    <a:lnTo>
                      <a:pt x="554" y="218"/>
                    </a:lnTo>
                    <a:lnTo>
                      <a:pt x="523" y="212"/>
                    </a:lnTo>
                    <a:lnTo>
                      <a:pt x="527" y="218"/>
                    </a:lnTo>
                    <a:lnTo>
                      <a:pt x="533" y="224"/>
                    </a:lnTo>
                    <a:lnTo>
                      <a:pt x="541" y="224"/>
                    </a:lnTo>
                    <a:lnTo>
                      <a:pt x="548" y="224"/>
                    </a:lnTo>
                    <a:lnTo>
                      <a:pt x="541" y="205"/>
                    </a:lnTo>
                    <a:lnTo>
                      <a:pt x="521" y="205"/>
                    </a:lnTo>
                    <a:lnTo>
                      <a:pt x="521" y="206"/>
                    </a:lnTo>
                    <a:lnTo>
                      <a:pt x="519" y="228"/>
                    </a:lnTo>
                    <a:lnTo>
                      <a:pt x="539" y="228"/>
                    </a:lnTo>
                    <a:lnTo>
                      <a:pt x="519" y="220"/>
                    </a:lnTo>
                    <a:lnTo>
                      <a:pt x="515" y="245"/>
                    </a:lnTo>
                    <a:lnTo>
                      <a:pt x="506" y="271"/>
                    </a:lnTo>
                    <a:lnTo>
                      <a:pt x="496" y="296"/>
                    </a:lnTo>
                    <a:lnTo>
                      <a:pt x="486" y="321"/>
                    </a:lnTo>
                    <a:lnTo>
                      <a:pt x="475" y="346"/>
                    </a:lnTo>
                    <a:lnTo>
                      <a:pt x="465" y="368"/>
                    </a:lnTo>
                    <a:lnTo>
                      <a:pt x="457" y="385"/>
                    </a:lnTo>
                    <a:lnTo>
                      <a:pt x="453" y="391"/>
                    </a:lnTo>
                    <a:lnTo>
                      <a:pt x="451" y="399"/>
                    </a:lnTo>
                    <a:lnTo>
                      <a:pt x="447" y="415"/>
                    </a:lnTo>
                    <a:lnTo>
                      <a:pt x="445" y="420"/>
                    </a:lnTo>
                    <a:lnTo>
                      <a:pt x="442" y="424"/>
                    </a:lnTo>
                    <a:lnTo>
                      <a:pt x="447" y="418"/>
                    </a:lnTo>
                    <a:lnTo>
                      <a:pt x="461" y="432"/>
                    </a:lnTo>
                    <a:lnTo>
                      <a:pt x="453" y="415"/>
                    </a:lnTo>
                    <a:lnTo>
                      <a:pt x="449" y="416"/>
                    </a:lnTo>
                    <a:lnTo>
                      <a:pt x="465" y="416"/>
                    </a:lnTo>
                    <a:lnTo>
                      <a:pt x="457" y="415"/>
                    </a:lnTo>
                    <a:lnTo>
                      <a:pt x="457" y="434"/>
                    </a:lnTo>
                    <a:lnTo>
                      <a:pt x="471" y="420"/>
                    </a:lnTo>
                    <a:lnTo>
                      <a:pt x="467" y="418"/>
                    </a:lnTo>
                    <a:lnTo>
                      <a:pt x="461" y="413"/>
                    </a:lnTo>
                    <a:lnTo>
                      <a:pt x="447" y="426"/>
                    </a:lnTo>
                    <a:lnTo>
                      <a:pt x="467" y="418"/>
                    </a:lnTo>
                    <a:lnTo>
                      <a:pt x="463" y="411"/>
                    </a:lnTo>
                    <a:lnTo>
                      <a:pt x="445" y="418"/>
                    </a:lnTo>
                    <a:lnTo>
                      <a:pt x="465" y="418"/>
                    </a:lnTo>
                    <a:lnTo>
                      <a:pt x="465" y="403"/>
                    </a:lnTo>
                    <a:lnTo>
                      <a:pt x="467" y="387"/>
                    </a:lnTo>
                    <a:lnTo>
                      <a:pt x="467" y="370"/>
                    </a:lnTo>
                    <a:lnTo>
                      <a:pt x="447" y="372"/>
                    </a:lnTo>
                    <a:lnTo>
                      <a:pt x="467" y="376"/>
                    </a:lnTo>
                    <a:lnTo>
                      <a:pt x="469" y="366"/>
                    </a:lnTo>
                    <a:lnTo>
                      <a:pt x="475" y="346"/>
                    </a:lnTo>
                    <a:lnTo>
                      <a:pt x="478" y="325"/>
                    </a:lnTo>
                    <a:lnTo>
                      <a:pt x="484" y="300"/>
                    </a:lnTo>
                    <a:lnTo>
                      <a:pt x="490" y="276"/>
                    </a:lnTo>
                    <a:lnTo>
                      <a:pt x="490" y="269"/>
                    </a:lnTo>
                    <a:lnTo>
                      <a:pt x="494" y="245"/>
                    </a:lnTo>
                    <a:lnTo>
                      <a:pt x="496" y="226"/>
                    </a:lnTo>
                    <a:lnTo>
                      <a:pt x="494" y="218"/>
                    </a:lnTo>
                    <a:lnTo>
                      <a:pt x="494" y="208"/>
                    </a:lnTo>
                    <a:lnTo>
                      <a:pt x="494" y="206"/>
                    </a:lnTo>
                    <a:lnTo>
                      <a:pt x="492" y="203"/>
                    </a:lnTo>
                    <a:lnTo>
                      <a:pt x="486" y="197"/>
                    </a:lnTo>
                    <a:lnTo>
                      <a:pt x="480" y="193"/>
                    </a:lnTo>
                    <a:lnTo>
                      <a:pt x="473" y="191"/>
                    </a:lnTo>
                    <a:lnTo>
                      <a:pt x="465" y="193"/>
                    </a:lnTo>
                    <a:lnTo>
                      <a:pt x="463" y="193"/>
                    </a:lnTo>
                    <a:lnTo>
                      <a:pt x="457" y="197"/>
                    </a:lnTo>
                    <a:lnTo>
                      <a:pt x="453" y="201"/>
                    </a:lnTo>
                    <a:lnTo>
                      <a:pt x="449" y="206"/>
                    </a:lnTo>
                    <a:lnTo>
                      <a:pt x="445" y="212"/>
                    </a:lnTo>
                    <a:lnTo>
                      <a:pt x="440" y="226"/>
                    </a:lnTo>
                    <a:lnTo>
                      <a:pt x="438" y="232"/>
                    </a:lnTo>
                    <a:lnTo>
                      <a:pt x="436" y="238"/>
                    </a:lnTo>
                    <a:lnTo>
                      <a:pt x="432" y="251"/>
                    </a:lnTo>
                    <a:lnTo>
                      <a:pt x="430" y="269"/>
                    </a:lnTo>
                    <a:lnTo>
                      <a:pt x="447" y="273"/>
                    </a:lnTo>
                    <a:lnTo>
                      <a:pt x="432" y="263"/>
                    </a:lnTo>
                    <a:lnTo>
                      <a:pt x="426" y="269"/>
                    </a:lnTo>
                    <a:lnTo>
                      <a:pt x="422" y="275"/>
                    </a:lnTo>
                    <a:lnTo>
                      <a:pt x="442" y="282"/>
                    </a:lnTo>
                    <a:lnTo>
                      <a:pt x="428" y="269"/>
                    </a:lnTo>
                    <a:lnTo>
                      <a:pt x="416" y="284"/>
                    </a:lnTo>
                    <a:lnTo>
                      <a:pt x="410" y="292"/>
                    </a:lnTo>
                    <a:lnTo>
                      <a:pt x="405" y="298"/>
                    </a:lnTo>
                    <a:lnTo>
                      <a:pt x="418" y="311"/>
                    </a:lnTo>
                    <a:lnTo>
                      <a:pt x="410" y="294"/>
                    </a:lnTo>
                    <a:lnTo>
                      <a:pt x="405" y="298"/>
                    </a:lnTo>
                    <a:lnTo>
                      <a:pt x="412" y="296"/>
                    </a:lnTo>
                    <a:lnTo>
                      <a:pt x="412" y="315"/>
                    </a:lnTo>
                    <a:lnTo>
                      <a:pt x="420" y="298"/>
                    </a:lnTo>
                    <a:lnTo>
                      <a:pt x="412" y="298"/>
                    </a:lnTo>
                    <a:lnTo>
                      <a:pt x="410" y="298"/>
                    </a:lnTo>
                    <a:lnTo>
                      <a:pt x="399" y="292"/>
                    </a:lnTo>
                    <a:lnTo>
                      <a:pt x="412" y="298"/>
                    </a:lnTo>
                    <a:lnTo>
                      <a:pt x="407" y="294"/>
                    </a:lnTo>
                    <a:lnTo>
                      <a:pt x="399" y="311"/>
                    </a:lnTo>
                    <a:lnTo>
                      <a:pt x="418" y="304"/>
                    </a:lnTo>
                    <a:lnTo>
                      <a:pt x="414" y="294"/>
                    </a:lnTo>
                    <a:lnTo>
                      <a:pt x="397" y="302"/>
                    </a:lnTo>
                    <a:lnTo>
                      <a:pt x="416" y="302"/>
                    </a:lnTo>
                    <a:lnTo>
                      <a:pt x="414" y="292"/>
                    </a:lnTo>
                    <a:lnTo>
                      <a:pt x="412" y="284"/>
                    </a:lnTo>
                    <a:lnTo>
                      <a:pt x="412" y="276"/>
                    </a:lnTo>
                    <a:lnTo>
                      <a:pt x="412" y="282"/>
                    </a:lnTo>
                    <a:lnTo>
                      <a:pt x="393" y="282"/>
                    </a:lnTo>
                    <a:lnTo>
                      <a:pt x="412" y="290"/>
                    </a:lnTo>
                    <a:lnTo>
                      <a:pt x="414" y="278"/>
                    </a:lnTo>
                    <a:lnTo>
                      <a:pt x="418" y="263"/>
                    </a:lnTo>
                    <a:lnTo>
                      <a:pt x="422" y="247"/>
                    </a:lnTo>
                    <a:lnTo>
                      <a:pt x="426" y="232"/>
                    </a:lnTo>
                    <a:lnTo>
                      <a:pt x="428" y="226"/>
                    </a:lnTo>
                    <a:lnTo>
                      <a:pt x="430" y="222"/>
                    </a:lnTo>
                    <a:lnTo>
                      <a:pt x="410" y="214"/>
                    </a:lnTo>
                    <a:lnTo>
                      <a:pt x="424" y="228"/>
                    </a:lnTo>
                    <a:lnTo>
                      <a:pt x="426" y="226"/>
                    </a:lnTo>
                    <a:lnTo>
                      <a:pt x="420" y="230"/>
                    </a:lnTo>
                    <a:lnTo>
                      <a:pt x="412" y="212"/>
                    </a:lnTo>
                    <a:lnTo>
                      <a:pt x="412" y="232"/>
                    </a:lnTo>
                    <a:lnTo>
                      <a:pt x="416" y="232"/>
                    </a:lnTo>
                    <a:lnTo>
                      <a:pt x="408" y="232"/>
                    </a:lnTo>
                    <a:lnTo>
                      <a:pt x="416" y="212"/>
                    </a:lnTo>
                    <a:lnTo>
                      <a:pt x="403" y="226"/>
                    </a:lnTo>
                    <a:lnTo>
                      <a:pt x="405" y="230"/>
                    </a:lnTo>
                    <a:lnTo>
                      <a:pt x="418" y="216"/>
                    </a:lnTo>
                    <a:lnTo>
                      <a:pt x="399" y="224"/>
                    </a:lnTo>
                    <a:lnTo>
                      <a:pt x="403" y="230"/>
                    </a:lnTo>
                    <a:lnTo>
                      <a:pt x="405" y="240"/>
                    </a:lnTo>
                    <a:lnTo>
                      <a:pt x="424" y="232"/>
                    </a:lnTo>
                    <a:lnTo>
                      <a:pt x="405" y="232"/>
                    </a:lnTo>
                    <a:lnTo>
                      <a:pt x="408" y="249"/>
                    </a:lnTo>
                    <a:lnTo>
                      <a:pt x="426" y="245"/>
                    </a:lnTo>
                    <a:lnTo>
                      <a:pt x="407" y="243"/>
                    </a:lnTo>
                    <a:lnTo>
                      <a:pt x="401" y="306"/>
                    </a:lnTo>
                    <a:lnTo>
                      <a:pt x="395" y="335"/>
                    </a:lnTo>
                    <a:lnTo>
                      <a:pt x="414" y="335"/>
                    </a:lnTo>
                    <a:lnTo>
                      <a:pt x="395" y="327"/>
                    </a:lnTo>
                    <a:lnTo>
                      <a:pt x="389" y="360"/>
                    </a:lnTo>
                    <a:lnTo>
                      <a:pt x="424" y="358"/>
                    </a:lnTo>
                    <a:lnTo>
                      <a:pt x="420" y="352"/>
                    </a:lnTo>
                    <a:lnTo>
                      <a:pt x="414" y="348"/>
                    </a:lnTo>
                    <a:lnTo>
                      <a:pt x="407" y="346"/>
                    </a:lnTo>
                    <a:lnTo>
                      <a:pt x="399" y="348"/>
                    </a:lnTo>
                    <a:lnTo>
                      <a:pt x="393" y="352"/>
                    </a:lnTo>
                    <a:lnTo>
                      <a:pt x="389" y="358"/>
                    </a:lnTo>
                    <a:lnTo>
                      <a:pt x="407" y="366"/>
                    </a:lnTo>
                    <a:lnTo>
                      <a:pt x="426" y="362"/>
                    </a:lnTo>
                    <a:lnTo>
                      <a:pt x="410" y="282"/>
                    </a:lnTo>
                    <a:lnTo>
                      <a:pt x="393" y="290"/>
                    </a:lnTo>
                    <a:lnTo>
                      <a:pt x="412" y="290"/>
                    </a:lnTo>
                    <a:lnTo>
                      <a:pt x="407" y="251"/>
                    </a:lnTo>
                    <a:lnTo>
                      <a:pt x="403" y="212"/>
                    </a:lnTo>
                    <a:lnTo>
                      <a:pt x="403" y="171"/>
                    </a:lnTo>
                    <a:lnTo>
                      <a:pt x="405" y="135"/>
                    </a:lnTo>
                    <a:lnTo>
                      <a:pt x="410" y="96"/>
                    </a:lnTo>
                    <a:lnTo>
                      <a:pt x="391" y="96"/>
                    </a:lnTo>
                    <a:lnTo>
                      <a:pt x="410" y="103"/>
                    </a:lnTo>
                    <a:lnTo>
                      <a:pt x="420" y="63"/>
                    </a:lnTo>
                    <a:lnTo>
                      <a:pt x="383" y="65"/>
                    </a:lnTo>
                    <a:lnTo>
                      <a:pt x="387" y="70"/>
                    </a:lnTo>
                    <a:lnTo>
                      <a:pt x="393" y="74"/>
                    </a:lnTo>
                    <a:lnTo>
                      <a:pt x="401" y="76"/>
                    </a:lnTo>
                    <a:lnTo>
                      <a:pt x="408" y="74"/>
                    </a:lnTo>
                    <a:lnTo>
                      <a:pt x="414" y="70"/>
                    </a:lnTo>
                    <a:lnTo>
                      <a:pt x="418" y="65"/>
                    </a:lnTo>
                    <a:lnTo>
                      <a:pt x="401" y="57"/>
                    </a:lnTo>
                    <a:lnTo>
                      <a:pt x="383" y="61"/>
                    </a:lnTo>
                    <a:lnTo>
                      <a:pt x="391" y="117"/>
                    </a:lnTo>
                    <a:lnTo>
                      <a:pt x="410" y="109"/>
                    </a:lnTo>
                    <a:lnTo>
                      <a:pt x="391" y="109"/>
                    </a:lnTo>
                    <a:lnTo>
                      <a:pt x="397" y="162"/>
                    </a:lnTo>
                    <a:lnTo>
                      <a:pt x="401" y="214"/>
                    </a:lnTo>
                    <a:lnTo>
                      <a:pt x="401" y="267"/>
                    </a:lnTo>
                    <a:lnTo>
                      <a:pt x="401" y="282"/>
                    </a:lnTo>
                    <a:lnTo>
                      <a:pt x="401" y="292"/>
                    </a:lnTo>
                    <a:lnTo>
                      <a:pt x="401" y="300"/>
                    </a:lnTo>
                    <a:lnTo>
                      <a:pt x="420" y="300"/>
                    </a:lnTo>
                    <a:lnTo>
                      <a:pt x="403" y="292"/>
                    </a:lnTo>
                    <a:lnTo>
                      <a:pt x="401" y="298"/>
                    </a:lnTo>
                    <a:lnTo>
                      <a:pt x="418" y="306"/>
                    </a:lnTo>
                    <a:lnTo>
                      <a:pt x="405" y="292"/>
                    </a:lnTo>
                    <a:lnTo>
                      <a:pt x="403" y="296"/>
                    </a:lnTo>
                    <a:lnTo>
                      <a:pt x="416" y="310"/>
                    </a:lnTo>
                    <a:lnTo>
                      <a:pt x="408" y="292"/>
                    </a:lnTo>
                    <a:lnTo>
                      <a:pt x="403" y="294"/>
                    </a:lnTo>
                    <a:lnTo>
                      <a:pt x="397" y="298"/>
                    </a:lnTo>
                    <a:lnTo>
                      <a:pt x="385" y="306"/>
                    </a:lnTo>
                    <a:lnTo>
                      <a:pt x="410" y="313"/>
                    </a:lnTo>
                    <a:lnTo>
                      <a:pt x="407" y="308"/>
                    </a:lnTo>
                    <a:lnTo>
                      <a:pt x="401" y="304"/>
                    </a:lnTo>
                    <a:lnTo>
                      <a:pt x="393" y="302"/>
                    </a:lnTo>
                    <a:lnTo>
                      <a:pt x="385" y="304"/>
                    </a:lnTo>
                    <a:lnTo>
                      <a:pt x="393" y="321"/>
                    </a:lnTo>
                    <a:lnTo>
                      <a:pt x="412" y="315"/>
                    </a:lnTo>
                    <a:lnTo>
                      <a:pt x="399" y="261"/>
                    </a:lnTo>
                    <a:lnTo>
                      <a:pt x="379" y="269"/>
                    </a:lnTo>
                    <a:lnTo>
                      <a:pt x="399" y="269"/>
                    </a:lnTo>
                    <a:lnTo>
                      <a:pt x="391" y="214"/>
                    </a:lnTo>
                    <a:lnTo>
                      <a:pt x="385" y="162"/>
                    </a:lnTo>
                    <a:lnTo>
                      <a:pt x="379" y="105"/>
                    </a:lnTo>
                    <a:lnTo>
                      <a:pt x="377" y="94"/>
                    </a:lnTo>
                    <a:lnTo>
                      <a:pt x="375" y="84"/>
                    </a:lnTo>
                    <a:lnTo>
                      <a:pt x="373" y="68"/>
                    </a:lnTo>
                    <a:lnTo>
                      <a:pt x="372" y="61"/>
                    </a:lnTo>
                    <a:lnTo>
                      <a:pt x="370" y="49"/>
                    </a:lnTo>
                    <a:lnTo>
                      <a:pt x="350" y="57"/>
                    </a:lnTo>
                    <a:lnTo>
                      <a:pt x="370" y="57"/>
                    </a:lnTo>
                    <a:lnTo>
                      <a:pt x="370" y="49"/>
                    </a:lnTo>
                    <a:lnTo>
                      <a:pt x="370" y="45"/>
                    </a:lnTo>
                    <a:lnTo>
                      <a:pt x="350" y="45"/>
                    </a:lnTo>
                    <a:lnTo>
                      <a:pt x="368" y="53"/>
                    </a:lnTo>
                    <a:lnTo>
                      <a:pt x="370" y="47"/>
                    </a:lnTo>
                    <a:lnTo>
                      <a:pt x="373" y="39"/>
                    </a:lnTo>
                    <a:lnTo>
                      <a:pt x="377" y="28"/>
                    </a:lnTo>
                    <a:lnTo>
                      <a:pt x="342" y="28"/>
                    </a:lnTo>
                    <a:lnTo>
                      <a:pt x="346" y="33"/>
                    </a:lnTo>
                    <a:lnTo>
                      <a:pt x="352" y="37"/>
                    </a:lnTo>
                    <a:lnTo>
                      <a:pt x="360" y="39"/>
                    </a:lnTo>
                    <a:lnTo>
                      <a:pt x="368" y="37"/>
                    </a:lnTo>
                    <a:lnTo>
                      <a:pt x="373" y="33"/>
                    </a:lnTo>
                    <a:lnTo>
                      <a:pt x="360" y="20"/>
                    </a:lnTo>
                    <a:lnTo>
                      <a:pt x="342" y="24"/>
                    </a:lnTo>
                    <a:lnTo>
                      <a:pt x="340" y="22"/>
                    </a:lnTo>
                    <a:lnTo>
                      <a:pt x="342" y="30"/>
                    </a:lnTo>
                    <a:lnTo>
                      <a:pt x="344" y="41"/>
                    </a:lnTo>
                    <a:lnTo>
                      <a:pt x="346" y="55"/>
                    </a:lnTo>
                    <a:lnTo>
                      <a:pt x="348" y="63"/>
                    </a:lnTo>
                    <a:lnTo>
                      <a:pt x="354" y="94"/>
                    </a:lnTo>
                    <a:lnTo>
                      <a:pt x="358" y="107"/>
                    </a:lnTo>
                    <a:lnTo>
                      <a:pt x="362" y="119"/>
                    </a:lnTo>
                    <a:lnTo>
                      <a:pt x="362" y="121"/>
                    </a:lnTo>
                    <a:lnTo>
                      <a:pt x="362" y="123"/>
                    </a:lnTo>
                    <a:lnTo>
                      <a:pt x="364" y="127"/>
                    </a:lnTo>
                    <a:lnTo>
                      <a:pt x="368" y="135"/>
                    </a:lnTo>
                    <a:lnTo>
                      <a:pt x="372" y="146"/>
                    </a:lnTo>
                    <a:lnTo>
                      <a:pt x="375" y="158"/>
                    </a:lnTo>
                    <a:lnTo>
                      <a:pt x="379" y="171"/>
                    </a:lnTo>
                    <a:lnTo>
                      <a:pt x="391" y="203"/>
                    </a:lnTo>
                    <a:lnTo>
                      <a:pt x="401" y="234"/>
                    </a:lnTo>
                    <a:lnTo>
                      <a:pt x="408" y="267"/>
                    </a:lnTo>
                    <a:lnTo>
                      <a:pt x="426" y="259"/>
                    </a:lnTo>
                    <a:lnTo>
                      <a:pt x="407" y="259"/>
                    </a:lnTo>
                    <a:lnTo>
                      <a:pt x="410" y="286"/>
                    </a:lnTo>
                    <a:lnTo>
                      <a:pt x="408" y="296"/>
                    </a:lnTo>
                    <a:lnTo>
                      <a:pt x="428" y="296"/>
                    </a:lnTo>
                    <a:lnTo>
                      <a:pt x="410" y="288"/>
                    </a:lnTo>
                    <a:lnTo>
                      <a:pt x="408" y="298"/>
                    </a:lnTo>
                    <a:lnTo>
                      <a:pt x="440" y="292"/>
                    </a:lnTo>
                    <a:lnTo>
                      <a:pt x="434" y="288"/>
                    </a:lnTo>
                    <a:lnTo>
                      <a:pt x="426" y="286"/>
                    </a:lnTo>
                    <a:lnTo>
                      <a:pt x="418" y="288"/>
                    </a:lnTo>
                    <a:lnTo>
                      <a:pt x="412" y="292"/>
                    </a:lnTo>
                    <a:lnTo>
                      <a:pt x="426" y="306"/>
                    </a:lnTo>
                    <a:lnTo>
                      <a:pt x="442" y="294"/>
                    </a:lnTo>
                    <a:lnTo>
                      <a:pt x="430" y="280"/>
                    </a:lnTo>
                    <a:lnTo>
                      <a:pt x="422" y="273"/>
                    </a:lnTo>
                    <a:lnTo>
                      <a:pt x="416" y="267"/>
                    </a:lnTo>
                    <a:lnTo>
                      <a:pt x="403" y="280"/>
                    </a:lnTo>
                    <a:lnTo>
                      <a:pt x="422" y="273"/>
                    </a:lnTo>
                    <a:lnTo>
                      <a:pt x="418" y="265"/>
                    </a:lnTo>
                    <a:lnTo>
                      <a:pt x="414" y="259"/>
                    </a:lnTo>
                    <a:lnTo>
                      <a:pt x="408" y="249"/>
                    </a:lnTo>
                    <a:lnTo>
                      <a:pt x="403" y="234"/>
                    </a:lnTo>
                    <a:lnTo>
                      <a:pt x="391" y="214"/>
                    </a:lnTo>
                    <a:lnTo>
                      <a:pt x="373" y="179"/>
                    </a:lnTo>
                    <a:lnTo>
                      <a:pt x="358" y="144"/>
                    </a:lnTo>
                    <a:lnTo>
                      <a:pt x="338" y="150"/>
                    </a:lnTo>
                    <a:lnTo>
                      <a:pt x="358" y="144"/>
                    </a:lnTo>
                    <a:lnTo>
                      <a:pt x="350" y="119"/>
                    </a:lnTo>
                    <a:lnTo>
                      <a:pt x="333" y="127"/>
                    </a:lnTo>
                    <a:lnTo>
                      <a:pt x="352" y="127"/>
                    </a:lnTo>
                    <a:lnTo>
                      <a:pt x="348" y="103"/>
                    </a:lnTo>
                    <a:lnTo>
                      <a:pt x="344" y="80"/>
                    </a:lnTo>
                    <a:lnTo>
                      <a:pt x="342" y="72"/>
                    </a:lnTo>
                    <a:lnTo>
                      <a:pt x="338" y="53"/>
                    </a:lnTo>
                    <a:lnTo>
                      <a:pt x="338" y="51"/>
                    </a:lnTo>
                    <a:lnTo>
                      <a:pt x="337" y="47"/>
                    </a:lnTo>
                    <a:lnTo>
                      <a:pt x="333" y="41"/>
                    </a:lnTo>
                    <a:lnTo>
                      <a:pt x="325" y="37"/>
                    </a:lnTo>
                    <a:lnTo>
                      <a:pt x="319" y="35"/>
                    </a:lnTo>
                    <a:lnTo>
                      <a:pt x="311" y="37"/>
                    </a:lnTo>
                    <a:lnTo>
                      <a:pt x="303" y="41"/>
                    </a:lnTo>
                    <a:lnTo>
                      <a:pt x="300" y="47"/>
                    </a:lnTo>
                    <a:lnTo>
                      <a:pt x="300" y="55"/>
                    </a:lnTo>
                    <a:lnTo>
                      <a:pt x="300" y="57"/>
                    </a:lnTo>
                    <a:lnTo>
                      <a:pt x="300" y="61"/>
                    </a:lnTo>
                    <a:lnTo>
                      <a:pt x="300" y="68"/>
                    </a:lnTo>
                    <a:lnTo>
                      <a:pt x="303" y="88"/>
                    </a:lnTo>
                    <a:lnTo>
                      <a:pt x="305" y="96"/>
                    </a:lnTo>
                    <a:lnTo>
                      <a:pt x="307" y="105"/>
                    </a:lnTo>
                    <a:lnTo>
                      <a:pt x="307" y="107"/>
                    </a:lnTo>
                    <a:lnTo>
                      <a:pt x="313" y="142"/>
                    </a:lnTo>
                    <a:lnTo>
                      <a:pt x="321" y="173"/>
                    </a:lnTo>
                    <a:lnTo>
                      <a:pt x="331" y="206"/>
                    </a:lnTo>
                    <a:lnTo>
                      <a:pt x="342" y="236"/>
                    </a:lnTo>
                    <a:lnTo>
                      <a:pt x="354" y="265"/>
                    </a:lnTo>
                    <a:lnTo>
                      <a:pt x="372" y="257"/>
                    </a:lnTo>
                    <a:lnTo>
                      <a:pt x="352" y="257"/>
                    </a:lnTo>
                    <a:lnTo>
                      <a:pt x="362" y="292"/>
                    </a:lnTo>
                    <a:lnTo>
                      <a:pt x="362" y="300"/>
                    </a:lnTo>
                    <a:lnTo>
                      <a:pt x="362" y="308"/>
                    </a:lnTo>
                    <a:lnTo>
                      <a:pt x="362" y="313"/>
                    </a:lnTo>
                    <a:lnTo>
                      <a:pt x="381" y="313"/>
                    </a:lnTo>
                    <a:lnTo>
                      <a:pt x="362" y="306"/>
                    </a:lnTo>
                    <a:lnTo>
                      <a:pt x="360" y="310"/>
                    </a:lnTo>
                    <a:lnTo>
                      <a:pt x="364" y="304"/>
                    </a:lnTo>
                    <a:lnTo>
                      <a:pt x="377" y="317"/>
                    </a:lnTo>
                    <a:lnTo>
                      <a:pt x="370" y="300"/>
                    </a:lnTo>
                    <a:lnTo>
                      <a:pt x="362" y="306"/>
                    </a:lnTo>
                    <a:lnTo>
                      <a:pt x="354" y="308"/>
                    </a:lnTo>
                    <a:lnTo>
                      <a:pt x="348" y="310"/>
                    </a:lnTo>
                    <a:lnTo>
                      <a:pt x="366" y="313"/>
                    </a:lnTo>
                    <a:lnTo>
                      <a:pt x="360" y="310"/>
                    </a:lnTo>
                    <a:lnTo>
                      <a:pt x="352" y="308"/>
                    </a:lnTo>
                    <a:lnTo>
                      <a:pt x="352" y="327"/>
                    </a:lnTo>
                    <a:lnTo>
                      <a:pt x="368" y="317"/>
                    </a:lnTo>
                    <a:lnTo>
                      <a:pt x="358" y="302"/>
                    </a:lnTo>
                    <a:lnTo>
                      <a:pt x="354" y="296"/>
                    </a:lnTo>
                    <a:lnTo>
                      <a:pt x="346" y="284"/>
                    </a:lnTo>
                    <a:lnTo>
                      <a:pt x="333" y="298"/>
                    </a:lnTo>
                    <a:lnTo>
                      <a:pt x="350" y="290"/>
                    </a:lnTo>
                    <a:lnTo>
                      <a:pt x="344" y="280"/>
                    </a:lnTo>
                    <a:lnTo>
                      <a:pt x="340" y="273"/>
                    </a:lnTo>
                    <a:lnTo>
                      <a:pt x="337" y="265"/>
                    </a:lnTo>
                    <a:lnTo>
                      <a:pt x="331" y="253"/>
                    </a:lnTo>
                    <a:lnTo>
                      <a:pt x="325" y="238"/>
                    </a:lnTo>
                    <a:lnTo>
                      <a:pt x="321" y="226"/>
                    </a:lnTo>
                    <a:lnTo>
                      <a:pt x="317" y="216"/>
                    </a:lnTo>
                    <a:lnTo>
                      <a:pt x="298" y="222"/>
                    </a:lnTo>
                    <a:lnTo>
                      <a:pt x="317" y="216"/>
                    </a:lnTo>
                    <a:lnTo>
                      <a:pt x="303" y="177"/>
                    </a:lnTo>
                    <a:lnTo>
                      <a:pt x="292" y="140"/>
                    </a:lnTo>
                    <a:lnTo>
                      <a:pt x="290" y="138"/>
                    </a:lnTo>
                    <a:lnTo>
                      <a:pt x="288" y="133"/>
                    </a:lnTo>
                    <a:lnTo>
                      <a:pt x="286" y="127"/>
                    </a:lnTo>
                    <a:lnTo>
                      <a:pt x="280" y="113"/>
                    </a:lnTo>
                    <a:lnTo>
                      <a:pt x="278" y="107"/>
                    </a:lnTo>
                    <a:lnTo>
                      <a:pt x="272" y="101"/>
                    </a:lnTo>
                    <a:lnTo>
                      <a:pt x="270" y="98"/>
                    </a:lnTo>
                    <a:lnTo>
                      <a:pt x="265" y="94"/>
                    </a:lnTo>
                    <a:lnTo>
                      <a:pt x="263" y="94"/>
                    </a:lnTo>
                    <a:lnTo>
                      <a:pt x="255" y="92"/>
                    </a:lnTo>
                    <a:lnTo>
                      <a:pt x="247" y="94"/>
                    </a:lnTo>
                    <a:lnTo>
                      <a:pt x="239" y="98"/>
                    </a:lnTo>
                    <a:lnTo>
                      <a:pt x="235" y="103"/>
                    </a:lnTo>
                    <a:lnTo>
                      <a:pt x="232" y="111"/>
                    </a:lnTo>
                    <a:lnTo>
                      <a:pt x="230" y="119"/>
                    </a:lnTo>
                    <a:lnTo>
                      <a:pt x="230" y="123"/>
                    </a:lnTo>
                    <a:lnTo>
                      <a:pt x="232" y="131"/>
                    </a:lnTo>
                    <a:lnTo>
                      <a:pt x="233" y="142"/>
                    </a:lnTo>
                    <a:lnTo>
                      <a:pt x="241" y="154"/>
                    </a:lnTo>
                    <a:lnTo>
                      <a:pt x="247" y="164"/>
                    </a:lnTo>
                    <a:lnTo>
                      <a:pt x="263" y="197"/>
                    </a:lnTo>
                    <a:lnTo>
                      <a:pt x="280" y="230"/>
                    </a:lnTo>
                    <a:lnTo>
                      <a:pt x="280" y="232"/>
                    </a:lnTo>
                    <a:lnTo>
                      <a:pt x="296" y="263"/>
                    </a:lnTo>
                    <a:lnTo>
                      <a:pt x="309" y="298"/>
                    </a:lnTo>
                    <a:lnTo>
                      <a:pt x="335" y="368"/>
                    </a:lnTo>
                    <a:lnTo>
                      <a:pt x="360" y="343"/>
                    </a:lnTo>
                    <a:lnTo>
                      <a:pt x="352" y="341"/>
                    </a:lnTo>
                    <a:lnTo>
                      <a:pt x="344" y="343"/>
                    </a:lnTo>
                    <a:lnTo>
                      <a:pt x="338" y="346"/>
                    </a:lnTo>
                    <a:lnTo>
                      <a:pt x="335" y="352"/>
                    </a:lnTo>
                    <a:lnTo>
                      <a:pt x="333" y="360"/>
                    </a:lnTo>
                    <a:lnTo>
                      <a:pt x="352" y="360"/>
                    </a:lnTo>
                    <a:lnTo>
                      <a:pt x="362" y="343"/>
                    </a:lnTo>
                    <a:lnTo>
                      <a:pt x="348" y="337"/>
                    </a:lnTo>
                    <a:lnTo>
                      <a:pt x="340" y="333"/>
                    </a:lnTo>
                    <a:lnTo>
                      <a:pt x="335" y="329"/>
                    </a:lnTo>
                    <a:lnTo>
                      <a:pt x="327" y="346"/>
                    </a:lnTo>
                    <a:lnTo>
                      <a:pt x="340" y="333"/>
                    </a:lnTo>
                    <a:lnTo>
                      <a:pt x="337" y="329"/>
                    </a:lnTo>
                    <a:lnTo>
                      <a:pt x="333" y="325"/>
                    </a:lnTo>
                    <a:lnTo>
                      <a:pt x="325" y="317"/>
                    </a:lnTo>
                    <a:lnTo>
                      <a:pt x="315" y="308"/>
                    </a:lnTo>
                    <a:lnTo>
                      <a:pt x="300" y="292"/>
                    </a:lnTo>
                    <a:lnTo>
                      <a:pt x="292" y="284"/>
                    </a:lnTo>
                    <a:lnTo>
                      <a:pt x="282" y="275"/>
                    </a:lnTo>
                    <a:lnTo>
                      <a:pt x="265" y="249"/>
                    </a:lnTo>
                    <a:lnTo>
                      <a:pt x="245" y="224"/>
                    </a:lnTo>
                    <a:lnTo>
                      <a:pt x="232" y="238"/>
                    </a:lnTo>
                    <a:lnTo>
                      <a:pt x="251" y="230"/>
                    </a:lnTo>
                    <a:lnTo>
                      <a:pt x="233" y="203"/>
                    </a:lnTo>
                    <a:lnTo>
                      <a:pt x="218" y="181"/>
                    </a:lnTo>
                    <a:lnTo>
                      <a:pt x="212" y="173"/>
                    </a:lnTo>
                    <a:lnTo>
                      <a:pt x="208" y="166"/>
                    </a:lnTo>
                    <a:lnTo>
                      <a:pt x="204" y="160"/>
                    </a:lnTo>
                    <a:lnTo>
                      <a:pt x="200" y="156"/>
                    </a:lnTo>
                    <a:lnTo>
                      <a:pt x="195" y="152"/>
                    </a:lnTo>
                    <a:lnTo>
                      <a:pt x="187" y="150"/>
                    </a:lnTo>
                    <a:lnTo>
                      <a:pt x="179" y="152"/>
                    </a:lnTo>
                    <a:lnTo>
                      <a:pt x="173" y="156"/>
                    </a:lnTo>
                    <a:lnTo>
                      <a:pt x="169" y="162"/>
                    </a:lnTo>
                    <a:lnTo>
                      <a:pt x="167" y="170"/>
                    </a:lnTo>
                    <a:lnTo>
                      <a:pt x="167" y="177"/>
                    </a:lnTo>
                    <a:lnTo>
                      <a:pt x="169" y="181"/>
                    </a:lnTo>
                    <a:lnTo>
                      <a:pt x="173" y="189"/>
                    </a:lnTo>
                    <a:lnTo>
                      <a:pt x="202" y="243"/>
                    </a:lnTo>
                    <a:lnTo>
                      <a:pt x="218" y="273"/>
                    </a:lnTo>
                    <a:lnTo>
                      <a:pt x="233" y="302"/>
                    </a:lnTo>
                    <a:lnTo>
                      <a:pt x="241" y="321"/>
                    </a:lnTo>
                    <a:lnTo>
                      <a:pt x="249" y="337"/>
                    </a:lnTo>
                    <a:lnTo>
                      <a:pt x="253" y="350"/>
                    </a:lnTo>
                    <a:lnTo>
                      <a:pt x="259" y="362"/>
                    </a:lnTo>
                    <a:lnTo>
                      <a:pt x="263" y="376"/>
                    </a:lnTo>
                    <a:lnTo>
                      <a:pt x="265" y="387"/>
                    </a:lnTo>
                    <a:lnTo>
                      <a:pt x="268" y="403"/>
                    </a:lnTo>
                    <a:lnTo>
                      <a:pt x="274" y="420"/>
                    </a:lnTo>
                    <a:lnTo>
                      <a:pt x="305" y="401"/>
                    </a:lnTo>
                    <a:lnTo>
                      <a:pt x="300" y="397"/>
                    </a:lnTo>
                    <a:lnTo>
                      <a:pt x="292" y="395"/>
                    </a:lnTo>
                    <a:lnTo>
                      <a:pt x="284" y="397"/>
                    </a:lnTo>
                    <a:lnTo>
                      <a:pt x="278" y="401"/>
                    </a:lnTo>
                    <a:lnTo>
                      <a:pt x="274" y="407"/>
                    </a:lnTo>
                    <a:lnTo>
                      <a:pt x="272" y="415"/>
                    </a:lnTo>
                    <a:lnTo>
                      <a:pt x="292" y="415"/>
                    </a:lnTo>
                    <a:lnTo>
                      <a:pt x="309" y="405"/>
                    </a:lnTo>
                    <a:lnTo>
                      <a:pt x="302" y="393"/>
                    </a:lnTo>
                    <a:lnTo>
                      <a:pt x="296" y="383"/>
                    </a:lnTo>
                    <a:lnTo>
                      <a:pt x="292" y="376"/>
                    </a:lnTo>
                    <a:lnTo>
                      <a:pt x="286" y="370"/>
                    </a:lnTo>
                    <a:lnTo>
                      <a:pt x="282" y="364"/>
                    </a:lnTo>
                    <a:lnTo>
                      <a:pt x="276" y="358"/>
                    </a:lnTo>
                    <a:lnTo>
                      <a:pt x="268" y="348"/>
                    </a:lnTo>
                    <a:lnTo>
                      <a:pt x="259" y="339"/>
                    </a:lnTo>
                    <a:lnTo>
                      <a:pt x="245" y="325"/>
                    </a:lnTo>
                    <a:lnTo>
                      <a:pt x="222" y="304"/>
                    </a:lnTo>
                    <a:lnTo>
                      <a:pt x="197" y="280"/>
                    </a:lnTo>
                    <a:lnTo>
                      <a:pt x="183" y="294"/>
                    </a:lnTo>
                    <a:lnTo>
                      <a:pt x="198" y="282"/>
                    </a:lnTo>
                    <a:lnTo>
                      <a:pt x="191" y="273"/>
                    </a:lnTo>
                    <a:lnTo>
                      <a:pt x="181" y="265"/>
                    </a:lnTo>
                    <a:lnTo>
                      <a:pt x="175" y="259"/>
                    </a:lnTo>
                    <a:lnTo>
                      <a:pt x="162" y="273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62" y="292"/>
                    </a:lnTo>
                    <a:lnTo>
                      <a:pt x="169" y="290"/>
                    </a:lnTo>
                    <a:lnTo>
                      <a:pt x="175" y="286"/>
                    </a:lnTo>
                    <a:lnTo>
                      <a:pt x="179" y="280"/>
                    </a:lnTo>
                    <a:lnTo>
                      <a:pt x="181" y="273"/>
                    </a:lnTo>
                    <a:lnTo>
                      <a:pt x="162" y="273"/>
                    </a:lnTo>
                    <a:lnTo>
                      <a:pt x="154" y="290"/>
                    </a:lnTo>
                    <a:lnTo>
                      <a:pt x="156" y="290"/>
                    </a:lnTo>
                    <a:lnTo>
                      <a:pt x="158" y="292"/>
                    </a:lnTo>
                    <a:lnTo>
                      <a:pt x="165" y="294"/>
                    </a:lnTo>
                    <a:lnTo>
                      <a:pt x="173" y="276"/>
                    </a:lnTo>
                    <a:lnTo>
                      <a:pt x="160" y="290"/>
                    </a:lnTo>
                    <a:lnTo>
                      <a:pt x="169" y="298"/>
                    </a:lnTo>
                    <a:lnTo>
                      <a:pt x="183" y="311"/>
                    </a:lnTo>
                    <a:lnTo>
                      <a:pt x="183" y="313"/>
                    </a:lnTo>
                    <a:lnTo>
                      <a:pt x="195" y="325"/>
                    </a:lnTo>
                    <a:lnTo>
                      <a:pt x="208" y="341"/>
                    </a:lnTo>
                    <a:lnTo>
                      <a:pt x="224" y="358"/>
                    </a:lnTo>
                    <a:lnTo>
                      <a:pt x="239" y="378"/>
                    </a:lnTo>
                    <a:lnTo>
                      <a:pt x="253" y="364"/>
                    </a:lnTo>
                    <a:lnTo>
                      <a:pt x="233" y="372"/>
                    </a:lnTo>
                    <a:lnTo>
                      <a:pt x="247" y="389"/>
                    </a:lnTo>
                    <a:lnTo>
                      <a:pt x="257" y="409"/>
                    </a:lnTo>
                    <a:lnTo>
                      <a:pt x="261" y="426"/>
                    </a:lnTo>
                    <a:lnTo>
                      <a:pt x="261" y="418"/>
                    </a:lnTo>
                    <a:lnTo>
                      <a:pt x="280" y="418"/>
                    </a:lnTo>
                    <a:lnTo>
                      <a:pt x="261" y="411"/>
                    </a:lnTo>
                    <a:lnTo>
                      <a:pt x="261" y="426"/>
                    </a:lnTo>
                    <a:lnTo>
                      <a:pt x="286" y="415"/>
                    </a:lnTo>
                    <a:lnTo>
                      <a:pt x="278" y="413"/>
                    </a:lnTo>
                    <a:lnTo>
                      <a:pt x="270" y="415"/>
                    </a:lnTo>
                    <a:lnTo>
                      <a:pt x="265" y="418"/>
                    </a:lnTo>
                    <a:lnTo>
                      <a:pt x="261" y="424"/>
                    </a:lnTo>
                    <a:lnTo>
                      <a:pt x="278" y="432"/>
                    </a:lnTo>
                    <a:lnTo>
                      <a:pt x="292" y="418"/>
                    </a:lnTo>
                    <a:lnTo>
                      <a:pt x="290" y="416"/>
                    </a:lnTo>
                    <a:lnTo>
                      <a:pt x="284" y="413"/>
                    </a:lnTo>
                    <a:lnTo>
                      <a:pt x="278" y="407"/>
                    </a:lnTo>
                    <a:lnTo>
                      <a:pt x="272" y="401"/>
                    </a:lnTo>
                    <a:lnTo>
                      <a:pt x="270" y="401"/>
                    </a:lnTo>
                    <a:lnTo>
                      <a:pt x="255" y="387"/>
                    </a:lnTo>
                    <a:lnTo>
                      <a:pt x="233" y="372"/>
                    </a:lnTo>
                    <a:lnTo>
                      <a:pt x="193" y="339"/>
                    </a:lnTo>
                    <a:lnTo>
                      <a:pt x="173" y="321"/>
                    </a:lnTo>
                    <a:lnTo>
                      <a:pt x="156" y="302"/>
                    </a:lnTo>
                    <a:lnTo>
                      <a:pt x="140" y="282"/>
                    </a:lnTo>
                    <a:lnTo>
                      <a:pt x="127" y="296"/>
                    </a:lnTo>
                    <a:lnTo>
                      <a:pt x="146" y="288"/>
                    </a:lnTo>
                    <a:lnTo>
                      <a:pt x="136" y="271"/>
                    </a:lnTo>
                    <a:lnTo>
                      <a:pt x="109" y="294"/>
                    </a:lnTo>
                    <a:lnTo>
                      <a:pt x="117" y="296"/>
                    </a:lnTo>
                    <a:lnTo>
                      <a:pt x="125" y="294"/>
                    </a:lnTo>
                    <a:lnTo>
                      <a:pt x="130" y="290"/>
                    </a:lnTo>
                    <a:lnTo>
                      <a:pt x="134" y="284"/>
                    </a:lnTo>
                    <a:lnTo>
                      <a:pt x="136" y="276"/>
                    </a:lnTo>
                    <a:lnTo>
                      <a:pt x="117" y="276"/>
                    </a:lnTo>
                    <a:lnTo>
                      <a:pt x="107" y="292"/>
                    </a:lnTo>
                    <a:lnTo>
                      <a:pt x="132" y="311"/>
                    </a:lnTo>
                    <a:lnTo>
                      <a:pt x="140" y="294"/>
                    </a:lnTo>
                    <a:lnTo>
                      <a:pt x="127" y="308"/>
                    </a:lnTo>
                    <a:lnTo>
                      <a:pt x="154" y="327"/>
                    </a:lnTo>
                    <a:lnTo>
                      <a:pt x="181" y="350"/>
                    </a:lnTo>
                    <a:lnTo>
                      <a:pt x="206" y="376"/>
                    </a:lnTo>
                    <a:lnTo>
                      <a:pt x="228" y="403"/>
                    </a:lnTo>
                    <a:lnTo>
                      <a:pt x="241" y="389"/>
                    </a:lnTo>
                    <a:lnTo>
                      <a:pt x="224" y="397"/>
                    </a:lnTo>
                    <a:lnTo>
                      <a:pt x="232" y="409"/>
                    </a:lnTo>
                    <a:lnTo>
                      <a:pt x="239" y="422"/>
                    </a:lnTo>
                    <a:lnTo>
                      <a:pt x="245" y="436"/>
                    </a:lnTo>
                    <a:lnTo>
                      <a:pt x="247" y="448"/>
                    </a:lnTo>
                    <a:lnTo>
                      <a:pt x="267" y="440"/>
                    </a:lnTo>
                    <a:lnTo>
                      <a:pt x="247" y="440"/>
                    </a:lnTo>
                    <a:lnTo>
                      <a:pt x="247" y="453"/>
                    </a:lnTo>
                    <a:lnTo>
                      <a:pt x="267" y="453"/>
                    </a:lnTo>
                    <a:lnTo>
                      <a:pt x="249" y="446"/>
                    </a:lnTo>
                    <a:lnTo>
                      <a:pt x="247" y="459"/>
                    </a:lnTo>
                    <a:lnTo>
                      <a:pt x="272" y="448"/>
                    </a:lnTo>
                    <a:lnTo>
                      <a:pt x="265" y="446"/>
                    </a:lnTo>
                    <a:lnTo>
                      <a:pt x="257" y="448"/>
                    </a:lnTo>
                    <a:lnTo>
                      <a:pt x="251" y="451"/>
                    </a:lnTo>
                    <a:lnTo>
                      <a:pt x="247" y="457"/>
                    </a:lnTo>
                    <a:lnTo>
                      <a:pt x="265" y="465"/>
                    </a:lnTo>
                    <a:lnTo>
                      <a:pt x="274" y="450"/>
                    </a:lnTo>
                    <a:lnTo>
                      <a:pt x="257" y="440"/>
                    </a:lnTo>
                    <a:lnTo>
                      <a:pt x="245" y="432"/>
                    </a:lnTo>
                    <a:lnTo>
                      <a:pt x="235" y="428"/>
                    </a:lnTo>
                    <a:lnTo>
                      <a:pt x="228" y="422"/>
                    </a:lnTo>
                    <a:lnTo>
                      <a:pt x="220" y="416"/>
                    </a:lnTo>
                    <a:lnTo>
                      <a:pt x="212" y="434"/>
                    </a:lnTo>
                    <a:lnTo>
                      <a:pt x="226" y="420"/>
                    </a:lnTo>
                    <a:lnTo>
                      <a:pt x="216" y="415"/>
                    </a:lnTo>
                    <a:lnTo>
                      <a:pt x="204" y="407"/>
                    </a:lnTo>
                    <a:lnTo>
                      <a:pt x="189" y="393"/>
                    </a:lnTo>
                    <a:lnTo>
                      <a:pt x="167" y="378"/>
                    </a:lnTo>
                    <a:lnTo>
                      <a:pt x="144" y="358"/>
                    </a:lnTo>
                    <a:lnTo>
                      <a:pt x="130" y="372"/>
                    </a:lnTo>
                    <a:lnTo>
                      <a:pt x="144" y="358"/>
                    </a:lnTo>
                    <a:lnTo>
                      <a:pt x="140" y="352"/>
                    </a:lnTo>
                    <a:lnTo>
                      <a:pt x="127" y="366"/>
                    </a:lnTo>
                    <a:lnTo>
                      <a:pt x="144" y="358"/>
                    </a:lnTo>
                    <a:lnTo>
                      <a:pt x="140" y="350"/>
                    </a:lnTo>
                    <a:lnTo>
                      <a:pt x="136" y="346"/>
                    </a:lnTo>
                    <a:lnTo>
                      <a:pt x="132" y="341"/>
                    </a:lnTo>
                    <a:lnTo>
                      <a:pt x="130" y="339"/>
                    </a:lnTo>
                    <a:lnTo>
                      <a:pt x="125" y="335"/>
                    </a:lnTo>
                    <a:lnTo>
                      <a:pt x="117" y="333"/>
                    </a:lnTo>
                    <a:lnTo>
                      <a:pt x="109" y="335"/>
                    </a:lnTo>
                    <a:lnTo>
                      <a:pt x="103" y="339"/>
                    </a:lnTo>
                    <a:lnTo>
                      <a:pt x="99" y="346"/>
                    </a:lnTo>
                    <a:lnTo>
                      <a:pt x="97" y="352"/>
                    </a:lnTo>
                    <a:lnTo>
                      <a:pt x="97" y="354"/>
                    </a:lnTo>
                    <a:lnTo>
                      <a:pt x="99" y="362"/>
                    </a:lnTo>
                    <a:lnTo>
                      <a:pt x="99" y="370"/>
                    </a:lnTo>
                    <a:lnTo>
                      <a:pt x="103" y="380"/>
                    </a:lnTo>
                    <a:lnTo>
                      <a:pt x="113" y="393"/>
                    </a:lnTo>
                    <a:lnTo>
                      <a:pt x="117" y="399"/>
                    </a:lnTo>
                    <a:lnTo>
                      <a:pt x="130" y="415"/>
                    </a:lnTo>
                    <a:lnTo>
                      <a:pt x="144" y="428"/>
                    </a:lnTo>
                    <a:lnTo>
                      <a:pt x="158" y="415"/>
                    </a:lnTo>
                    <a:lnTo>
                      <a:pt x="144" y="426"/>
                    </a:lnTo>
                    <a:lnTo>
                      <a:pt x="160" y="446"/>
                    </a:lnTo>
                    <a:lnTo>
                      <a:pt x="179" y="463"/>
                    </a:lnTo>
                    <a:lnTo>
                      <a:pt x="216" y="498"/>
                    </a:lnTo>
                    <a:lnTo>
                      <a:pt x="233" y="514"/>
                    </a:lnTo>
                    <a:lnTo>
                      <a:pt x="251" y="533"/>
                    </a:lnTo>
                    <a:lnTo>
                      <a:pt x="265" y="520"/>
                    </a:lnTo>
                    <a:lnTo>
                      <a:pt x="245" y="527"/>
                    </a:lnTo>
                    <a:lnTo>
                      <a:pt x="259" y="547"/>
                    </a:lnTo>
                    <a:lnTo>
                      <a:pt x="268" y="564"/>
                    </a:lnTo>
                    <a:lnTo>
                      <a:pt x="294" y="541"/>
                    </a:lnTo>
                    <a:lnTo>
                      <a:pt x="286" y="539"/>
                    </a:lnTo>
                    <a:lnTo>
                      <a:pt x="278" y="541"/>
                    </a:lnTo>
                    <a:lnTo>
                      <a:pt x="272" y="545"/>
                    </a:lnTo>
                    <a:lnTo>
                      <a:pt x="268" y="551"/>
                    </a:lnTo>
                    <a:lnTo>
                      <a:pt x="267" y="558"/>
                    </a:lnTo>
                    <a:lnTo>
                      <a:pt x="286" y="558"/>
                    </a:lnTo>
                    <a:lnTo>
                      <a:pt x="296" y="543"/>
                    </a:lnTo>
                    <a:lnTo>
                      <a:pt x="290" y="539"/>
                    </a:lnTo>
                    <a:lnTo>
                      <a:pt x="282" y="533"/>
                    </a:lnTo>
                    <a:lnTo>
                      <a:pt x="270" y="525"/>
                    </a:lnTo>
                    <a:lnTo>
                      <a:pt x="255" y="518"/>
                    </a:lnTo>
                    <a:lnTo>
                      <a:pt x="220" y="494"/>
                    </a:lnTo>
                    <a:lnTo>
                      <a:pt x="204" y="485"/>
                    </a:lnTo>
                    <a:lnTo>
                      <a:pt x="197" y="502"/>
                    </a:lnTo>
                    <a:lnTo>
                      <a:pt x="210" y="488"/>
                    </a:lnTo>
                    <a:lnTo>
                      <a:pt x="195" y="477"/>
                    </a:lnTo>
                    <a:lnTo>
                      <a:pt x="183" y="492"/>
                    </a:lnTo>
                    <a:lnTo>
                      <a:pt x="195" y="477"/>
                    </a:lnTo>
                    <a:lnTo>
                      <a:pt x="175" y="463"/>
                    </a:lnTo>
                    <a:lnTo>
                      <a:pt x="158" y="450"/>
                    </a:lnTo>
                    <a:lnTo>
                      <a:pt x="146" y="440"/>
                    </a:lnTo>
                    <a:lnTo>
                      <a:pt x="136" y="430"/>
                    </a:lnTo>
                    <a:lnTo>
                      <a:pt x="128" y="422"/>
                    </a:lnTo>
                    <a:lnTo>
                      <a:pt x="121" y="411"/>
                    </a:lnTo>
                    <a:lnTo>
                      <a:pt x="109" y="397"/>
                    </a:lnTo>
                    <a:lnTo>
                      <a:pt x="97" y="381"/>
                    </a:lnTo>
                    <a:lnTo>
                      <a:pt x="82" y="413"/>
                    </a:lnTo>
                    <a:lnTo>
                      <a:pt x="90" y="411"/>
                    </a:lnTo>
                    <a:lnTo>
                      <a:pt x="95" y="407"/>
                    </a:lnTo>
                    <a:lnTo>
                      <a:pt x="99" y="401"/>
                    </a:lnTo>
                    <a:lnTo>
                      <a:pt x="101" y="393"/>
                    </a:lnTo>
                    <a:lnTo>
                      <a:pt x="99" y="385"/>
                    </a:lnTo>
                    <a:lnTo>
                      <a:pt x="82" y="393"/>
                    </a:lnTo>
                    <a:lnTo>
                      <a:pt x="74" y="411"/>
                    </a:lnTo>
                    <a:lnTo>
                      <a:pt x="115" y="430"/>
                    </a:lnTo>
                    <a:lnTo>
                      <a:pt x="152" y="451"/>
                    </a:lnTo>
                    <a:lnTo>
                      <a:pt x="160" y="434"/>
                    </a:lnTo>
                    <a:lnTo>
                      <a:pt x="146" y="448"/>
                    </a:lnTo>
                    <a:lnTo>
                      <a:pt x="179" y="473"/>
                    </a:lnTo>
                    <a:lnTo>
                      <a:pt x="212" y="502"/>
                    </a:lnTo>
                    <a:lnTo>
                      <a:pt x="232" y="520"/>
                    </a:lnTo>
                    <a:lnTo>
                      <a:pt x="251" y="539"/>
                    </a:lnTo>
                    <a:lnTo>
                      <a:pt x="253" y="541"/>
                    </a:lnTo>
                    <a:lnTo>
                      <a:pt x="257" y="543"/>
                    </a:lnTo>
                    <a:lnTo>
                      <a:pt x="263" y="547"/>
                    </a:lnTo>
                    <a:lnTo>
                      <a:pt x="270" y="551"/>
                    </a:lnTo>
                    <a:lnTo>
                      <a:pt x="276" y="555"/>
                    </a:lnTo>
                    <a:lnTo>
                      <a:pt x="267" y="543"/>
                    </a:lnTo>
                    <a:lnTo>
                      <a:pt x="270" y="551"/>
                    </a:lnTo>
                    <a:lnTo>
                      <a:pt x="284" y="537"/>
                    </a:lnTo>
                    <a:lnTo>
                      <a:pt x="265" y="537"/>
                    </a:lnTo>
                    <a:lnTo>
                      <a:pt x="267" y="541"/>
                    </a:lnTo>
                    <a:lnTo>
                      <a:pt x="267" y="543"/>
                    </a:lnTo>
                    <a:lnTo>
                      <a:pt x="278" y="525"/>
                    </a:lnTo>
                    <a:lnTo>
                      <a:pt x="272" y="529"/>
                    </a:lnTo>
                    <a:lnTo>
                      <a:pt x="267" y="535"/>
                    </a:lnTo>
                    <a:lnTo>
                      <a:pt x="267" y="543"/>
                    </a:lnTo>
                    <a:lnTo>
                      <a:pt x="286" y="543"/>
                    </a:lnTo>
                    <a:lnTo>
                      <a:pt x="286" y="523"/>
                    </a:lnTo>
                    <a:lnTo>
                      <a:pt x="284" y="523"/>
                    </a:lnTo>
                    <a:lnTo>
                      <a:pt x="284" y="543"/>
                    </a:lnTo>
                    <a:lnTo>
                      <a:pt x="292" y="525"/>
                    </a:lnTo>
                    <a:lnTo>
                      <a:pt x="286" y="521"/>
                    </a:lnTo>
                    <a:lnTo>
                      <a:pt x="278" y="539"/>
                    </a:lnTo>
                    <a:lnTo>
                      <a:pt x="292" y="525"/>
                    </a:lnTo>
                    <a:lnTo>
                      <a:pt x="284" y="521"/>
                    </a:lnTo>
                    <a:lnTo>
                      <a:pt x="278" y="518"/>
                    </a:lnTo>
                    <a:lnTo>
                      <a:pt x="270" y="514"/>
                    </a:lnTo>
                    <a:lnTo>
                      <a:pt x="265" y="531"/>
                    </a:lnTo>
                    <a:lnTo>
                      <a:pt x="272" y="514"/>
                    </a:lnTo>
                    <a:lnTo>
                      <a:pt x="245" y="502"/>
                    </a:lnTo>
                    <a:lnTo>
                      <a:pt x="216" y="490"/>
                    </a:lnTo>
                    <a:lnTo>
                      <a:pt x="171" y="475"/>
                    </a:lnTo>
                    <a:lnTo>
                      <a:pt x="127" y="457"/>
                    </a:lnTo>
                    <a:lnTo>
                      <a:pt x="82" y="440"/>
                    </a:lnTo>
                    <a:lnTo>
                      <a:pt x="37" y="420"/>
                    </a:lnTo>
                    <a:lnTo>
                      <a:pt x="33" y="418"/>
                    </a:lnTo>
                    <a:lnTo>
                      <a:pt x="31" y="418"/>
                    </a:lnTo>
                    <a:lnTo>
                      <a:pt x="23" y="416"/>
                    </a:lnTo>
                    <a:lnTo>
                      <a:pt x="18" y="418"/>
                    </a:lnTo>
                    <a:lnTo>
                      <a:pt x="10" y="422"/>
                    </a:lnTo>
                    <a:lnTo>
                      <a:pt x="6" y="428"/>
                    </a:lnTo>
                    <a:lnTo>
                      <a:pt x="4" y="436"/>
                    </a:lnTo>
                    <a:lnTo>
                      <a:pt x="6" y="444"/>
                    </a:lnTo>
                    <a:lnTo>
                      <a:pt x="10" y="450"/>
                    </a:lnTo>
                    <a:lnTo>
                      <a:pt x="12" y="451"/>
                    </a:lnTo>
                    <a:lnTo>
                      <a:pt x="18" y="455"/>
                    </a:lnTo>
                    <a:lnTo>
                      <a:pt x="25" y="459"/>
                    </a:lnTo>
                    <a:lnTo>
                      <a:pt x="35" y="465"/>
                    </a:lnTo>
                    <a:lnTo>
                      <a:pt x="47" y="473"/>
                    </a:lnTo>
                    <a:lnTo>
                      <a:pt x="60" y="481"/>
                    </a:lnTo>
                    <a:lnTo>
                      <a:pt x="72" y="486"/>
                    </a:lnTo>
                    <a:lnTo>
                      <a:pt x="82" y="492"/>
                    </a:lnTo>
                    <a:lnTo>
                      <a:pt x="90" y="475"/>
                    </a:lnTo>
                    <a:lnTo>
                      <a:pt x="80" y="492"/>
                    </a:lnTo>
                    <a:lnTo>
                      <a:pt x="111" y="508"/>
                    </a:lnTo>
                    <a:lnTo>
                      <a:pt x="144" y="521"/>
                    </a:lnTo>
                    <a:lnTo>
                      <a:pt x="150" y="502"/>
                    </a:lnTo>
                    <a:lnTo>
                      <a:pt x="142" y="520"/>
                    </a:lnTo>
                    <a:lnTo>
                      <a:pt x="148" y="521"/>
                    </a:lnTo>
                    <a:lnTo>
                      <a:pt x="156" y="504"/>
                    </a:lnTo>
                    <a:lnTo>
                      <a:pt x="142" y="518"/>
                    </a:lnTo>
                    <a:lnTo>
                      <a:pt x="144" y="520"/>
                    </a:lnTo>
                    <a:lnTo>
                      <a:pt x="144" y="492"/>
                    </a:lnTo>
                    <a:lnTo>
                      <a:pt x="140" y="498"/>
                    </a:lnTo>
                    <a:lnTo>
                      <a:pt x="138" y="506"/>
                    </a:lnTo>
                    <a:lnTo>
                      <a:pt x="140" y="514"/>
                    </a:lnTo>
                    <a:lnTo>
                      <a:pt x="158" y="506"/>
                    </a:lnTo>
                    <a:lnTo>
                      <a:pt x="150" y="488"/>
                    </a:lnTo>
                    <a:lnTo>
                      <a:pt x="150" y="490"/>
                    </a:lnTo>
                    <a:lnTo>
                      <a:pt x="158" y="508"/>
                    </a:lnTo>
                    <a:lnTo>
                      <a:pt x="158" y="488"/>
                    </a:lnTo>
                    <a:lnTo>
                      <a:pt x="154" y="486"/>
                    </a:lnTo>
                    <a:lnTo>
                      <a:pt x="146" y="486"/>
                    </a:lnTo>
                    <a:lnTo>
                      <a:pt x="138" y="485"/>
                    </a:lnTo>
                    <a:lnTo>
                      <a:pt x="138" y="504"/>
                    </a:lnTo>
                    <a:lnTo>
                      <a:pt x="146" y="486"/>
                    </a:lnTo>
                    <a:lnTo>
                      <a:pt x="125" y="481"/>
                    </a:lnTo>
                    <a:lnTo>
                      <a:pt x="99" y="475"/>
                    </a:lnTo>
                    <a:lnTo>
                      <a:pt x="74" y="469"/>
                    </a:lnTo>
                    <a:lnTo>
                      <a:pt x="49" y="461"/>
                    </a:lnTo>
                    <a:lnTo>
                      <a:pt x="39" y="459"/>
                    </a:lnTo>
                    <a:lnTo>
                      <a:pt x="25" y="457"/>
                    </a:lnTo>
                    <a:lnTo>
                      <a:pt x="22" y="455"/>
                    </a:lnTo>
                    <a:lnTo>
                      <a:pt x="20" y="455"/>
                    </a:lnTo>
                    <a:lnTo>
                      <a:pt x="14" y="457"/>
                    </a:lnTo>
                    <a:lnTo>
                      <a:pt x="6" y="461"/>
                    </a:lnTo>
                    <a:lnTo>
                      <a:pt x="2" y="467"/>
                    </a:lnTo>
                    <a:lnTo>
                      <a:pt x="0" y="475"/>
                    </a:lnTo>
                    <a:lnTo>
                      <a:pt x="2" y="483"/>
                    </a:lnTo>
                    <a:lnTo>
                      <a:pt x="6" y="488"/>
                    </a:lnTo>
                    <a:lnTo>
                      <a:pt x="12" y="492"/>
                    </a:lnTo>
                    <a:lnTo>
                      <a:pt x="14" y="492"/>
                    </a:lnTo>
                    <a:lnTo>
                      <a:pt x="20" y="494"/>
                    </a:lnTo>
                    <a:lnTo>
                      <a:pt x="27" y="496"/>
                    </a:lnTo>
                    <a:lnTo>
                      <a:pt x="39" y="500"/>
                    </a:lnTo>
                    <a:lnTo>
                      <a:pt x="43" y="481"/>
                    </a:lnTo>
                    <a:lnTo>
                      <a:pt x="37" y="500"/>
                    </a:lnTo>
                    <a:lnTo>
                      <a:pt x="76" y="512"/>
                    </a:lnTo>
                    <a:lnTo>
                      <a:pt x="113" y="529"/>
                    </a:lnTo>
                    <a:lnTo>
                      <a:pt x="152" y="547"/>
                    </a:lnTo>
                    <a:lnTo>
                      <a:pt x="189" y="564"/>
                    </a:lnTo>
                    <a:lnTo>
                      <a:pt x="191" y="566"/>
                    </a:lnTo>
                    <a:lnTo>
                      <a:pt x="191" y="564"/>
                    </a:lnTo>
                    <a:lnTo>
                      <a:pt x="198" y="566"/>
                    </a:lnTo>
                    <a:lnTo>
                      <a:pt x="206" y="566"/>
                    </a:lnTo>
                    <a:lnTo>
                      <a:pt x="212" y="560"/>
                    </a:lnTo>
                    <a:lnTo>
                      <a:pt x="218" y="555"/>
                    </a:lnTo>
                    <a:lnTo>
                      <a:pt x="218" y="547"/>
                    </a:lnTo>
                    <a:lnTo>
                      <a:pt x="218" y="541"/>
                    </a:lnTo>
                    <a:lnTo>
                      <a:pt x="212" y="533"/>
                    </a:lnTo>
                    <a:lnTo>
                      <a:pt x="206" y="529"/>
                    </a:lnTo>
                    <a:lnTo>
                      <a:pt x="202" y="529"/>
                    </a:lnTo>
                    <a:lnTo>
                      <a:pt x="197" y="527"/>
                    </a:lnTo>
                    <a:lnTo>
                      <a:pt x="183" y="521"/>
                    </a:lnTo>
                    <a:lnTo>
                      <a:pt x="177" y="520"/>
                    </a:lnTo>
                    <a:lnTo>
                      <a:pt x="169" y="518"/>
                    </a:lnTo>
                    <a:lnTo>
                      <a:pt x="165" y="516"/>
                    </a:lnTo>
                    <a:lnTo>
                      <a:pt x="134" y="514"/>
                    </a:lnTo>
                    <a:lnTo>
                      <a:pt x="105" y="512"/>
                    </a:lnTo>
                    <a:lnTo>
                      <a:pt x="103" y="531"/>
                    </a:lnTo>
                    <a:lnTo>
                      <a:pt x="107" y="514"/>
                    </a:lnTo>
                    <a:lnTo>
                      <a:pt x="92" y="510"/>
                    </a:lnTo>
                    <a:lnTo>
                      <a:pt x="80" y="508"/>
                    </a:lnTo>
                    <a:lnTo>
                      <a:pt x="80" y="527"/>
                    </a:lnTo>
                    <a:lnTo>
                      <a:pt x="88" y="510"/>
                    </a:lnTo>
                    <a:lnTo>
                      <a:pt x="72" y="506"/>
                    </a:lnTo>
                    <a:lnTo>
                      <a:pt x="64" y="504"/>
                    </a:lnTo>
                    <a:lnTo>
                      <a:pt x="62" y="502"/>
                    </a:lnTo>
                    <a:lnTo>
                      <a:pt x="62" y="537"/>
                    </a:lnTo>
                    <a:lnTo>
                      <a:pt x="68" y="533"/>
                    </a:lnTo>
                    <a:lnTo>
                      <a:pt x="72" y="527"/>
                    </a:lnTo>
                    <a:lnTo>
                      <a:pt x="74" y="520"/>
                    </a:lnTo>
                    <a:lnTo>
                      <a:pt x="72" y="512"/>
                    </a:lnTo>
                    <a:lnTo>
                      <a:pt x="68" y="506"/>
                    </a:lnTo>
                    <a:lnTo>
                      <a:pt x="55" y="520"/>
                    </a:lnTo>
                    <a:lnTo>
                      <a:pt x="55" y="539"/>
                    </a:lnTo>
                    <a:lnTo>
                      <a:pt x="57" y="539"/>
                    </a:lnTo>
                    <a:lnTo>
                      <a:pt x="64" y="539"/>
                    </a:lnTo>
                    <a:lnTo>
                      <a:pt x="76" y="541"/>
                    </a:lnTo>
                    <a:lnTo>
                      <a:pt x="76" y="521"/>
                    </a:lnTo>
                    <a:lnTo>
                      <a:pt x="68" y="539"/>
                    </a:lnTo>
                    <a:lnTo>
                      <a:pt x="84" y="545"/>
                    </a:lnTo>
                    <a:lnTo>
                      <a:pt x="88" y="545"/>
                    </a:lnTo>
                    <a:lnTo>
                      <a:pt x="93" y="545"/>
                    </a:lnTo>
                    <a:lnTo>
                      <a:pt x="93" y="525"/>
                    </a:lnTo>
                    <a:lnTo>
                      <a:pt x="86" y="543"/>
                    </a:lnTo>
                    <a:lnTo>
                      <a:pt x="90" y="545"/>
                    </a:lnTo>
                    <a:lnTo>
                      <a:pt x="105" y="549"/>
                    </a:lnTo>
                    <a:lnTo>
                      <a:pt x="121" y="553"/>
                    </a:lnTo>
                    <a:lnTo>
                      <a:pt x="136" y="556"/>
                    </a:lnTo>
                    <a:lnTo>
                      <a:pt x="142" y="558"/>
                    </a:lnTo>
                    <a:lnTo>
                      <a:pt x="146" y="558"/>
                    </a:lnTo>
                    <a:lnTo>
                      <a:pt x="150" y="560"/>
                    </a:lnTo>
                    <a:lnTo>
                      <a:pt x="158" y="562"/>
                    </a:lnTo>
                    <a:lnTo>
                      <a:pt x="165" y="560"/>
                    </a:lnTo>
                    <a:lnTo>
                      <a:pt x="171" y="556"/>
                    </a:lnTo>
                    <a:lnTo>
                      <a:pt x="175" y="551"/>
                    </a:lnTo>
                    <a:lnTo>
                      <a:pt x="177" y="543"/>
                    </a:lnTo>
                    <a:lnTo>
                      <a:pt x="175" y="535"/>
                    </a:lnTo>
                    <a:lnTo>
                      <a:pt x="171" y="529"/>
                    </a:lnTo>
                    <a:lnTo>
                      <a:pt x="165" y="525"/>
                    </a:lnTo>
                    <a:lnTo>
                      <a:pt x="162" y="523"/>
                    </a:lnTo>
                    <a:lnTo>
                      <a:pt x="156" y="521"/>
                    </a:lnTo>
                    <a:lnTo>
                      <a:pt x="144" y="518"/>
                    </a:lnTo>
                    <a:lnTo>
                      <a:pt x="128" y="514"/>
                    </a:lnTo>
                    <a:lnTo>
                      <a:pt x="125" y="512"/>
                    </a:lnTo>
                    <a:lnTo>
                      <a:pt x="107" y="510"/>
                    </a:lnTo>
                    <a:lnTo>
                      <a:pt x="93" y="506"/>
                    </a:lnTo>
                    <a:lnTo>
                      <a:pt x="78" y="506"/>
                    </a:lnTo>
                    <a:lnTo>
                      <a:pt x="58" y="508"/>
                    </a:lnTo>
                    <a:lnTo>
                      <a:pt x="57" y="508"/>
                    </a:lnTo>
                    <a:lnTo>
                      <a:pt x="53" y="510"/>
                    </a:lnTo>
                    <a:lnTo>
                      <a:pt x="47" y="514"/>
                    </a:lnTo>
                    <a:lnTo>
                      <a:pt x="43" y="521"/>
                    </a:lnTo>
                    <a:lnTo>
                      <a:pt x="41" y="527"/>
                    </a:lnTo>
                    <a:lnTo>
                      <a:pt x="41" y="535"/>
                    </a:lnTo>
                    <a:lnTo>
                      <a:pt x="43" y="541"/>
                    </a:lnTo>
                    <a:lnTo>
                      <a:pt x="49" y="547"/>
                    </a:lnTo>
                    <a:lnTo>
                      <a:pt x="53" y="551"/>
                    </a:lnTo>
                    <a:lnTo>
                      <a:pt x="58" y="555"/>
                    </a:lnTo>
                    <a:lnTo>
                      <a:pt x="60" y="556"/>
                    </a:lnTo>
                    <a:lnTo>
                      <a:pt x="57" y="555"/>
                    </a:lnTo>
                    <a:lnTo>
                      <a:pt x="70" y="541"/>
                    </a:lnTo>
                    <a:lnTo>
                      <a:pt x="55" y="553"/>
                    </a:lnTo>
                    <a:lnTo>
                      <a:pt x="60" y="558"/>
                    </a:lnTo>
                    <a:lnTo>
                      <a:pt x="66" y="566"/>
                    </a:lnTo>
                    <a:lnTo>
                      <a:pt x="72" y="568"/>
                    </a:lnTo>
                    <a:lnTo>
                      <a:pt x="82" y="576"/>
                    </a:lnTo>
                    <a:lnTo>
                      <a:pt x="93" y="580"/>
                    </a:lnTo>
                    <a:lnTo>
                      <a:pt x="111" y="588"/>
                    </a:lnTo>
                    <a:lnTo>
                      <a:pt x="115" y="588"/>
                    </a:lnTo>
                    <a:lnTo>
                      <a:pt x="146" y="593"/>
                    </a:lnTo>
                    <a:lnTo>
                      <a:pt x="146" y="574"/>
                    </a:lnTo>
                    <a:lnTo>
                      <a:pt x="138" y="591"/>
                    </a:lnTo>
                    <a:lnTo>
                      <a:pt x="163" y="597"/>
                    </a:lnTo>
                    <a:lnTo>
                      <a:pt x="171" y="599"/>
                    </a:lnTo>
                    <a:lnTo>
                      <a:pt x="197" y="601"/>
                    </a:lnTo>
                    <a:lnTo>
                      <a:pt x="210" y="601"/>
                    </a:lnTo>
                    <a:lnTo>
                      <a:pt x="228" y="599"/>
                    </a:lnTo>
                    <a:lnTo>
                      <a:pt x="232" y="597"/>
                    </a:lnTo>
                    <a:lnTo>
                      <a:pt x="237" y="593"/>
                    </a:lnTo>
                    <a:lnTo>
                      <a:pt x="241" y="588"/>
                    </a:lnTo>
                    <a:lnTo>
                      <a:pt x="243" y="580"/>
                    </a:lnTo>
                    <a:lnTo>
                      <a:pt x="241" y="572"/>
                    </a:lnTo>
                    <a:lnTo>
                      <a:pt x="237" y="566"/>
                    </a:lnTo>
                    <a:lnTo>
                      <a:pt x="232" y="562"/>
                    </a:lnTo>
                    <a:lnTo>
                      <a:pt x="226" y="560"/>
                    </a:lnTo>
                    <a:lnTo>
                      <a:pt x="198" y="556"/>
                    </a:lnTo>
                    <a:lnTo>
                      <a:pt x="171" y="555"/>
                    </a:lnTo>
                    <a:lnTo>
                      <a:pt x="169" y="555"/>
                    </a:lnTo>
                    <a:lnTo>
                      <a:pt x="162" y="556"/>
                    </a:lnTo>
                    <a:lnTo>
                      <a:pt x="156" y="560"/>
                    </a:lnTo>
                    <a:lnTo>
                      <a:pt x="152" y="566"/>
                    </a:lnTo>
                    <a:lnTo>
                      <a:pt x="150" y="574"/>
                    </a:lnTo>
                    <a:lnTo>
                      <a:pt x="152" y="582"/>
                    </a:lnTo>
                    <a:lnTo>
                      <a:pt x="156" y="588"/>
                    </a:lnTo>
                    <a:lnTo>
                      <a:pt x="162" y="591"/>
                    </a:lnTo>
                    <a:lnTo>
                      <a:pt x="167" y="593"/>
                    </a:lnTo>
                    <a:lnTo>
                      <a:pt x="175" y="595"/>
                    </a:lnTo>
                    <a:lnTo>
                      <a:pt x="187" y="599"/>
                    </a:lnTo>
                    <a:lnTo>
                      <a:pt x="189" y="599"/>
                    </a:lnTo>
                    <a:lnTo>
                      <a:pt x="210" y="601"/>
                    </a:lnTo>
                    <a:lnTo>
                      <a:pt x="226" y="603"/>
                    </a:lnTo>
                    <a:lnTo>
                      <a:pt x="237" y="603"/>
                    </a:lnTo>
                    <a:lnTo>
                      <a:pt x="243" y="605"/>
                    </a:lnTo>
                    <a:lnTo>
                      <a:pt x="224" y="586"/>
                    </a:lnTo>
                    <a:lnTo>
                      <a:pt x="226" y="593"/>
                    </a:lnTo>
                    <a:lnTo>
                      <a:pt x="230" y="599"/>
                    </a:lnTo>
                    <a:lnTo>
                      <a:pt x="235" y="603"/>
                    </a:lnTo>
                    <a:lnTo>
                      <a:pt x="243" y="586"/>
                    </a:lnTo>
                    <a:lnTo>
                      <a:pt x="226" y="578"/>
                    </a:lnTo>
                    <a:lnTo>
                      <a:pt x="224" y="578"/>
                    </a:lnTo>
                    <a:lnTo>
                      <a:pt x="235" y="568"/>
                    </a:lnTo>
                    <a:lnTo>
                      <a:pt x="230" y="572"/>
                    </a:lnTo>
                    <a:lnTo>
                      <a:pt x="243" y="586"/>
                    </a:lnTo>
                    <a:lnTo>
                      <a:pt x="243" y="566"/>
                    </a:lnTo>
                    <a:lnTo>
                      <a:pt x="239" y="566"/>
                    </a:lnTo>
                    <a:lnTo>
                      <a:pt x="235" y="568"/>
                    </a:lnTo>
                    <a:lnTo>
                      <a:pt x="230" y="568"/>
                    </a:lnTo>
                    <a:lnTo>
                      <a:pt x="220" y="570"/>
                    </a:lnTo>
                    <a:lnTo>
                      <a:pt x="210" y="570"/>
                    </a:lnTo>
                    <a:lnTo>
                      <a:pt x="195" y="574"/>
                    </a:lnTo>
                    <a:lnTo>
                      <a:pt x="197" y="591"/>
                    </a:lnTo>
                    <a:lnTo>
                      <a:pt x="198" y="572"/>
                    </a:lnTo>
                    <a:lnTo>
                      <a:pt x="169" y="570"/>
                    </a:lnTo>
                    <a:lnTo>
                      <a:pt x="150" y="568"/>
                    </a:lnTo>
                    <a:lnTo>
                      <a:pt x="134" y="568"/>
                    </a:lnTo>
                    <a:lnTo>
                      <a:pt x="123" y="568"/>
                    </a:lnTo>
                    <a:lnTo>
                      <a:pt x="117" y="566"/>
                    </a:lnTo>
                    <a:lnTo>
                      <a:pt x="113" y="566"/>
                    </a:lnTo>
                    <a:lnTo>
                      <a:pt x="111" y="566"/>
                    </a:lnTo>
                    <a:lnTo>
                      <a:pt x="109" y="566"/>
                    </a:lnTo>
                    <a:lnTo>
                      <a:pt x="117" y="568"/>
                    </a:lnTo>
                    <a:lnTo>
                      <a:pt x="109" y="586"/>
                    </a:lnTo>
                    <a:lnTo>
                      <a:pt x="123" y="572"/>
                    </a:lnTo>
                    <a:lnTo>
                      <a:pt x="117" y="568"/>
                    </a:lnTo>
                    <a:lnTo>
                      <a:pt x="115" y="566"/>
                    </a:lnTo>
                    <a:lnTo>
                      <a:pt x="113" y="566"/>
                    </a:lnTo>
                    <a:lnTo>
                      <a:pt x="107" y="564"/>
                    </a:lnTo>
                    <a:lnTo>
                      <a:pt x="97" y="562"/>
                    </a:lnTo>
                    <a:lnTo>
                      <a:pt x="90" y="560"/>
                    </a:lnTo>
                    <a:lnTo>
                      <a:pt x="76" y="558"/>
                    </a:lnTo>
                    <a:lnTo>
                      <a:pt x="60" y="556"/>
                    </a:lnTo>
                    <a:lnTo>
                      <a:pt x="57" y="555"/>
                    </a:lnTo>
                    <a:lnTo>
                      <a:pt x="55" y="555"/>
                    </a:lnTo>
                    <a:lnTo>
                      <a:pt x="47" y="556"/>
                    </a:lnTo>
                    <a:lnTo>
                      <a:pt x="41" y="560"/>
                    </a:lnTo>
                    <a:lnTo>
                      <a:pt x="37" y="566"/>
                    </a:lnTo>
                    <a:lnTo>
                      <a:pt x="35" y="574"/>
                    </a:lnTo>
                    <a:lnTo>
                      <a:pt x="37" y="582"/>
                    </a:lnTo>
                    <a:lnTo>
                      <a:pt x="41" y="588"/>
                    </a:lnTo>
                    <a:lnTo>
                      <a:pt x="47" y="591"/>
                    </a:lnTo>
                    <a:lnTo>
                      <a:pt x="53" y="593"/>
                    </a:lnTo>
                    <a:lnTo>
                      <a:pt x="62" y="595"/>
                    </a:lnTo>
                    <a:lnTo>
                      <a:pt x="70" y="599"/>
                    </a:lnTo>
                    <a:lnTo>
                      <a:pt x="78" y="601"/>
                    </a:lnTo>
                    <a:lnTo>
                      <a:pt x="86" y="603"/>
                    </a:lnTo>
                    <a:lnTo>
                      <a:pt x="95" y="609"/>
                    </a:lnTo>
                    <a:lnTo>
                      <a:pt x="107" y="615"/>
                    </a:lnTo>
                    <a:lnTo>
                      <a:pt x="113" y="619"/>
                    </a:lnTo>
                    <a:lnTo>
                      <a:pt x="121" y="625"/>
                    </a:lnTo>
                    <a:lnTo>
                      <a:pt x="127" y="626"/>
                    </a:lnTo>
                    <a:lnTo>
                      <a:pt x="130" y="626"/>
                    </a:lnTo>
                    <a:lnTo>
                      <a:pt x="134" y="628"/>
                    </a:lnTo>
                    <a:lnTo>
                      <a:pt x="140" y="628"/>
                    </a:lnTo>
                    <a:lnTo>
                      <a:pt x="142" y="630"/>
                    </a:lnTo>
                    <a:lnTo>
                      <a:pt x="130" y="613"/>
                    </a:lnTo>
                    <a:lnTo>
                      <a:pt x="132" y="621"/>
                    </a:lnTo>
                    <a:lnTo>
                      <a:pt x="136" y="626"/>
                    </a:lnTo>
                    <a:lnTo>
                      <a:pt x="150" y="613"/>
                    </a:lnTo>
                    <a:lnTo>
                      <a:pt x="132" y="605"/>
                    </a:lnTo>
                    <a:lnTo>
                      <a:pt x="130" y="613"/>
                    </a:lnTo>
                    <a:lnTo>
                      <a:pt x="130" y="615"/>
                    </a:lnTo>
                    <a:lnTo>
                      <a:pt x="132" y="623"/>
                    </a:lnTo>
                    <a:lnTo>
                      <a:pt x="136" y="628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50" y="640"/>
                    </a:lnTo>
                    <a:lnTo>
                      <a:pt x="156" y="644"/>
                    </a:lnTo>
                    <a:lnTo>
                      <a:pt x="162" y="648"/>
                    </a:lnTo>
                    <a:lnTo>
                      <a:pt x="187" y="660"/>
                    </a:lnTo>
                    <a:lnTo>
                      <a:pt x="210" y="6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2" name="Arc 219"/>
              <p:cNvSpPr>
                <a:spLocks/>
              </p:cNvSpPr>
              <p:nvPr/>
            </p:nvSpPr>
            <p:spPr bwMode="auto">
              <a:xfrm flipH="1" flipV="1">
                <a:off x="4765" y="1380"/>
                <a:ext cx="507" cy="273"/>
              </a:xfrm>
              <a:custGeom>
                <a:avLst/>
                <a:gdLst>
                  <a:gd name="T0" fmla="*/ 0 w 26318"/>
                  <a:gd name="T1" fmla="*/ 0 h 21600"/>
                  <a:gd name="T2" fmla="*/ 0 w 26318"/>
                  <a:gd name="T3" fmla="*/ 0 h 21600"/>
                  <a:gd name="T4" fmla="*/ 0 w 263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318"/>
                  <a:gd name="T10" fmla="*/ 0 h 21600"/>
                  <a:gd name="T11" fmla="*/ 26318 w 263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18" h="21600" fill="none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</a:path>
                  <a:path w="26318" h="21600" stroke="0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  <a:lnTo>
                      <a:pt x="7778" y="21600"/>
                    </a:lnTo>
                    <a:lnTo>
                      <a:pt x="0" y="1449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3" name="Arc 220"/>
              <p:cNvSpPr>
                <a:spLocks/>
              </p:cNvSpPr>
              <p:nvPr/>
            </p:nvSpPr>
            <p:spPr bwMode="auto">
              <a:xfrm flipH="1" flipV="1">
                <a:off x="4759" y="1468"/>
                <a:ext cx="507" cy="273"/>
              </a:xfrm>
              <a:custGeom>
                <a:avLst/>
                <a:gdLst>
                  <a:gd name="T0" fmla="*/ 0 w 26318"/>
                  <a:gd name="T1" fmla="*/ 0 h 21600"/>
                  <a:gd name="T2" fmla="*/ 0 w 26318"/>
                  <a:gd name="T3" fmla="*/ 0 h 21600"/>
                  <a:gd name="T4" fmla="*/ 0 w 263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318"/>
                  <a:gd name="T10" fmla="*/ 0 h 21600"/>
                  <a:gd name="T11" fmla="*/ 26318 w 263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18" h="21600" fill="none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</a:path>
                  <a:path w="26318" h="21600" stroke="0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  <a:lnTo>
                      <a:pt x="7778" y="21600"/>
                    </a:lnTo>
                    <a:lnTo>
                      <a:pt x="0" y="1449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4" name="Line 221"/>
              <p:cNvSpPr>
                <a:spLocks noChangeShapeType="1"/>
              </p:cNvSpPr>
              <p:nvPr/>
            </p:nvSpPr>
            <p:spPr bwMode="auto">
              <a:xfrm>
                <a:off x="5156" y="1656"/>
                <a:ext cx="0" cy="8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5" name="Line 222"/>
              <p:cNvSpPr>
                <a:spLocks noChangeShapeType="1"/>
              </p:cNvSpPr>
              <p:nvPr/>
            </p:nvSpPr>
            <p:spPr bwMode="auto">
              <a:xfrm>
                <a:off x="5231" y="164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6" name="Line 223"/>
              <p:cNvSpPr>
                <a:spLocks noChangeShapeType="1"/>
              </p:cNvSpPr>
              <p:nvPr/>
            </p:nvSpPr>
            <p:spPr bwMode="auto">
              <a:xfrm>
                <a:off x="5006" y="1646"/>
                <a:ext cx="0" cy="8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7" name="Line 224"/>
              <p:cNvSpPr>
                <a:spLocks noChangeShapeType="1"/>
              </p:cNvSpPr>
              <p:nvPr/>
            </p:nvSpPr>
            <p:spPr bwMode="auto">
              <a:xfrm>
                <a:off x="5081" y="165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8" name="Line 225"/>
              <p:cNvSpPr>
                <a:spLocks noChangeShapeType="1"/>
              </p:cNvSpPr>
              <p:nvPr/>
            </p:nvSpPr>
            <p:spPr bwMode="auto">
              <a:xfrm>
                <a:off x="4853" y="1590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9" name="Line 226"/>
              <p:cNvSpPr>
                <a:spLocks noChangeShapeType="1"/>
              </p:cNvSpPr>
              <p:nvPr/>
            </p:nvSpPr>
            <p:spPr bwMode="auto">
              <a:xfrm>
                <a:off x="4928" y="162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0" name="Line 227"/>
              <p:cNvSpPr>
                <a:spLocks noChangeShapeType="1"/>
              </p:cNvSpPr>
              <p:nvPr/>
            </p:nvSpPr>
            <p:spPr bwMode="auto">
              <a:xfrm>
                <a:off x="4778" y="1535"/>
                <a:ext cx="0" cy="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09" name="Line 228"/>
            <p:cNvSpPr>
              <a:spLocks noChangeShapeType="1"/>
            </p:cNvSpPr>
            <p:nvPr/>
          </p:nvSpPr>
          <p:spPr bwMode="auto">
            <a:xfrm>
              <a:off x="2499" y="3504"/>
              <a:ext cx="5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10" name="Text Box 229"/>
            <p:cNvSpPr txBox="1">
              <a:spLocks noChangeArrowheads="1"/>
            </p:cNvSpPr>
            <p:nvPr/>
          </p:nvSpPr>
          <p:spPr bwMode="auto">
            <a:xfrm>
              <a:off x="2334" y="3625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ORTHODONTIST</a:t>
              </a:r>
            </a:p>
          </p:txBody>
        </p:sp>
      </p:grpSp>
      <p:grpSp>
        <p:nvGrpSpPr>
          <p:cNvPr id="230" name="Group 230"/>
          <p:cNvGrpSpPr>
            <a:grpSpLocks/>
          </p:cNvGrpSpPr>
          <p:nvPr/>
        </p:nvGrpSpPr>
        <p:grpSpPr bwMode="auto">
          <a:xfrm>
            <a:off x="7694613" y="2940050"/>
            <a:ext cx="2478087" cy="588963"/>
            <a:chOff x="3944" y="1820"/>
            <a:chExt cx="1561" cy="371"/>
          </a:xfrm>
        </p:grpSpPr>
        <p:sp>
          <p:nvSpPr>
            <p:cNvPr id="48204" name="Line 231"/>
            <p:cNvSpPr>
              <a:spLocks noChangeShapeType="1"/>
            </p:cNvSpPr>
            <p:nvPr/>
          </p:nvSpPr>
          <p:spPr bwMode="auto">
            <a:xfrm>
              <a:off x="3944" y="1925"/>
              <a:ext cx="58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Text Box 232"/>
            <p:cNvSpPr txBox="1">
              <a:spLocks noChangeArrowheads="1"/>
            </p:cNvSpPr>
            <p:nvPr/>
          </p:nvSpPr>
          <p:spPr bwMode="auto">
            <a:xfrm>
              <a:off x="4519" y="1836"/>
              <a:ext cx="9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SPECTROMETER</a:t>
              </a:r>
            </a:p>
          </p:txBody>
        </p:sp>
        <p:sp>
          <p:nvSpPr>
            <p:cNvPr id="48206" name="Rectangle 233"/>
            <p:cNvSpPr>
              <a:spLocks noChangeArrowheads="1"/>
            </p:cNvSpPr>
            <p:nvPr/>
          </p:nvSpPr>
          <p:spPr bwMode="auto">
            <a:xfrm>
              <a:off x="4548" y="1820"/>
              <a:ext cx="93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207" name="Line 234"/>
            <p:cNvSpPr>
              <a:spLocks noChangeShapeType="1"/>
            </p:cNvSpPr>
            <p:nvPr/>
          </p:nvSpPr>
          <p:spPr bwMode="auto">
            <a:xfrm>
              <a:off x="5014" y="2046"/>
              <a:ext cx="0" cy="14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7" name="Group 235"/>
          <p:cNvGrpSpPr>
            <a:grpSpLocks/>
          </p:cNvGrpSpPr>
          <p:nvPr/>
        </p:nvGrpSpPr>
        <p:grpSpPr bwMode="auto">
          <a:xfrm>
            <a:off x="1687513" y="644525"/>
            <a:ext cx="3951287" cy="1666875"/>
            <a:chOff x="160" y="374"/>
            <a:chExt cx="2489" cy="1050"/>
          </a:xfrm>
        </p:grpSpPr>
        <p:sp>
          <p:nvSpPr>
            <p:cNvPr id="48171" name="Freeform 236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75 w 243"/>
                <a:gd name="T1" fmla="*/ 118 h 120"/>
                <a:gd name="T2" fmla="*/ 73 w 243"/>
                <a:gd name="T3" fmla="*/ 108 h 120"/>
                <a:gd name="T4" fmla="*/ 2 w 243"/>
                <a:gd name="T5" fmla="*/ 0 h 120"/>
                <a:gd name="T6" fmla="*/ 0 w 243"/>
                <a:gd name="T7" fmla="*/ 12 h 120"/>
                <a:gd name="T8" fmla="*/ 72 w 243"/>
                <a:gd name="T9" fmla="*/ 119 h 120"/>
                <a:gd name="T10" fmla="*/ 71 w 243"/>
                <a:gd name="T11" fmla="*/ 109 h 120"/>
                <a:gd name="T12" fmla="*/ 75 w 243"/>
                <a:gd name="T13" fmla="*/ 118 h 120"/>
                <a:gd name="T14" fmla="*/ 76 w 243"/>
                <a:gd name="T15" fmla="*/ 112 h 120"/>
                <a:gd name="T16" fmla="*/ 73 w 243"/>
                <a:gd name="T17" fmla="*/ 108 h 120"/>
                <a:gd name="T18" fmla="*/ 75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Freeform 237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75 w 243"/>
                <a:gd name="T1" fmla="*/ 118 h 120"/>
                <a:gd name="T2" fmla="*/ 73 w 243"/>
                <a:gd name="T3" fmla="*/ 108 h 120"/>
                <a:gd name="T4" fmla="*/ 2 w 243"/>
                <a:gd name="T5" fmla="*/ 0 h 120"/>
                <a:gd name="T6" fmla="*/ 0 w 243"/>
                <a:gd name="T7" fmla="*/ 12 h 120"/>
                <a:gd name="T8" fmla="*/ 72 w 243"/>
                <a:gd name="T9" fmla="*/ 119 h 120"/>
                <a:gd name="T10" fmla="*/ 71 w 243"/>
                <a:gd name="T11" fmla="*/ 109 h 120"/>
                <a:gd name="T12" fmla="*/ 75 w 243"/>
                <a:gd name="T13" fmla="*/ 118 h 120"/>
                <a:gd name="T14" fmla="*/ 76 w 243"/>
                <a:gd name="T15" fmla="*/ 112 h 120"/>
                <a:gd name="T16" fmla="*/ 73 w 243"/>
                <a:gd name="T17" fmla="*/ 108 h 120"/>
                <a:gd name="T18" fmla="*/ 75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238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75 w 243"/>
                <a:gd name="T1" fmla="*/ 118 h 120"/>
                <a:gd name="T2" fmla="*/ 73 w 243"/>
                <a:gd name="T3" fmla="*/ 108 h 120"/>
                <a:gd name="T4" fmla="*/ 2 w 243"/>
                <a:gd name="T5" fmla="*/ 0 h 120"/>
                <a:gd name="T6" fmla="*/ 0 w 243"/>
                <a:gd name="T7" fmla="*/ 12 h 120"/>
                <a:gd name="T8" fmla="*/ 72 w 243"/>
                <a:gd name="T9" fmla="*/ 119 h 120"/>
                <a:gd name="T10" fmla="*/ 71 w 243"/>
                <a:gd name="T11" fmla="*/ 109 h 120"/>
                <a:gd name="T12" fmla="*/ 75 w 243"/>
                <a:gd name="T13" fmla="*/ 118 h 120"/>
                <a:gd name="T14" fmla="*/ 76 w 243"/>
                <a:gd name="T15" fmla="*/ 112 h 120"/>
                <a:gd name="T16" fmla="*/ 73 w 243"/>
                <a:gd name="T17" fmla="*/ 108 h 120"/>
                <a:gd name="T18" fmla="*/ 75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239"/>
            <p:cNvSpPr>
              <a:spLocks noChangeShapeType="1"/>
            </p:cNvSpPr>
            <p:nvPr/>
          </p:nvSpPr>
          <p:spPr bwMode="auto">
            <a:xfrm>
              <a:off x="2169" y="470"/>
              <a:ext cx="0" cy="22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Rectangle 240"/>
            <p:cNvSpPr>
              <a:spLocks noChangeArrowheads="1"/>
            </p:cNvSpPr>
            <p:nvPr/>
          </p:nvSpPr>
          <p:spPr bwMode="auto">
            <a:xfrm>
              <a:off x="2383" y="429"/>
              <a:ext cx="222" cy="28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176" name="Rectangle 241"/>
            <p:cNvSpPr>
              <a:spLocks noChangeArrowheads="1"/>
            </p:cNvSpPr>
            <p:nvPr/>
          </p:nvSpPr>
          <p:spPr bwMode="auto">
            <a:xfrm>
              <a:off x="2392" y="436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>
                  <a:ea typeface="MS PGothic" pitchFamily="34" charset="-128"/>
                  <a:cs typeface="Arial" charset="0"/>
                </a:rPr>
                <a:t>D</a:t>
              </a:r>
            </a:p>
          </p:txBody>
        </p:sp>
        <p:sp>
          <p:nvSpPr>
            <p:cNvPr id="48177" name="Line 242"/>
            <p:cNvSpPr>
              <a:spLocks noChangeShapeType="1"/>
            </p:cNvSpPr>
            <p:nvPr/>
          </p:nvSpPr>
          <p:spPr bwMode="auto">
            <a:xfrm>
              <a:off x="2181" y="578"/>
              <a:ext cx="19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8" name="Line 243"/>
            <p:cNvSpPr>
              <a:spLocks noChangeShapeType="1"/>
            </p:cNvSpPr>
            <p:nvPr/>
          </p:nvSpPr>
          <p:spPr bwMode="auto">
            <a:xfrm>
              <a:off x="2038" y="374"/>
              <a:ext cx="0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9" name="Line 244"/>
            <p:cNvSpPr>
              <a:spLocks noChangeShapeType="1"/>
            </p:cNvSpPr>
            <p:nvPr/>
          </p:nvSpPr>
          <p:spPr bwMode="auto">
            <a:xfrm>
              <a:off x="2038" y="602"/>
              <a:ext cx="0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0" name="Line 245"/>
            <p:cNvSpPr>
              <a:spLocks noChangeShapeType="1"/>
            </p:cNvSpPr>
            <p:nvPr/>
          </p:nvSpPr>
          <p:spPr bwMode="auto">
            <a:xfrm>
              <a:off x="2017" y="60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Line 246"/>
            <p:cNvSpPr>
              <a:spLocks noChangeShapeType="1"/>
            </p:cNvSpPr>
            <p:nvPr/>
          </p:nvSpPr>
          <p:spPr bwMode="auto">
            <a:xfrm>
              <a:off x="2019" y="560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2" name="Rectangle 247"/>
            <p:cNvSpPr>
              <a:spLocks noChangeArrowheads="1"/>
            </p:cNvSpPr>
            <p:nvPr/>
          </p:nvSpPr>
          <p:spPr bwMode="auto">
            <a:xfrm>
              <a:off x="1991" y="757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>
                  <a:latin typeface="Symbol" pitchFamily="18" charset="2"/>
                  <a:ea typeface="MS PGothic" pitchFamily="34" charset="-128"/>
                  <a:cs typeface="Arial" charset="0"/>
                </a:rPr>
                <a:t>l</a:t>
              </a:r>
            </a:p>
          </p:txBody>
        </p:sp>
        <p:sp>
          <p:nvSpPr>
            <p:cNvPr id="48183" name="Line 248"/>
            <p:cNvSpPr>
              <a:spLocks noChangeShapeType="1"/>
            </p:cNvSpPr>
            <p:nvPr/>
          </p:nvSpPr>
          <p:spPr bwMode="auto">
            <a:xfrm>
              <a:off x="1826" y="579"/>
              <a:ext cx="32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4" name="Freeform 249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44 h 139"/>
                <a:gd name="T2" fmla="*/ 3 w 189"/>
                <a:gd name="T3" fmla="*/ 45 h 139"/>
                <a:gd name="T4" fmla="*/ 60 w 189"/>
                <a:gd name="T5" fmla="*/ 3 h 139"/>
                <a:gd name="T6" fmla="*/ 56 w 189"/>
                <a:gd name="T7" fmla="*/ 0 h 139"/>
                <a:gd name="T8" fmla="*/ 2 w 189"/>
                <a:gd name="T9" fmla="*/ 42 h 139"/>
                <a:gd name="T10" fmla="*/ 4 w 189"/>
                <a:gd name="T11" fmla="*/ 43 h 139"/>
                <a:gd name="T12" fmla="*/ 0 w 189"/>
                <a:gd name="T13" fmla="*/ 44 h 139"/>
                <a:gd name="T14" fmla="*/ 2 w 189"/>
                <a:gd name="T15" fmla="*/ 47 h 139"/>
                <a:gd name="T16" fmla="*/ 3 w 189"/>
                <a:gd name="T17" fmla="*/ 45 h 139"/>
                <a:gd name="T18" fmla="*/ 0 w 189"/>
                <a:gd name="T19" fmla="*/ 4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Freeform 250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4 h 251"/>
                <a:gd name="T4" fmla="*/ 14 w 58"/>
                <a:gd name="T5" fmla="*/ 85 h 251"/>
                <a:gd name="T6" fmla="*/ 18 w 58"/>
                <a:gd name="T7" fmla="*/ 85 h 251"/>
                <a:gd name="T8" fmla="*/ 4 w 58"/>
                <a:gd name="T9" fmla="*/ 3 h 251"/>
                <a:gd name="T10" fmla="*/ 2 w 58"/>
                <a:gd name="T11" fmla="*/ 5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4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Freeform 251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44 h 139"/>
                <a:gd name="T2" fmla="*/ 3 w 189"/>
                <a:gd name="T3" fmla="*/ 45 h 139"/>
                <a:gd name="T4" fmla="*/ 60 w 189"/>
                <a:gd name="T5" fmla="*/ 3 h 139"/>
                <a:gd name="T6" fmla="*/ 56 w 189"/>
                <a:gd name="T7" fmla="*/ 0 h 139"/>
                <a:gd name="T8" fmla="*/ 2 w 189"/>
                <a:gd name="T9" fmla="*/ 42 h 139"/>
                <a:gd name="T10" fmla="*/ 4 w 189"/>
                <a:gd name="T11" fmla="*/ 43 h 139"/>
                <a:gd name="T12" fmla="*/ 0 w 189"/>
                <a:gd name="T13" fmla="*/ 44 h 139"/>
                <a:gd name="T14" fmla="*/ 2 w 189"/>
                <a:gd name="T15" fmla="*/ 47 h 139"/>
                <a:gd name="T16" fmla="*/ 3 w 189"/>
                <a:gd name="T17" fmla="*/ 45 h 139"/>
                <a:gd name="T18" fmla="*/ 0 w 189"/>
                <a:gd name="T19" fmla="*/ 4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Freeform 252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4 h 251"/>
                <a:gd name="T4" fmla="*/ 14 w 58"/>
                <a:gd name="T5" fmla="*/ 85 h 251"/>
                <a:gd name="T6" fmla="*/ 18 w 58"/>
                <a:gd name="T7" fmla="*/ 85 h 251"/>
                <a:gd name="T8" fmla="*/ 4 w 58"/>
                <a:gd name="T9" fmla="*/ 3 h 251"/>
                <a:gd name="T10" fmla="*/ 2 w 58"/>
                <a:gd name="T11" fmla="*/ 5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4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Freeform 253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44 h 139"/>
                <a:gd name="T2" fmla="*/ 3 w 189"/>
                <a:gd name="T3" fmla="*/ 45 h 139"/>
                <a:gd name="T4" fmla="*/ 60 w 189"/>
                <a:gd name="T5" fmla="*/ 3 h 139"/>
                <a:gd name="T6" fmla="*/ 56 w 189"/>
                <a:gd name="T7" fmla="*/ 0 h 139"/>
                <a:gd name="T8" fmla="*/ 2 w 189"/>
                <a:gd name="T9" fmla="*/ 42 h 139"/>
                <a:gd name="T10" fmla="*/ 4 w 189"/>
                <a:gd name="T11" fmla="*/ 43 h 139"/>
                <a:gd name="T12" fmla="*/ 0 w 189"/>
                <a:gd name="T13" fmla="*/ 44 h 139"/>
                <a:gd name="T14" fmla="*/ 2 w 189"/>
                <a:gd name="T15" fmla="*/ 47 h 139"/>
                <a:gd name="T16" fmla="*/ 3 w 189"/>
                <a:gd name="T17" fmla="*/ 45 h 139"/>
                <a:gd name="T18" fmla="*/ 0 w 189"/>
                <a:gd name="T19" fmla="*/ 4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Freeform 254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4 h 251"/>
                <a:gd name="T4" fmla="*/ 14 w 58"/>
                <a:gd name="T5" fmla="*/ 85 h 251"/>
                <a:gd name="T6" fmla="*/ 18 w 58"/>
                <a:gd name="T7" fmla="*/ 85 h 251"/>
                <a:gd name="T8" fmla="*/ 4 w 58"/>
                <a:gd name="T9" fmla="*/ 3 h 251"/>
                <a:gd name="T10" fmla="*/ 2 w 58"/>
                <a:gd name="T11" fmla="*/ 5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4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0" name="Freeform 255"/>
            <p:cNvSpPr>
              <a:spLocks/>
            </p:cNvSpPr>
            <p:nvPr/>
          </p:nvSpPr>
          <p:spPr bwMode="auto">
            <a:xfrm>
              <a:off x="1817" y="647"/>
              <a:ext cx="155" cy="120"/>
            </a:xfrm>
            <a:custGeom>
              <a:avLst/>
              <a:gdLst>
                <a:gd name="T0" fmla="*/ 0 w 196"/>
                <a:gd name="T1" fmla="*/ 47 h 148"/>
                <a:gd name="T2" fmla="*/ 5 w 196"/>
                <a:gd name="T3" fmla="*/ 49 h 148"/>
                <a:gd name="T4" fmla="*/ 60 w 196"/>
                <a:gd name="T5" fmla="*/ 5 h 148"/>
                <a:gd name="T6" fmla="*/ 57 w 196"/>
                <a:gd name="T7" fmla="*/ 0 h 148"/>
                <a:gd name="T8" fmla="*/ 2 w 196"/>
                <a:gd name="T9" fmla="*/ 44 h 148"/>
                <a:gd name="T10" fmla="*/ 6 w 196"/>
                <a:gd name="T11" fmla="*/ 45 h 148"/>
                <a:gd name="T12" fmla="*/ 0 w 196"/>
                <a:gd name="T13" fmla="*/ 47 h 148"/>
                <a:gd name="T14" fmla="*/ 2 w 196"/>
                <a:gd name="T15" fmla="*/ 51 h 148"/>
                <a:gd name="T16" fmla="*/ 5 w 196"/>
                <a:gd name="T17" fmla="*/ 49 h 148"/>
                <a:gd name="T18" fmla="*/ 0 w 196"/>
                <a:gd name="T19" fmla="*/ 47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0" y="132"/>
                  </a:moveTo>
                  <a:lnTo>
                    <a:pt x="15" y="138"/>
                  </a:lnTo>
                  <a:lnTo>
                    <a:pt x="195" y="14"/>
                  </a:lnTo>
                  <a:lnTo>
                    <a:pt x="185" y="0"/>
                  </a:lnTo>
                  <a:lnTo>
                    <a:pt x="4" y="123"/>
                  </a:lnTo>
                  <a:lnTo>
                    <a:pt x="18" y="130"/>
                  </a:lnTo>
                  <a:lnTo>
                    <a:pt x="0" y="132"/>
                  </a:lnTo>
                  <a:lnTo>
                    <a:pt x="3" y="147"/>
                  </a:lnTo>
                  <a:lnTo>
                    <a:pt x="15" y="138"/>
                  </a:lnTo>
                  <a:lnTo>
                    <a:pt x="0" y="132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91" name="Line 256"/>
            <p:cNvSpPr>
              <a:spLocks noChangeShapeType="1"/>
            </p:cNvSpPr>
            <p:nvPr/>
          </p:nvSpPr>
          <p:spPr bwMode="auto">
            <a:xfrm flipH="1">
              <a:off x="578" y="1343"/>
              <a:ext cx="8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2" name="Line 257"/>
            <p:cNvSpPr>
              <a:spLocks noChangeShapeType="1"/>
            </p:cNvSpPr>
            <p:nvPr/>
          </p:nvSpPr>
          <p:spPr bwMode="auto">
            <a:xfrm flipV="1">
              <a:off x="575" y="1150"/>
              <a:ext cx="393" cy="1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3" name="Line 258"/>
            <p:cNvSpPr>
              <a:spLocks noChangeShapeType="1"/>
            </p:cNvSpPr>
            <p:nvPr/>
          </p:nvSpPr>
          <p:spPr bwMode="auto">
            <a:xfrm flipH="1">
              <a:off x="166" y="1153"/>
              <a:ext cx="80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4" name="Line 259"/>
            <p:cNvSpPr>
              <a:spLocks noChangeShapeType="1"/>
            </p:cNvSpPr>
            <p:nvPr/>
          </p:nvSpPr>
          <p:spPr bwMode="auto">
            <a:xfrm flipH="1">
              <a:off x="1528" y="615"/>
              <a:ext cx="263" cy="68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5" name="Rectangle 260"/>
            <p:cNvSpPr>
              <a:spLocks noChangeArrowheads="1"/>
            </p:cNvSpPr>
            <p:nvPr/>
          </p:nvSpPr>
          <p:spPr bwMode="auto">
            <a:xfrm>
              <a:off x="752" y="1201"/>
              <a:ext cx="26" cy="107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196" name="Arc 261"/>
            <p:cNvSpPr>
              <a:spLocks/>
            </p:cNvSpPr>
            <p:nvPr/>
          </p:nvSpPr>
          <p:spPr bwMode="auto">
            <a:xfrm>
              <a:off x="917" y="1076"/>
              <a:ext cx="80" cy="162"/>
            </a:xfrm>
            <a:custGeom>
              <a:avLst/>
              <a:gdLst>
                <a:gd name="T0" fmla="*/ 0 w 21816"/>
                <a:gd name="T1" fmla="*/ 0 h 21600"/>
                <a:gd name="T2" fmla="*/ 0 w 21816"/>
                <a:gd name="T3" fmla="*/ 0 h 21600"/>
                <a:gd name="T4" fmla="*/ 0 w 218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16"/>
                <a:gd name="T10" fmla="*/ 0 h 21600"/>
                <a:gd name="T11" fmla="*/ 21816 w 218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16" h="21600" fill="none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</a:path>
                <a:path w="21816" h="21600" stroke="0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  <a:lnTo>
                    <a:pt x="216" y="2160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7" name="Arc 262"/>
            <p:cNvSpPr>
              <a:spLocks/>
            </p:cNvSpPr>
            <p:nvPr/>
          </p:nvSpPr>
          <p:spPr bwMode="auto">
            <a:xfrm>
              <a:off x="538" y="1276"/>
              <a:ext cx="95" cy="1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8" name="Line 263"/>
            <p:cNvSpPr>
              <a:spLocks noChangeShapeType="1"/>
            </p:cNvSpPr>
            <p:nvPr/>
          </p:nvSpPr>
          <p:spPr bwMode="auto">
            <a:xfrm>
              <a:off x="160" y="1050"/>
              <a:ext cx="0" cy="21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Freeform 264"/>
            <p:cNvSpPr>
              <a:spLocks/>
            </p:cNvSpPr>
            <p:nvPr/>
          </p:nvSpPr>
          <p:spPr bwMode="auto">
            <a:xfrm>
              <a:off x="1346" y="1153"/>
              <a:ext cx="155" cy="119"/>
            </a:xfrm>
            <a:custGeom>
              <a:avLst/>
              <a:gdLst>
                <a:gd name="T0" fmla="*/ 60 w 196"/>
                <a:gd name="T1" fmla="*/ 5 h 148"/>
                <a:gd name="T2" fmla="*/ 55 w 196"/>
                <a:gd name="T3" fmla="*/ 2 h 148"/>
                <a:gd name="T4" fmla="*/ 0 w 196"/>
                <a:gd name="T5" fmla="*/ 44 h 148"/>
                <a:gd name="T6" fmla="*/ 4 w 196"/>
                <a:gd name="T7" fmla="*/ 49 h 148"/>
                <a:gd name="T8" fmla="*/ 59 w 196"/>
                <a:gd name="T9" fmla="*/ 7 h 148"/>
                <a:gd name="T10" fmla="*/ 55 w 196"/>
                <a:gd name="T11" fmla="*/ 6 h 148"/>
                <a:gd name="T12" fmla="*/ 60 w 196"/>
                <a:gd name="T13" fmla="*/ 5 h 148"/>
                <a:gd name="T14" fmla="*/ 59 w 196"/>
                <a:gd name="T15" fmla="*/ 0 h 148"/>
                <a:gd name="T16" fmla="*/ 55 w 196"/>
                <a:gd name="T17" fmla="*/ 2 h 148"/>
                <a:gd name="T18" fmla="*/ 60 w 196"/>
                <a:gd name="T19" fmla="*/ 5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195" y="14"/>
                  </a:moveTo>
                  <a:lnTo>
                    <a:pt x="180" y="8"/>
                  </a:lnTo>
                  <a:lnTo>
                    <a:pt x="0" y="132"/>
                  </a:lnTo>
                  <a:lnTo>
                    <a:pt x="11" y="147"/>
                  </a:lnTo>
                  <a:lnTo>
                    <a:pt x="191" y="23"/>
                  </a:lnTo>
                  <a:lnTo>
                    <a:pt x="176" y="17"/>
                  </a:lnTo>
                  <a:lnTo>
                    <a:pt x="195" y="14"/>
                  </a:lnTo>
                  <a:lnTo>
                    <a:pt x="192" y="0"/>
                  </a:lnTo>
                  <a:lnTo>
                    <a:pt x="180" y="8"/>
                  </a:lnTo>
                  <a:lnTo>
                    <a:pt x="195" y="14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0" name="Freeform 265"/>
            <p:cNvSpPr>
              <a:spLocks/>
            </p:cNvSpPr>
            <p:nvPr/>
          </p:nvSpPr>
          <p:spPr bwMode="auto">
            <a:xfrm>
              <a:off x="1490" y="1166"/>
              <a:ext cx="54" cy="207"/>
            </a:xfrm>
            <a:custGeom>
              <a:avLst/>
              <a:gdLst>
                <a:gd name="T0" fmla="*/ 16 w 68"/>
                <a:gd name="T1" fmla="*/ 85 h 257"/>
                <a:gd name="T2" fmla="*/ 20 w 68"/>
                <a:gd name="T3" fmla="*/ 81 h 257"/>
                <a:gd name="T4" fmla="*/ 6 w 68"/>
                <a:gd name="T5" fmla="*/ 0 h 257"/>
                <a:gd name="T6" fmla="*/ 0 w 68"/>
                <a:gd name="T7" fmla="*/ 2 h 257"/>
                <a:gd name="T8" fmla="*/ 14 w 68"/>
                <a:gd name="T9" fmla="*/ 81 h 257"/>
                <a:gd name="T10" fmla="*/ 18 w 68"/>
                <a:gd name="T11" fmla="*/ 79 h 257"/>
                <a:gd name="T12" fmla="*/ 16 w 68"/>
                <a:gd name="T13" fmla="*/ 85 h 257"/>
                <a:gd name="T14" fmla="*/ 21 w 68"/>
                <a:gd name="T15" fmla="*/ 87 h 257"/>
                <a:gd name="T16" fmla="*/ 20 w 68"/>
                <a:gd name="T17" fmla="*/ 81 h 257"/>
                <a:gd name="T18" fmla="*/ 16 w 68"/>
                <a:gd name="T19" fmla="*/ 85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57"/>
                <a:gd name="T32" fmla="*/ 68 w 6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57">
                  <a:moveTo>
                    <a:pt x="50" y="248"/>
                  </a:moveTo>
                  <a:lnTo>
                    <a:pt x="63" y="239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241"/>
                  </a:lnTo>
                  <a:lnTo>
                    <a:pt x="59" y="232"/>
                  </a:lnTo>
                  <a:lnTo>
                    <a:pt x="50" y="248"/>
                  </a:lnTo>
                  <a:lnTo>
                    <a:pt x="67" y="256"/>
                  </a:lnTo>
                  <a:lnTo>
                    <a:pt x="63" y="239"/>
                  </a:lnTo>
                  <a:lnTo>
                    <a:pt x="50" y="24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1" name="Freeform 266"/>
            <p:cNvSpPr>
              <a:spLocks/>
            </p:cNvSpPr>
            <p:nvPr/>
          </p:nvSpPr>
          <p:spPr bwMode="auto">
            <a:xfrm>
              <a:off x="1337" y="1264"/>
              <a:ext cx="199" cy="102"/>
            </a:xfrm>
            <a:custGeom>
              <a:avLst/>
              <a:gdLst>
                <a:gd name="T0" fmla="*/ 4 w 252"/>
                <a:gd name="T1" fmla="*/ 0 h 126"/>
                <a:gd name="T2" fmla="*/ 5 w 252"/>
                <a:gd name="T3" fmla="*/ 6 h 126"/>
                <a:gd name="T4" fmla="*/ 74 w 252"/>
                <a:gd name="T5" fmla="*/ 43 h 126"/>
                <a:gd name="T6" fmla="*/ 77 w 252"/>
                <a:gd name="T7" fmla="*/ 37 h 126"/>
                <a:gd name="T8" fmla="*/ 6 w 252"/>
                <a:gd name="T9" fmla="*/ 0 h 126"/>
                <a:gd name="T10" fmla="*/ 7 w 252"/>
                <a:gd name="T11" fmla="*/ 5 h 126"/>
                <a:gd name="T12" fmla="*/ 4 w 252"/>
                <a:gd name="T13" fmla="*/ 0 h 126"/>
                <a:gd name="T14" fmla="*/ 0 w 252"/>
                <a:gd name="T15" fmla="*/ 2 h 126"/>
                <a:gd name="T16" fmla="*/ 5 w 252"/>
                <a:gd name="T17" fmla="*/ 6 h 126"/>
                <a:gd name="T18" fmla="*/ 4 w 252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126"/>
                <a:gd name="T32" fmla="*/ 252 w 25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126">
                  <a:moveTo>
                    <a:pt x="13" y="0"/>
                  </a:moveTo>
                  <a:lnTo>
                    <a:pt x="14" y="16"/>
                  </a:lnTo>
                  <a:lnTo>
                    <a:pt x="242" y="125"/>
                  </a:lnTo>
                  <a:lnTo>
                    <a:pt x="251" y="108"/>
                  </a:lnTo>
                  <a:lnTo>
                    <a:pt x="22" y="0"/>
                  </a:lnTo>
                  <a:lnTo>
                    <a:pt x="23" y="15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2" name="Freeform 267"/>
            <p:cNvSpPr>
              <a:spLocks/>
            </p:cNvSpPr>
            <p:nvPr/>
          </p:nvSpPr>
          <p:spPr bwMode="auto">
            <a:xfrm>
              <a:off x="1781" y="554"/>
              <a:ext cx="201" cy="125"/>
            </a:xfrm>
            <a:custGeom>
              <a:avLst/>
              <a:gdLst>
                <a:gd name="T0" fmla="*/ 75 w 253"/>
                <a:gd name="T1" fmla="*/ 123 h 125"/>
                <a:gd name="T2" fmla="*/ 75 w 253"/>
                <a:gd name="T3" fmla="*/ 108 h 125"/>
                <a:gd name="T4" fmla="*/ 2 w 253"/>
                <a:gd name="T5" fmla="*/ 0 h 125"/>
                <a:gd name="T6" fmla="*/ 0 w 253"/>
                <a:gd name="T7" fmla="*/ 16 h 125"/>
                <a:gd name="T8" fmla="*/ 72 w 253"/>
                <a:gd name="T9" fmla="*/ 124 h 125"/>
                <a:gd name="T10" fmla="*/ 72 w 253"/>
                <a:gd name="T11" fmla="*/ 108 h 125"/>
                <a:gd name="T12" fmla="*/ 75 w 253"/>
                <a:gd name="T13" fmla="*/ 123 h 125"/>
                <a:gd name="T14" fmla="*/ 79 w 253"/>
                <a:gd name="T15" fmla="*/ 115 h 125"/>
                <a:gd name="T16" fmla="*/ 75 w 253"/>
                <a:gd name="T17" fmla="*/ 108 h 125"/>
                <a:gd name="T18" fmla="*/ 75 w 253"/>
                <a:gd name="T19" fmla="*/ 123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125"/>
                <a:gd name="T32" fmla="*/ 253 w 25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125">
                  <a:moveTo>
                    <a:pt x="239" y="123"/>
                  </a:moveTo>
                  <a:lnTo>
                    <a:pt x="239" y="10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29" y="124"/>
                  </a:lnTo>
                  <a:lnTo>
                    <a:pt x="229" y="108"/>
                  </a:lnTo>
                  <a:lnTo>
                    <a:pt x="239" y="123"/>
                  </a:lnTo>
                  <a:lnTo>
                    <a:pt x="252" y="115"/>
                  </a:lnTo>
                  <a:lnTo>
                    <a:pt x="239" y="108"/>
                  </a:lnTo>
                  <a:lnTo>
                    <a:pt x="239" y="123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268"/>
            <p:cNvSpPr>
              <a:spLocks/>
            </p:cNvSpPr>
            <p:nvPr/>
          </p:nvSpPr>
          <p:spPr bwMode="auto">
            <a:xfrm>
              <a:off x="1776" y="548"/>
              <a:ext cx="51" cy="207"/>
            </a:xfrm>
            <a:custGeom>
              <a:avLst/>
              <a:gdLst>
                <a:gd name="T0" fmla="*/ 5 w 65"/>
                <a:gd name="T1" fmla="*/ 2 h 257"/>
                <a:gd name="T2" fmla="*/ 2 w 65"/>
                <a:gd name="T3" fmla="*/ 6 h 257"/>
                <a:gd name="T4" fmla="*/ 14 w 65"/>
                <a:gd name="T5" fmla="*/ 87 h 257"/>
                <a:gd name="T6" fmla="*/ 19 w 65"/>
                <a:gd name="T7" fmla="*/ 85 h 257"/>
                <a:gd name="T8" fmla="*/ 6 w 65"/>
                <a:gd name="T9" fmla="*/ 5 h 257"/>
                <a:gd name="T10" fmla="*/ 2 w 65"/>
                <a:gd name="T11" fmla="*/ 8 h 257"/>
                <a:gd name="T12" fmla="*/ 5 w 65"/>
                <a:gd name="T13" fmla="*/ 2 h 257"/>
                <a:gd name="T14" fmla="*/ 0 w 65"/>
                <a:gd name="T15" fmla="*/ 0 h 257"/>
                <a:gd name="T16" fmla="*/ 2 w 65"/>
                <a:gd name="T17" fmla="*/ 6 h 257"/>
                <a:gd name="T18" fmla="*/ 5 w 65"/>
                <a:gd name="T19" fmla="*/ 2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57"/>
                <a:gd name="T32" fmla="*/ 65 w 65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57">
                  <a:moveTo>
                    <a:pt x="16" y="8"/>
                  </a:moveTo>
                  <a:lnTo>
                    <a:pt x="3" y="18"/>
                  </a:lnTo>
                  <a:lnTo>
                    <a:pt x="47" y="256"/>
                  </a:lnTo>
                  <a:lnTo>
                    <a:pt x="64" y="252"/>
                  </a:lnTo>
                  <a:lnTo>
                    <a:pt x="21" y="14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3" y="1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" name="Freeform 269"/>
          <p:cNvSpPr>
            <a:spLocks/>
          </p:cNvSpPr>
          <p:nvPr/>
        </p:nvSpPr>
        <p:spPr bwMode="auto">
          <a:xfrm>
            <a:off x="2644775" y="1168400"/>
            <a:ext cx="2784475" cy="1800225"/>
          </a:xfrm>
          <a:custGeom>
            <a:avLst/>
            <a:gdLst>
              <a:gd name="T0" fmla="*/ 2147483647 w 1754"/>
              <a:gd name="T1" fmla="*/ 0 h 1134"/>
              <a:gd name="T2" fmla="*/ 2147483647 w 1754"/>
              <a:gd name="T3" fmla="*/ 2147483647 h 1134"/>
              <a:gd name="T4" fmla="*/ 2147483647 w 1754"/>
              <a:gd name="T5" fmla="*/ 2147483647 h 1134"/>
              <a:gd name="T6" fmla="*/ 2147483647 w 1754"/>
              <a:gd name="T7" fmla="*/ 2147483647 h 1134"/>
              <a:gd name="T8" fmla="*/ 2147483647 w 1754"/>
              <a:gd name="T9" fmla="*/ 2147483647 h 1134"/>
              <a:gd name="T10" fmla="*/ 2147483647 w 1754"/>
              <a:gd name="T11" fmla="*/ 2147483647 h 1134"/>
              <a:gd name="T12" fmla="*/ 2147483647 w 1754"/>
              <a:gd name="T13" fmla="*/ 2147483647 h 1134"/>
              <a:gd name="T14" fmla="*/ 2147483647 w 1754"/>
              <a:gd name="T15" fmla="*/ 2147483647 h 1134"/>
              <a:gd name="T16" fmla="*/ 2147483647 w 1754"/>
              <a:gd name="T17" fmla="*/ 2147483647 h 1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4"/>
              <a:gd name="T28" fmla="*/ 0 h 1134"/>
              <a:gd name="T29" fmla="*/ 1754 w 1754"/>
              <a:gd name="T30" fmla="*/ 1134 h 1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4" h="1134">
                <a:moveTo>
                  <a:pt x="1742" y="0"/>
                </a:moveTo>
                <a:cubicBezTo>
                  <a:pt x="1748" y="36"/>
                  <a:pt x="1754" y="73"/>
                  <a:pt x="1742" y="128"/>
                </a:cubicBezTo>
                <a:cubicBezTo>
                  <a:pt x="1730" y="183"/>
                  <a:pt x="1716" y="254"/>
                  <a:pt x="1669" y="329"/>
                </a:cubicBezTo>
                <a:cubicBezTo>
                  <a:pt x="1622" y="404"/>
                  <a:pt x="1587" y="497"/>
                  <a:pt x="1459" y="576"/>
                </a:cubicBezTo>
                <a:cubicBezTo>
                  <a:pt x="1331" y="655"/>
                  <a:pt x="1114" y="756"/>
                  <a:pt x="901" y="805"/>
                </a:cubicBezTo>
                <a:cubicBezTo>
                  <a:pt x="688" y="854"/>
                  <a:pt x="313" y="854"/>
                  <a:pt x="179" y="869"/>
                </a:cubicBezTo>
                <a:cubicBezTo>
                  <a:pt x="45" y="884"/>
                  <a:pt x="123" y="867"/>
                  <a:pt x="96" y="896"/>
                </a:cubicBezTo>
                <a:cubicBezTo>
                  <a:pt x="69" y="925"/>
                  <a:pt x="28" y="1002"/>
                  <a:pt x="14" y="1042"/>
                </a:cubicBezTo>
                <a:cubicBezTo>
                  <a:pt x="0" y="1082"/>
                  <a:pt x="14" y="1119"/>
                  <a:pt x="14" y="113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Rectangle 270"/>
          <p:cNvSpPr>
            <a:spLocks noChangeArrowheads="1"/>
          </p:cNvSpPr>
          <p:nvPr/>
        </p:nvSpPr>
        <p:spPr bwMode="auto">
          <a:xfrm>
            <a:off x="1766888" y="82073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ea typeface="MS PGothic" pitchFamily="34" charset="-128"/>
                <a:cs typeface="Arial" charset="0"/>
              </a:rPr>
              <a:t>Tuned cw laser</a:t>
            </a:r>
          </a:p>
        </p:txBody>
      </p:sp>
      <p:grpSp>
        <p:nvGrpSpPr>
          <p:cNvPr id="271" name="Group 271"/>
          <p:cNvGrpSpPr>
            <a:grpSpLocks/>
          </p:cNvGrpSpPr>
          <p:nvPr/>
        </p:nvGrpSpPr>
        <p:grpSpPr bwMode="auto">
          <a:xfrm>
            <a:off x="6116638" y="588963"/>
            <a:ext cx="3562350" cy="1552575"/>
            <a:chOff x="2951" y="339"/>
            <a:chExt cx="2244" cy="978"/>
          </a:xfrm>
        </p:grpSpPr>
        <p:sp>
          <p:nvSpPr>
            <p:cNvPr id="48143" name="Line 272"/>
            <p:cNvSpPr>
              <a:spLocks noChangeShapeType="1"/>
            </p:cNvSpPr>
            <p:nvPr/>
          </p:nvSpPr>
          <p:spPr bwMode="auto">
            <a:xfrm flipH="1">
              <a:off x="4345" y="485"/>
              <a:ext cx="268" cy="70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273"/>
            <p:cNvSpPr>
              <a:spLocks noChangeShapeType="1"/>
            </p:cNvSpPr>
            <p:nvPr/>
          </p:nvSpPr>
          <p:spPr bwMode="auto">
            <a:xfrm>
              <a:off x="4957" y="339"/>
              <a:ext cx="0" cy="22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274"/>
            <p:cNvSpPr>
              <a:spLocks noChangeShapeType="1"/>
            </p:cNvSpPr>
            <p:nvPr/>
          </p:nvSpPr>
          <p:spPr bwMode="auto">
            <a:xfrm>
              <a:off x="4648" y="447"/>
              <a:ext cx="29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Freeform 275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50 h 139"/>
                <a:gd name="T2" fmla="*/ 3 w 189"/>
                <a:gd name="T3" fmla="*/ 51 h 139"/>
                <a:gd name="T4" fmla="*/ 66 w 189"/>
                <a:gd name="T5" fmla="*/ 4 h 139"/>
                <a:gd name="T6" fmla="*/ 63 w 189"/>
                <a:gd name="T7" fmla="*/ 0 h 139"/>
                <a:gd name="T8" fmla="*/ 2 w 189"/>
                <a:gd name="T9" fmla="*/ 48 h 139"/>
                <a:gd name="T10" fmla="*/ 5 w 189"/>
                <a:gd name="T11" fmla="*/ 50 h 139"/>
                <a:gd name="T12" fmla="*/ 0 w 189"/>
                <a:gd name="T13" fmla="*/ 50 h 139"/>
                <a:gd name="T14" fmla="*/ 2 w 189"/>
                <a:gd name="T15" fmla="*/ 54 h 139"/>
                <a:gd name="T16" fmla="*/ 3 w 189"/>
                <a:gd name="T17" fmla="*/ 51 h 139"/>
                <a:gd name="T18" fmla="*/ 0 w 189"/>
                <a:gd name="T19" fmla="*/ 5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276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5 h 251"/>
                <a:gd name="T4" fmla="*/ 15 w 58"/>
                <a:gd name="T5" fmla="*/ 95 h 251"/>
                <a:gd name="T6" fmla="*/ 19 w 58"/>
                <a:gd name="T7" fmla="*/ 95 h 251"/>
                <a:gd name="T8" fmla="*/ 5 w 58"/>
                <a:gd name="T9" fmla="*/ 3 h 251"/>
                <a:gd name="T10" fmla="*/ 2 w 58"/>
                <a:gd name="T11" fmla="*/ 6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5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277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80 w 243"/>
                <a:gd name="T1" fmla="*/ 48 h 120"/>
                <a:gd name="T2" fmla="*/ 79 w 243"/>
                <a:gd name="T3" fmla="*/ 43 h 120"/>
                <a:gd name="T4" fmla="*/ 2 w 243"/>
                <a:gd name="T5" fmla="*/ 0 h 120"/>
                <a:gd name="T6" fmla="*/ 0 w 243"/>
                <a:gd name="T7" fmla="*/ 5 h 120"/>
                <a:gd name="T8" fmla="*/ 77 w 243"/>
                <a:gd name="T9" fmla="*/ 48 h 120"/>
                <a:gd name="T10" fmla="*/ 77 w 243"/>
                <a:gd name="T11" fmla="*/ 43 h 120"/>
                <a:gd name="T12" fmla="*/ 80 w 243"/>
                <a:gd name="T13" fmla="*/ 48 h 120"/>
                <a:gd name="T14" fmla="*/ 82 w 243"/>
                <a:gd name="T15" fmla="*/ 45 h 120"/>
                <a:gd name="T16" fmla="*/ 79 w 243"/>
                <a:gd name="T17" fmla="*/ 43 h 120"/>
                <a:gd name="T18" fmla="*/ 80 w 243"/>
                <a:gd name="T19" fmla="*/ 4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Freeform 278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50 h 139"/>
                <a:gd name="T2" fmla="*/ 3 w 189"/>
                <a:gd name="T3" fmla="*/ 51 h 139"/>
                <a:gd name="T4" fmla="*/ 66 w 189"/>
                <a:gd name="T5" fmla="*/ 4 h 139"/>
                <a:gd name="T6" fmla="*/ 63 w 189"/>
                <a:gd name="T7" fmla="*/ 0 h 139"/>
                <a:gd name="T8" fmla="*/ 2 w 189"/>
                <a:gd name="T9" fmla="*/ 48 h 139"/>
                <a:gd name="T10" fmla="*/ 5 w 189"/>
                <a:gd name="T11" fmla="*/ 50 h 139"/>
                <a:gd name="T12" fmla="*/ 0 w 189"/>
                <a:gd name="T13" fmla="*/ 50 h 139"/>
                <a:gd name="T14" fmla="*/ 2 w 189"/>
                <a:gd name="T15" fmla="*/ 54 h 139"/>
                <a:gd name="T16" fmla="*/ 3 w 189"/>
                <a:gd name="T17" fmla="*/ 51 h 139"/>
                <a:gd name="T18" fmla="*/ 0 w 189"/>
                <a:gd name="T19" fmla="*/ 5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Freeform 279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5 h 251"/>
                <a:gd name="T4" fmla="*/ 15 w 58"/>
                <a:gd name="T5" fmla="*/ 95 h 251"/>
                <a:gd name="T6" fmla="*/ 19 w 58"/>
                <a:gd name="T7" fmla="*/ 95 h 251"/>
                <a:gd name="T8" fmla="*/ 5 w 58"/>
                <a:gd name="T9" fmla="*/ 3 h 251"/>
                <a:gd name="T10" fmla="*/ 2 w 58"/>
                <a:gd name="T11" fmla="*/ 6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5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Freeform 280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80 w 243"/>
                <a:gd name="T1" fmla="*/ 48 h 120"/>
                <a:gd name="T2" fmla="*/ 79 w 243"/>
                <a:gd name="T3" fmla="*/ 43 h 120"/>
                <a:gd name="T4" fmla="*/ 2 w 243"/>
                <a:gd name="T5" fmla="*/ 0 h 120"/>
                <a:gd name="T6" fmla="*/ 0 w 243"/>
                <a:gd name="T7" fmla="*/ 5 h 120"/>
                <a:gd name="T8" fmla="*/ 77 w 243"/>
                <a:gd name="T9" fmla="*/ 48 h 120"/>
                <a:gd name="T10" fmla="*/ 77 w 243"/>
                <a:gd name="T11" fmla="*/ 43 h 120"/>
                <a:gd name="T12" fmla="*/ 80 w 243"/>
                <a:gd name="T13" fmla="*/ 48 h 120"/>
                <a:gd name="T14" fmla="*/ 82 w 243"/>
                <a:gd name="T15" fmla="*/ 45 h 120"/>
                <a:gd name="T16" fmla="*/ 79 w 243"/>
                <a:gd name="T17" fmla="*/ 43 h 120"/>
                <a:gd name="T18" fmla="*/ 80 w 243"/>
                <a:gd name="T19" fmla="*/ 4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281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50 h 139"/>
                <a:gd name="T2" fmla="*/ 3 w 189"/>
                <a:gd name="T3" fmla="*/ 51 h 139"/>
                <a:gd name="T4" fmla="*/ 66 w 189"/>
                <a:gd name="T5" fmla="*/ 4 h 139"/>
                <a:gd name="T6" fmla="*/ 63 w 189"/>
                <a:gd name="T7" fmla="*/ 0 h 139"/>
                <a:gd name="T8" fmla="*/ 2 w 189"/>
                <a:gd name="T9" fmla="*/ 48 h 139"/>
                <a:gd name="T10" fmla="*/ 5 w 189"/>
                <a:gd name="T11" fmla="*/ 50 h 139"/>
                <a:gd name="T12" fmla="*/ 0 w 189"/>
                <a:gd name="T13" fmla="*/ 50 h 139"/>
                <a:gd name="T14" fmla="*/ 2 w 189"/>
                <a:gd name="T15" fmla="*/ 54 h 139"/>
                <a:gd name="T16" fmla="*/ 3 w 189"/>
                <a:gd name="T17" fmla="*/ 51 h 139"/>
                <a:gd name="T18" fmla="*/ 0 w 189"/>
                <a:gd name="T19" fmla="*/ 5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282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3 w 58"/>
                <a:gd name="T1" fmla="*/ 2 h 251"/>
                <a:gd name="T2" fmla="*/ 2 w 58"/>
                <a:gd name="T3" fmla="*/ 5 h 251"/>
                <a:gd name="T4" fmla="*/ 15 w 58"/>
                <a:gd name="T5" fmla="*/ 95 h 251"/>
                <a:gd name="T6" fmla="*/ 19 w 58"/>
                <a:gd name="T7" fmla="*/ 95 h 251"/>
                <a:gd name="T8" fmla="*/ 5 w 58"/>
                <a:gd name="T9" fmla="*/ 3 h 251"/>
                <a:gd name="T10" fmla="*/ 2 w 58"/>
                <a:gd name="T11" fmla="*/ 6 h 251"/>
                <a:gd name="T12" fmla="*/ 3 w 58"/>
                <a:gd name="T13" fmla="*/ 2 h 251"/>
                <a:gd name="T14" fmla="*/ 0 w 58"/>
                <a:gd name="T15" fmla="*/ 0 h 251"/>
                <a:gd name="T16" fmla="*/ 2 w 58"/>
                <a:gd name="T17" fmla="*/ 5 h 251"/>
                <a:gd name="T18" fmla="*/ 3 w 58"/>
                <a:gd name="T19" fmla="*/ 2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283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80 w 243"/>
                <a:gd name="T1" fmla="*/ 48 h 120"/>
                <a:gd name="T2" fmla="*/ 79 w 243"/>
                <a:gd name="T3" fmla="*/ 43 h 120"/>
                <a:gd name="T4" fmla="*/ 2 w 243"/>
                <a:gd name="T5" fmla="*/ 0 h 120"/>
                <a:gd name="T6" fmla="*/ 0 w 243"/>
                <a:gd name="T7" fmla="*/ 5 h 120"/>
                <a:gd name="T8" fmla="*/ 77 w 243"/>
                <a:gd name="T9" fmla="*/ 48 h 120"/>
                <a:gd name="T10" fmla="*/ 77 w 243"/>
                <a:gd name="T11" fmla="*/ 43 h 120"/>
                <a:gd name="T12" fmla="*/ 80 w 243"/>
                <a:gd name="T13" fmla="*/ 48 h 120"/>
                <a:gd name="T14" fmla="*/ 82 w 243"/>
                <a:gd name="T15" fmla="*/ 45 h 120"/>
                <a:gd name="T16" fmla="*/ 79 w 243"/>
                <a:gd name="T17" fmla="*/ 43 h 120"/>
                <a:gd name="T18" fmla="*/ 80 w 243"/>
                <a:gd name="T19" fmla="*/ 4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284"/>
            <p:cNvSpPr>
              <a:spLocks/>
            </p:cNvSpPr>
            <p:nvPr/>
          </p:nvSpPr>
          <p:spPr bwMode="auto">
            <a:xfrm>
              <a:off x="4639" y="518"/>
              <a:ext cx="158" cy="123"/>
            </a:xfrm>
            <a:custGeom>
              <a:avLst/>
              <a:gdLst>
                <a:gd name="T0" fmla="*/ 0 w 196"/>
                <a:gd name="T1" fmla="*/ 52 h 148"/>
                <a:gd name="T2" fmla="*/ 5 w 196"/>
                <a:gd name="T3" fmla="*/ 55 h 148"/>
                <a:gd name="T4" fmla="*/ 66 w 196"/>
                <a:gd name="T5" fmla="*/ 6 h 148"/>
                <a:gd name="T6" fmla="*/ 63 w 196"/>
                <a:gd name="T7" fmla="*/ 0 h 148"/>
                <a:gd name="T8" fmla="*/ 2 w 196"/>
                <a:gd name="T9" fmla="*/ 49 h 148"/>
                <a:gd name="T10" fmla="*/ 6 w 196"/>
                <a:gd name="T11" fmla="*/ 52 h 148"/>
                <a:gd name="T12" fmla="*/ 0 w 196"/>
                <a:gd name="T13" fmla="*/ 52 h 148"/>
                <a:gd name="T14" fmla="*/ 2 w 196"/>
                <a:gd name="T15" fmla="*/ 58 h 148"/>
                <a:gd name="T16" fmla="*/ 5 w 196"/>
                <a:gd name="T17" fmla="*/ 55 h 148"/>
                <a:gd name="T18" fmla="*/ 0 w 196"/>
                <a:gd name="T19" fmla="*/ 52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0" y="132"/>
                  </a:moveTo>
                  <a:lnTo>
                    <a:pt x="15" y="138"/>
                  </a:lnTo>
                  <a:lnTo>
                    <a:pt x="195" y="14"/>
                  </a:lnTo>
                  <a:lnTo>
                    <a:pt x="185" y="0"/>
                  </a:lnTo>
                  <a:lnTo>
                    <a:pt x="4" y="123"/>
                  </a:lnTo>
                  <a:lnTo>
                    <a:pt x="18" y="130"/>
                  </a:lnTo>
                  <a:lnTo>
                    <a:pt x="0" y="132"/>
                  </a:lnTo>
                  <a:lnTo>
                    <a:pt x="3" y="147"/>
                  </a:lnTo>
                  <a:lnTo>
                    <a:pt x="15" y="138"/>
                  </a:lnTo>
                  <a:lnTo>
                    <a:pt x="0" y="13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Freeform 285"/>
            <p:cNvSpPr>
              <a:spLocks/>
            </p:cNvSpPr>
            <p:nvPr/>
          </p:nvSpPr>
          <p:spPr bwMode="auto">
            <a:xfrm>
              <a:off x="4597" y="416"/>
              <a:ext cx="53" cy="213"/>
            </a:xfrm>
            <a:custGeom>
              <a:avLst/>
              <a:gdLst>
                <a:gd name="T0" fmla="*/ 6 w 65"/>
                <a:gd name="T1" fmla="*/ 3 h 257"/>
                <a:gd name="T2" fmla="*/ 2 w 65"/>
                <a:gd name="T3" fmla="*/ 7 h 257"/>
                <a:gd name="T4" fmla="*/ 16 w 65"/>
                <a:gd name="T5" fmla="*/ 100 h 257"/>
                <a:gd name="T6" fmla="*/ 23 w 65"/>
                <a:gd name="T7" fmla="*/ 99 h 257"/>
                <a:gd name="T8" fmla="*/ 7 w 65"/>
                <a:gd name="T9" fmla="*/ 6 h 257"/>
                <a:gd name="T10" fmla="*/ 3 w 65"/>
                <a:gd name="T11" fmla="*/ 10 h 257"/>
                <a:gd name="T12" fmla="*/ 6 w 65"/>
                <a:gd name="T13" fmla="*/ 3 h 257"/>
                <a:gd name="T14" fmla="*/ 0 w 65"/>
                <a:gd name="T15" fmla="*/ 0 h 257"/>
                <a:gd name="T16" fmla="*/ 2 w 65"/>
                <a:gd name="T17" fmla="*/ 7 h 257"/>
                <a:gd name="T18" fmla="*/ 6 w 65"/>
                <a:gd name="T19" fmla="*/ 3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57"/>
                <a:gd name="T32" fmla="*/ 65 w 65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57">
                  <a:moveTo>
                    <a:pt x="16" y="8"/>
                  </a:moveTo>
                  <a:lnTo>
                    <a:pt x="3" y="18"/>
                  </a:lnTo>
                  <a:lnTo>
                    <a:pt x="47" y="256"/>
                  </a:lnTo>
                  <a:lnTo>
                    <a:pt x="64" y="252"/>
                  </a:lnTo>
                  <a:lnTo>
                    <a:pt x="21" y="14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3" y="1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Freeform 286"/>
            <p:cNvSpPr>
              <a:spLocks/>
            </p:cNvSpPr>
            <p:nvPr/>
          </p:nvSpPr>
          <p:spPr bwMode="auto">
            <a:xfrm>
              <a:off x="4603" y="422"/>
              <a:ext cx="204" cy="103"/>
            </a:xfrm>
            <a:custGeom>
              <a:avLst/>
              <a:gdLst>
                <a:gd name="T0" fmla="*/ 82 w 253"/>
                <a:gd name="T1" fmla="*/ 46 h 125"/>
                <a:gd name="T2" fmla="*/ 82 w 253"/>
                <a:gd name="T3" fmla="*/ 40 h 125"/>
                <a:gd name="T4" fmla="*/ 2 w 253"/>
                <a:gd name="T5" fmla="*/ 0 h 125"/>
                <a:gd name="T6" fmla="*/ 0 w 253"/>
                <a:gd name="T7" fmla="*/ 6 h 125"/>
                <a:gd name="T8" fmla="*/ 78 w 253"/>
                <a:gd name="T9" fmla="*/ 47 h 125"/>
                <a:gd name="T10" fmla="*/ 78 w 253"/>
                <a:gd name="T11" fmla="*/ 40 h 125"/>
                <a:gd name="T12" fmla="*/ 82 w 253"/>
                <a:gd name="T13" fmla="*/ 46 h 125"/>
                <a:gd name="T14" fmla="*/ 85 w 253"/>
                <a:gd name="T15" fmla="*/ 44 h 125"/>
                <a:gd name="T16" fmla="*/ 82 w 253"/>
                <a:gd name="T17" fmla="*/ 40 h 125"/>
                <a:gd name="T18" fmla="*/ 82 w 253"/>
                <a:gd name="T19" fmla="*/ 46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125"/>
                <a:gd name="T32" fmla="*/ 253 w 25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125">
                  <a:moveTo>
                    <a:pt x="239" y="123"/>
                  </a:moveTo>
                  <a:lnTo>
                    <a:pt x="239" y="10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29" y="124"/>
                  </a:lnTo>
                  <a:lnTo>
                    <a:pt x="229" y="108"/>
                  </a:lnTo>
                  <a:lnTo>
                    <a:pt x="239" y="123"/>
                  </a:lnTo>
                  <a:lnTo>
                    <a:pt x="252" y="115"/>
                  </a:lnTo>
                  <a:lnTo>
                    <a:pt x="239" y="108"/>
                  </a:lnTo>
                  <a:lnTo>
                    <a:pt x="239" y="12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287"/>
            <p:cNvSpPr>
              <a:spLocks/>
            </p:cNvSpPr>
            <p:nvPr/>
          </p:nvSpPr>
          <p:spPr bwMode="auto">
            <a:xfrm>
              <a:off x="4159" y="1038"/>
              <a:ext cx="158" cy="123"/>
            </a:xfrm>
            <a:custGeom>
              <a:avLst/>
              <a:gdLst>
                <a:gd name="T0" fmla="*/ 66 w 196"/>
                <a:gd name="T1" fmla="*/ 6 h 148"/>
                <a:gd name="T2" fmla="*/ 61 w 196"/>
                <a:gd name="T3" fmla="*/ 3 h 148"/>
                <a:gd name="T4" fmla="*/ 0 w 196"/>
                <a:gd name="T5" fmla="*/ 52 h 148"/>
                <a:gd name="T6" fmla="*/ 4 w 196"/>
                <a:gd name="T7" fmla="*/ 58 h 148"/>
                <a:gd name="T8" fmla="*/ 65 w 196"/>
                <a:gd name="T9" fmla="*/ 9 h 148"/>
                <a:gd name="T10" fmla="*/ 60 w 196"/>
                <a:gd name="T11" fmla="*/ 7 h 148"/>
                <a:gd name="T12" fmla="*/ 66 w 196"/>
                <a:gd name="T13" fmla="*/ 6 h 148"/>
                <a:gd name="T14" fmla="*/ 65 w 196"/>
                <a:gd name="T15" fmla="*/ 0 h 148"/>
                <a:gd name="T16" fmla="*/ 61 w 196"/>
                <a:gd name="T17" fmla="*/ 3 h 148"/>
                <a:gd name="T18" fmla="*/ 66 w 196"/>
                <a:gd name="T19" fmla="*/ 6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195" y="14"/>
                  </a:moveTo>
                  <a:lnTo>
                    <a:pt x="180" y="8"/>
                  </a:lnTo>
                  <a:lnTo>
                    <a:pt x="0" y="132"/>
                  </a:lnTo>
                  <a:lnTo>
                    <a:pt x="11" y="147"/>
                  </a:lnTo>
                  <a:lnTo>
                    <a:pt x="191" y="23"/>
                  </a:lnTo>
                  <a:lnTo>
                    <a:pt x="176" y="17"/>
                  </a:lnTo>
                  <a:lnTo>
                    <a:pt x="195" y="14"/>
                  </a:lnTo>
                  <a:lnTo>
                    <a:pt x="192" y="0"/>
                  </a:lnTo>
                  <a:lnTo>
                    <a:pt x="180" y="8"/>
                  </a:lnTo>
                  <a:lnTo>
                    <a:pt x="195" y="1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Freeform 288"/>
            <p:cNvSpPr>
              <a:spLocks/>
            </p:cNvSpPr>
            <p:nvPr/>
          </p:nvSpPr>
          <p:spPr bwMode="auto">
            <a:xfrm>
              <a:off x="4306" y="1052"/>
              <a:ext cx="55" cy="213"/>
            </a:xfrm>
            <a:custGeom>
              <a:avLst/>
              <a:gdLst>
                <a:gd name="T0" fmla="*/ 17 w 68"/>
                <a:gd name="T1" fmla="*/ 98 h 257"/>
                <a:gd name="T2" fmla="*/ 22 w 68"/>
                <a:gd name="T3" fmla="*/ 94 h 257"/>
                <a:gd name="T4" fmla="*/ 6 w 68"/>
                <a:gd name="T5" fmla="*/ 0 h 257"/>
                <a:gd name="T6" fmla="*/ 0 w 68"/>
                <a:gd name="T7" fmla="*/ 2 h 257"/>
                <a:gd name="T8" fmla="*/ 15 w 68"/>
                <a:gd name="T9" fmla="*/ 94 h 257"/>
                <a:gd name="T10" fmla="*/ 21 w 68"/>
                <a:gd name="T11" fmla="*/ 90 h 257"/>
                <a:gd name="T12" fmla="*/ 17 w 68"/>
                <a:gd name="T13" fmla="*/ 98 h 257"/>
                <a:gd name="T14" fmla="*/ 23 w 68"/>
                <a:gd name="T15" fmla="*/ 100 h 257"/>
                <a:gd name="T16" fmla="*/ 22 w 68"/>
                <a:gd name="T17" fmla="*/ 94 h 257"/>
                <a:gd name="T18" fmla="*/ 17 w 68"/>
                <a:gd name="T19" fmla="*/ 98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57"/>
                <a:gd name="T32" fmla="*/ 68 w 6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57">
                  <a:moveTo>
                    <a:pt x="50" y="248"/>
                  </a:moveTo>
                  <a:lnTo>
                    <a:pt x="63" y="239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241"/>
                  </a:lnTo>
                  <a:lnTo>
                    <a:pt x="59" y="232"/>
                  </a:lnTo>
                  <a:lnTo>
                    <a:pt x="50" y="248"/>
                  </a:lnTo>
                  <a:lnTo>
                    <a:pt x="67" y="256"/>
                  </a:lnTo>
                  <a:lnTo>
                    <a:pt x="63" y="239"/>
                  </a:lnTo>
                  <a:lnTo>
                    <a:pt x="50" y="24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Freeform 289"/>
            <p:cNvSpPr>
              <a:spLocks/>
            </p:cNvSpPr>
            <p:nvPr/>
          </p:nvSpPr>
          <p:spPr bwMode="auto">
            <a:xfrm>
              <a:off x="4150" y="1153"/>
              <a:ext cx="203" cy="104"/>
            </a:xfrm>
            <a:custGeom>
              <a:avLst/>
              <a:gdLst>
                <a:gd name="T0" fmla="*/ 4 w 252"/>
                <a:gd name="T1" fmla="*/ 0 h 126"/>
                <a:gd name="T2" fmla="*/ 5 w 252"/>
                <a:gd name="T3" fmla="*/ 6 h 126"/>
                <a:gd name="T4" fmla="*/ 82 w 252"/>
                <a:gd name="T5" fmla="*/ 48 h 126"/>
                <a:gd name="T6" fmla="*/ 85 w 252"/>
                <a:gd name="T7" fmla="*/ 41 h 126"/>
                <a:gd name="T8" fmla="*/ 8 w 252"/>
                <a:gd name="T9" fmla="*/ 0 h 126"/>
                <a:gd name="T10" fmla="*/ 8 w 252"/>
                <a:gd name="T11" fmla="*/ 6 h 126"/>
                <a:gd name="T12" fmla="*/ 4 w 252"/>
                <a:gd name="T13" fmla="*/ 0 h 126"/>
                <a:gd name="T14" fmla="*/ 0 w 252"/>
                <a:gd name="T15" fmla="*/ 3 h 126"/>
                <a:gd name="T16" fmla="*/ 5 w 252"/>
                <a:gd name="T17" fmla="*/ 6 h 126"/>
                <a:gd name="T18" fmla="*/ 4 w 252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126"/>
                <a:gd name="T32" fmla="*/ 252 w 25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126">
                  <a:moveTo>
                    <a:pt x="13" y="0"/>
                  </a:moveTo>
                  <a:lnTo>
                    <a:pt x="14" y="16"/>
                  </a:lnTo>
                  <a:lnTo>
                    <a:pt x="242" y="125"/>
                  </a:lnTo>
                  <a:lnTo>
                    <a:pt x="251" y="108"/>
                  </a:lnTo>
                  <a:lnTo>
                    <a:pt x="22" y="0"/>
                  </a:lnTo>
                  <a:lnTo>
                    <a:pt x="23" y="15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290"/>
            <p:cNvSpPr>
              <a:spLocks noChangeShapeType="1"/>
            </p:cNvSpPr>
            <p:nvPr/>
          </p:nvSpPr>
          <p:spPr bwMode="auto">
            <a:xfrm flipH="1">
              <a:off x="3377" y="1234"/>
              <a:ext cx="91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2" name="Line 291"/>
            <p:cNvSpPr>
              <a:spLocks noChangeShapeType="1"/>
            </p:cNvSpPr>
            <p:nvPr/>
          </p:nvSpPr>
          <p:spPr bwMode="auto">
            <a:xfrm flipV="1">
              <a:off x="3374" y="1035"/>
              <a:ext cx="400" cy="2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Line 292"/>
            <p:cNvSpPr>
              <a:spLocks noChangeShapeType="1"/>
            </p:cNvSpPr>
            <p:nvPr/>
          </p:nvSpPr>
          <p:spPr bwMode="auto">
            <a:xfrm flipH="1">
              <a:off x="2957" y="1038"/>
              <a:ext cx="81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Rectangle 293"/>
            <p:cNvSpPr>
              <a:spLocks noChangeArrowheads="1"/>
            </p:cNvSpPr>
            <p:nvPr/>
          </p:nvSpPr>
          <p:spPr bwMode="auto">
            <a:xfrm>
              <a:off x="3554" y="1088"/>
              <a:ext cx="26" cy="11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48165" name="Arc 294"/>
            <p:cNvSpPr>
              <a:spLocks/>
            </p:cNvSpPr>
            <p:nvPr/>
          </p:nvSpPr>
          <p:spPr bwMode="auto">
            <a:xfrm>
              <a:off x="3722" y="960"/>
              <a:ext cx="82" cy="166"/>
            </a:xfrm>
            <a:custGeom>
              <a:avLst/>
              <a:gdLst>
                <a:gd name="T0" fmla="*/ 0 w 21816"/>
                <a:gd name="T1" fmla="*/ 0 h 21600"/>
                <a:gd name="T2" fmla="*/ 0 w 21816"/>
                <a:gd name="T3" fmla="*/ 0 h 21600"/>
                <a:gd name="T4" fmla="*/ 0 w 218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16"/>
                <a:gd name="T10" fmla="*/ 0 h 21600"/>
                <a:gd name="T11" fmla="*/ 21816 w 218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16" h="21600" fill="none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</a:path>
                <a:path w="21816" h="21600" stroke="0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  <a:lnTo>
                    <a:pt x="216" y="2160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Arc 295"/>
            <p:cNvSpPr>
              <a:spLocks/>
            </p:cNvSpPr>
            <p:nvPr/>
          </p:nvSpPr>
          <p:spPr bwMode="auto">
            <a:xfrm>
              <a:off x="3336" y="1164"/>
              <a:ext cx="97" cy="1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7" name="Line 296"/>
            <p:cNvSpPr>
              <a:spLocks noChangeShapeType="1"/>
            </p:cNvSpPr>
            <p:nvPr/>
          </p:nvSpPr>
          <p:spPr bwMode="auto">
            <a:xfrm>
              <a:off x="2951" y="932"/>
              <a:ext cx="0" cy="21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8" name="Line 297"/>
            <p:cNvSpPr>
              <a:spLocks noChangeShapeType="1"/>
            </p:cNvSpPr>
            <p:nvPr/>
          </p:nvSpPr>
          <p:spPr bwMode="auto">
            <a:xfrm>
              <a:off x="4975" y="443"/>
              <a:ext cx="16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Rectangle 298"/>
            <p:cNvSpPr>
              <a:spLocks noChangeArrowheads="1"/>
            </p:cNvSpPr>
            <p:nvPr/>
          </p:nvSpPr>
          <p:spPr bwMode="auto">
            <a:xfrm>
              <a:off x="3054" y="509"/>
              <a:ext cx="13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000" b="1">
                  <a:ea typeface="MS PGothic" pitchFamily="34" charset="-128"/>
                  <a:cs typeface="Arial" charset="0"/>
                </a:rPr>
                <a:t>Mode locked laser</a:t>
              </a:r>
            </a:p>
          </p:txBody>
        </p:sp>
        <p:sp>
          <p:nvSpPr>
            <p:cNvPr id="48170" name="Line 299"/>
            <p:cNvSpPr>
              <a:spLocks noChangeShapeType="1"/>
            </p:cNvSpPr>
            <p:nvPr/>
          </p:nvSpPr>
          <p:spPr bwMode="auto">
            <a:xfrm>
              <a:off x="5099" y="387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0" name="Line 300"/>
          <p:cNvSpPr>
            <a:spLocks noChangeShapeType="1"/>
          </p:cNvSpPr>
          <p:nvPr/>
        </p:nvSpPr>
        <p:spPr bwMode="auto">
          <a:xfrm>
            <a:off x="9586913" y="755650"/>
            <a:ext cx="0" cy="2171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Text Box 301"/>
          <p:cNvSpPr txBox="1">
            <a:spLocks noChangeArrowheads="1"/>
          </p:cNvSpPr>
          <p:nvPr/>
        </p:nvSpPr>
        <p:spPr bwMode="auto">
          <a:xfrm>
            <a:off x="1674813" y="146050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  <a:cs typeface="Arial" charset="0"/>
              </a:rPr>
              <a:t>The laser as an orthodontist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69" grpId="0" animBg="1"/>
      <p:bldP spid="3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6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2865438" y="990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Kerr effect and dispersion leads to the nonlinear Schroedinger equation</a:t>
            </a: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570413" y="247650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The temporal soliton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138488" y="1489075"/>
            <a:ext cx="614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The nonlinear Schroedinger equation leads to a soliton of order 1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32013" y="20447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The sech shaped pulse rattles back and forth in the cavity, producing a frequency comb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2009775" y="874713"/>
            <a:ext cx="8520113" cy="16446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&#10;we got:&#10;$$\tau_{G0}^2 = \frac{\lambda_{\ell}k_{\ell}''}{2\pi{\bar n}_2 I_0}&#10;$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72" y="1330352"/>
            <a:ext cx="4726856" cy="807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944680" y="678718"/>
            <a:ext cx="65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actions </a:t>
            </a:r>
            <a:r>
              <a:rPr lang="en-US" dirty="0"/>
              <a:t>of nonlinearity and GVD exactly compensate each other.</a:t>
            </a:r>
          </a:p>
        </p:txBody>
      </p:sp>
    </p:spTree>
    <p:extLst>
      <p:ext uri="{BB962C8B-B14F-4D97-AF65-F5344CB8AC3E}">
        <p14:creationId xmlns:p14="http://schemas.microsoft.com/office/powerpoint/2010/main" val="1324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/>
          <p:cNvSpPr txBox="1">
            <a:spLocks noChangeArrowheads="1"/>
          </p:cNvSpPr>
          <p:nvPr/>
        </p:nvSpPr>
        <p:spPr bwMode="auto">
          <a:xfrm>
            <a:off x="365125" y="-174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498475" y="1119188"/>
            <a:ext cx="372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The laser cavity having dispersion,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184275" y="1557338"/>
            <a:ext cx="732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  <a:cs typeface="Arial" charset="0"/>
              </a:rPr>
              <a:t>How can the modes of the frequency comb be exactly equally spaced?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9100" y="38481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>
                <a:latin typeface="Calibri" pitchFamily="34" charset="0"/>
                <a:cs typeface="Arial" charset="0"/>
              </a:rPr>
              <a:t>Procedure:</a:t>
            </a:r>
            <a:r>
              <a:rPr lang="en-US" altLang="en-US">
                <a:latin typeface="Calibri" pitchFamily="34" charset="0"/>
                <a:cs typeface="Arial" charset="0"/>
              </a:rPr>
              <a:t>   1) write the quadratic spectral chirp coefficient induced by Kerr effect:</a:t>
            </a:r>
          </a:p>
        </p:txBody>
      </p:sp>
      <p:pic>
        <p:nvPicPr>
          <p:cNvPr id="9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05175" y="4289425"/>
            <a:ext cx="17510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5029200"/>
            <a:ext cx="561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Multiply the chirped frequency spectrum by the dispersion:</a:t>
            </a:r>
          </a:p>
        </p:txBody>
      </p:sp>
      <p:pic>
        <p:nvPicPr>
          <p:cNvPr id="11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49963" y="4954588"/>
            <a:ext cx="17462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46075" y="5600700"/>
            <a:ext cx="390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at each round-trip, to find the condition: </a:t>
            </a:r>
          </a:p>
        </p:txBody>
      </p:sp>
      <p:pic>
        <p:nvPicPr>
          <p:cNvPr id="13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86325" y="5637213"/>
            <a:ext cx="14938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797425" y="561816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142875" y="179388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laser as an orthodontist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2212975" y="506413"/>
            <a:ext cx="522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Evolution of a single pulse in an ``ideal'' cavity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687638" y="1897063"/>
            <a:ext cx="2887662" cy="1192212"/>
            <a:chOff x="349" y="1017"/>
            <a:chExt cx="1819" cy="751"/>
          </a:xfrm>
        </p:grpSpPr>
        <p:sp>
          <p:nvSpPr>
            <p:cNvPr id="51215" name="Text Box 5"/>
            <p:cNvSpPr txBox="1">
              <a:spLocks noChangeArrowheads="1"/>
            </p:cNvSpPr>
            <p:nvPr/>
          </p:nvSpPr>
          <p:spPr bwMode="auto">
            <a:xfrm>
              <a:off x="950" y="1017"/>
              <a:ext cx="8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Dispersion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1216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9" y="1346"/>
              <a:ext cx="1819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717925" y="4278313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Kerr effect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262813" y="1897063"/>
            <a:ext cx="2876550" cy="1119187"/>
            <a:chOff x="3231" y="1017"/>
            <a:chExt cx="1812" cy="705"/>
          </a:xfrm>
        </p:grpSpPr>
        <p:sp>
          <p:nvSpPr>
            <p:cNvPr id="51213" name="Text Box 10"/>
            <p:cNvSpPr txBox="1">
              <a:spLocks noChangeArrowheads="1"/>
            </p:cNvSpPr>
            <p:nvPr/>
          </p:nvSpPr>
          <p:spPr bwMode="auto">
            <a:xfrm>
              <a:off x="3530" y="1017"/>
              <a:ext cx="1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Kerr-induced chirp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1214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31" y="1354"/>
              <a:ext cx="18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057650" y="3063875"/>
            <a:ext cx="4953000" cy="960438"/>
            <a:chOff x="1212" y="1752"/>
            <a:chExt cx="3120" cy="605"/>
          </a:xfrm>
        </p:grpSpPr>
        <p:pic>
          <p:nvPicPr>
            <p:cNvPr id="51210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49" y="2016"/>
              <a:ext cx="1451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1" name="Line 14"/>
            <p:cNvSpPr>
              <a:spLocks noChangeShapeType="1"/>
            </p:cNvSpPr>
            <p:nvPr/>
          </p:nvSpPr>
          <p:spPr bwMode="auto">
            <a:xfrm>
              <a:off x="1212" y="1860"/>
              <a:ext cx="76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Line 15"/>
            <p:cNvSpPr>
              <a:spLocks noChangeShapeType="1"/>
            </p:cNvSpPr>
            <p:nvPr/>
          </p:nvSpPr>
          <p:spPr bwMode="auto">
            <a:xfrm flipH="1">
              <a:off x="3660" y="1752"/>
              <a:ext cx="672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Arc 16"/>
          <p:cNvSpPr>
            <a:spLocks/>
          </p:cNvSpPr>
          <p:nvPr/>
        </p:nvSpPr>
        <p:spPr bwMode="auto">
          <a:xfrm flipV="1">
            <a:off x="9753600" y="2932113"/>
            <a:ext cx="1160463" cy="2228850"/>
          </a:xfrm>
          <a:custGeom>
            <a:avLst/>
            <a:gdLst>
              <a:gd name="T0" fmla="*/ 0 w 21600"/>
              <a:gd name="T1" fmla="*/ 0 h 39032"/>
              <a:gd name="T2" fmla="*/ 1977939700 w 21600"/>
              <a:gd name="T3" fmla="*/ 2147483647 h 39032"/>
              <a:gd name="T4" fmla="*/ 0 w 21600"/>
              <a:gd name="T5" fmla="*/ 2147483647 h 39032"/>
              <a:gd name="T6" fmla="*/ 0 60000 65536"/>
              <a:gd name="T7" fmla="*/ 0 60000 65536"/>
              <a:gd name="T8" fmla="*/ 0 60000 65536"/>
              <a:gd name="T9" fmla="*/ 0 w 21600"/>
              <a:gd name="T10" fmla="*/ 0 h 39032"/>
              <a:gd name="T11" fmla="*/ 21600 w 21600"/>
              <a:gd name="T12" fmla="*/ 39032 h 39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03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88"/>
                  <a:pt x="18314" y="34964"/>
                  <a:pt x="12754" y="39031"/>
                </a:cubicBezTo>
              </a:path>
              <a:path w="21600" h="3903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88"/>
                  <a:pt x="18314" y="34964"/>
                  <a:pt x="12754" y="3903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313363" y="3325813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pic>
        <p:nvPicPr>
          <p:cNvPr id="1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640013" y="4910138"/>
            <a:ext cx="66722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Box 16"/>
          <p:cNvSpPr txBox="1">
            <a:spLocks noChangeArrowheads="1"/>
          </p:cNvSpPr>
          <p:nvPr/>
        </p:nvSpPr>
        <p:spPr bwMode="auto">
          <a:xfrm>
            <a:off x="3959225" y="1414463"/>
            <a:ext cx="347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P = perimeter of the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1936750" y="-9525"/>
            <a:ext cx="402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How unequally spaced modes</a:t>
            </a:r>
            <a:endParaRPr lang="fr-FR" altLang="en-US" b="1">
              <a:solidFill>
                <a:srgbClr val="1B069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952625" y="307975"/>
            <a:ext cx="444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lead to a perfect frequency comb</a:t>
            </a:r>
            <a:endParaRPr lang="fr-FR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91413" y="1173163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Phase delay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052638" y="774700"/>
            <a:ext cx="4867275" cy="631825"/>
            <a:chOff x="86" y="488"/>
            <a:chExt cx="3066" cy="398"/>
          </a:xfrm>
        </p:grpSpPr>
        <p:sp>
          <p:nvSpPr>
            <p:cNvPr id="52260" name="Text Box 7"/>
            <p:cNvSpPr txBox="1">
              <a:spLocks noChangeArrowheads="1"/>
            </p:cNvSpPr>
            <p:nvPr/>
          </p:nvSpPr>
          <p:spPr bwMode="auto">
            <a:xfrm>
              <a:off x="86" y="531"/>
              <a:ext cx="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Group delay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61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74" y="488"/>
              <a:ext cx="207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916113" y="1687513"/>
            <a:ext cx="6780212" cy="582612"/>
            <a:chOff x="0" y="1063"/>
            <a:chExt cx="4271" cy="367"/>
          </a:xfrm>
        </p:grpSpPr>
        <p:sp>
          <p:nvSpPr>
            <p:cNvPr id="52257" name="Text Box 10"/>
            <p:cNvSpPr txBox="1">
              <a:spLocks noChangeArrowheads="1"/>
            </p:cNvSpPr>
            <p:nvPr/>
          </p:nvSpPr>
          <p:spPr bwMode="auto">
            <a:xfrm>
              <a:off x="0" y="1097"/>
              <a:ext cx="10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Cavity modes: 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8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33" y="1063"/>
              <a:ext cx="5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9" name="Text Box 12"/>
            <p:cNvSpPr txBox="1">
              <a:spLocks noChangeArrowheads="1"/>
            </p:cNvSpPr>
            <p:nvPr/>
          </p:nvSpPr>
          <p:spPr bwMode="auto">
            <a:xfrm>
              <a:off x="1686" y="1068"/>
              <a:ext cx="25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not equally spaced because 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latin typeface="Calibri" pitchFamily="34" charset="0"/>
                  <a:ea typeface="MS PGothic" pitchFamily="34" charset="-128"/>
                </a:rPr>
                <a:t>av = 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latin typeface="Calibri" pitchFamily="34" charset="0"/>
                  <a:ea typeface="MS PGothic" pitchFamily="34" charset="-128"/>
                </a:rPr>
                <a:t>av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(</a:t>
              </a:r>
              <a:r>
                <a:rPr lang="en-US" altLang="en-US" sz="2000" i="1">
                  <a:latin typeface="Symbol" pitchFamily="18" charset="2"/>
                  <a:ea typeface="MS PGothic" pitchFamily="34" charset="-128"/>
                </a:rPr>
                <a:t>w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)</a:t>
              </a:r>
              <a:endParaRPr lang="fr-FR" altLang="en-US" sz="2000" i="1" baseline="-25000"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1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870075" y="3210719"/>
            <a:ext cx="33766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510213" y="3090863"/>
            <a:ext cx="5549900" cy="747712"/>
            <a:chOff x="2264" y="1947"/>
            <a:chExt cx="3496" cy="471"/>
          </a:xfrm>
        </p:grpSpPr>
        <p:sp>
          <p:nvSpPr>
            <p:cNvPr id="52255" name="Text Box 16"/>
            <p:cNvSpPr txBox="1">
              <a:spLocks noChangeArrowheads="1"/>
            </p:cNvSpPr>
            <p:nvPr/>
          </p:nvSpPr>
          <p:spPr bwMode="auto">
            <a:xfrm>
              <a:off x="2264" y="207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where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6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880" y="1947"/>
              <a:ext cx="28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068513" y="4049713"/>
            <a:ext cx="3600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6084888" y="3736975"/>
            <a:ext cx="2830512" cy="606425"/>
            <a:chOff x="2626" y="2354"/>
            <a:chExt cx="1783" cy="382"/>
          </a:xfrm>
        </p:grpSpPr>
        <p:sp>
          <p:nvSpPr>
            <p:cNvPr id="52253" name="Text Box 20"/>
            <p:cNvSpPr txBox="1">
              <a:spLocks noChangeArrowheads="1"/>
            </p:cNvSpPr>
            <p:nvPr/>
          </p:nvSpPr>
          <p:spPr bwMode="auto">
            <a:xfrm>
              <a:off x="2626" y="2416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where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4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306" y="2354"/>
              <a:ext cx="110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916113" y="4921250"/>
            <a:ext cx="50482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938338" y="5892800"/>
            <a:ext cx="55991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445125" y="4964113"/>
            <a:ext cx="1509713" cy="493712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770563" y="45227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ea typeface="MS PGothic" pitchFamily="34" charset="-128"/>
              </a:rPr>
              <a:t>dispersion</a:t>
            </a:r>
            <a:endParaRPr lang="fr-FR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4803775" y="5413375"/>
            <a:ext cx="8858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488113" y="5413375"/>
            <a:ext cx="261937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8837613" y="6056313"/>
            <a:ext cx="14938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8620125" y="549751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5138738" y="5597525"/>
            <a:ext cx="3294062" cy="3540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" name="Arc 31"/>
          <p:cNvSpPr>
            <a:spLocks/>
          </p:cNvSpPr>
          <p:nvPr/>
        </p:nvSpPr>
        <p:spPr bwMode="auto">
          <a:xfrm flipH="1" flipV="1">
            <a:off x="6488113" y="6372225"/>
            <a:ext cx="2109787" cy="409575"/>
          </a:xfrm>
          <a:custGeom>
            <a:avLst/>
            <a:gdLst>
              <a:gd name="T0" fmla="*/ 0 w 41808"/>
              <a:gd name="T1" fmla="*/ 95257061 h 21600"/>
              <a:gd name="T2" fmla="*/ 2147483647 w 41808"/>
              <a:gd name="T3" fmla="*/ 147262676 h 21600"/>
              <a:gd name="T4" fmla="*/ 2147483647 w 41808"/>
              <a:gd name="T5" fmla="*/ 147262676 h 21600"/>
              <a:gd name="T6" fmla="*/ 0 60000 65536"/>
              <a:gd name="T7" fmla="*/ 0 60000 65536"/>
              <a:gd name="T8" fmla="*/ 0 60000 65536"/>
              <a:gd name="T9" fmla="*/ 0 w 41808"/>
              <a:gd name="T10" fmla="*/ 0 h 21600"/>
              <a:gd name="T11" fmla="*/ 41808 w 418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08" h="21600" fill="none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</a:path>
              <a:path w="41808" h="21600" stroke="0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  <a:lnTo>
                  <a:pt x="20208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32"/>
          <p:cNvSpPr>
            <a:spLocks/>
          </p:cNvSpPr>
          <p:nvPr/>
        </p:nvSpPr>
        <p:spPr bwMode="auto">
          <a:xfrm flipH="1" flipV="1">
            <a:off x="4983163" y="1404938"/>
            <a:ext cx="2697162" cy="266700"/>
          </a:xfrm>
          <a:custGeom>
            <a:avLst/>
            <a:gdLst>
              <a:gd name="T0" fmla="*/ 0 w 38719"/>
              <a:gd name="T1" fmla="*/ 15864662 h 21600"/>
              <a:gd name="T2" fmla="*/ 2147483647 w 38719"/>
              <a:gd name="T3" fmla="*/ 40659450 h 21600"/>
              <a:gd name="T4" fmla="*/ 2147483647 w 38719"/>
              <a:gd name="T5" fmla="*/ 40659450 h 21600"/>
              <a:gd name="T6" fmla="*/ 0 60000 65536"/>
              <a:gd name="T7" fmla="*/ 0 60000 65536"/>
              <a:gd name="T8" fmla="*/ 0 60000 65536"/>
              <a:gd name="T9" fmla="*/ 0 w 38719"/>
              <a:gd name="T10" fmla="*/ 0 h 21600"/>
              <a:gd name="T11" fmla="*/ 38719 w 387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19" h="21600" fill="none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</a:path>
              <a:path w="38719" h="21600" stroke="0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  <a:lnTo>
                  <a:pt x="17119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435225" y="2375345"/>
            <a:ext cx="667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A cavity with ONLY Kerr modulation generates the pulse train:</a:t>
            </a:r>
            <a:endParaRPr lang="fr-FR" altLang="en-US" sz="2000" dirty="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3744913" y="3706813"/>
            <a:ext cx="798512" cy="430212"/>
            <a:chOff x="1152" y="2335"/>
            <a:chExt cx="503" cy="271"/>
          </a:xfrm>
        </p:grpSpPr>
        <p:sp>
          <p:nvSpPr>
            <p:cNvPr id="52250" name="Text Box 35"/>
            <p:cNvSpPr txBox="1">
              <a:spLocks noChangeArrowheads="1"/>
            </p:cNvSpPr>
            <p:nvPr/>
          </p:nvSpPr>
          <p:spPr bwMode="auto">
            <a:xfrm>
              <a:off x="1201" y="2335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F.T.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52251" name="Line 36"/>
            <p:cNvSpPr>
              <a:spLocks noChangeShapeType="1"/>
            </p:cNvSpPr>
            <p:nvPr/>
          </p:nvSpPr>
          <p:spPr bwMode="auto">
            <a:xfrm>
              <a:off x="1152" y="2359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37"/>
            <p:cNvSpPr>
              <a:spLocks noChangeShapeType="1"/>
            </p:cNvSpPr>
            <p:nvPr/>
          </p:nvSpPr>
          <p:spPr bwMode="auto">
            <a:xfrm>
              <a:off x="1655" y="2357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8562975" y="532765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8751888" y="6037263"/>
            <a:ext cx="1858962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 animBg="1"/>
      <p:bldP spid="27" grpId="0" animBg="1"/>
      <p:bldP spid="30" grpId="0" animBg="1"/>
      <p:bldP spid="31" grpId="0" animBg="1"/>
      <p:bldP spid="32" grpId="0" animBg="1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1936750" y="-9525"/>
            <a:ext cx="402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How unequally spaced modes</a:t>
            </a:r>
            <a:endParaRPr lang="fr-FR" altLang="en-US" b="1">
              <a:solidFill>
                <a:srgbClr val="1B069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952625" y="307975"/>
            <a:ext cx="444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lead to a perfect frequency comb</a:t>
            </a:r>
            <a:endParaRPr lang="fr-FR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91413" y="1173163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Phase delay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052638" y="774700"/>
            <a:ext cx="4867275" cy="631825"/>
            <a:chOff x="86" y="488"/>
            <a:chExt cx="3066" cy="398"/>
          </a:xfrm>
        </p:grpSpPr>
        <p:sp>
          <p:nvSpPr>
            <p:cNvPr id="52260" name="Text Box 7"/>
            <p:cNvSpPr txBox="1">
              <a:spLocks noChangeArrowheads="1"/>
            </p:cNvSpPr>
            <p:nvPr/>
          </p:nvSpPr>
          <p:spPr bwMode="auto">
            <a:xfrm>
              <a:off x="86" y="531"/>
              <a:ext cx="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Group delay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61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74" y="488"/>
              <a:ext cx="207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916113" y="1687513"/>
            <a:ext cx="6780212" cy="582612"/>
            <a:chOff x="0" y="1063"/>
            <a:chExt cx="4271" cy="367"/>
          </a:xfrm>
        </p:grpSpPr>
        <p:sp>
          <p:nvSpPr>
            <p:cNvPr id="52257" name="Text Box 10"/>
            <p:cNvSpPr txBox="1">
              <a:spLocks noChangeArrowheads="1"/>
            </p:cNvSpPr>
            <p:nvPr/>
          </p:nvSpPr>
          <p:spPr bwMode="auto">
            <a:xfrm>
              <a:off x="0" y="1097"/>
              <a:ext cx="10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Cavity modes: 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8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33" y="1063"/>
              <a:ext cx="5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9" name="Text Box 12"/>
            <p:cNvSpPr txBox="1">
              <a:spLocks noChangeArrowheads="1"/>
            </p:cNvSpPr>
            <p:nvPr/>
          </p:nvSpPr>
          <p:spPr bwMode="auto">
            <a:xfrm>
              <a:off x="1686" y="1068"/>
              <a:ext cx="25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not equally spaced because 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latin typeface="Calibri" pitchFamily="34" charset="0"/>
                  <a:ea typeface="MS PGothic" pitchFamily="34" charset="-128"/>
                </a:rPr>
                <a:t>av = 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n</a:t>
              </a:r>
              <a:r>
                <a:rPr lang="en-US" altLang="en-US" sz="2000" i="1" baseline="-25000">
                  <a:latin typeface="Calibri" pitchFamily="34" charset="0"/>
                  <a:ea typeface="MS PGothic" pitchFamily="34" charset="-128"/>
                </a:rPr>
                <a:t>av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(</a:t>
              </a:r>
              <a:r>
                <a:rPr lang="en-US" altLang="en-US" sz="2000" i="1">
                  <a:latin typeface="Symbol" pitchFamily="18" charset="2"/>
                  <a:ea typeface="MS PGothic" pitchFamily="34" charset="-128"/>
                </a:rPr>
                <a:t>w</a:t>
              </a:r>
              <a:r>
                <a:rPr lang="en-US" altLang="en-US" sz="2000" i="1">
                  <a:latin typeface="Calibri" pitchFamily="34" charset="0"/>
                  <a:ea typeface="MS PGothic" pitchFamily="34" charset="-128"/>
                </a:rPr>
                <a:t>)</a:t>
              </a:r>
              <a:endParaRPr lang="fr-FR" altLang="en-US" sz="2000" i="1" baseline="-25000">
                <a:latin typeface="Calibri" pitchFamily="34" charset="0"/>
                <a:ea typeface="MS PGothic" pitchFamily="34" charset="-128"/>
              </a:endParaRPr>
            </a:p>
          </p:txBody>
        </p:sp>
      </p:grpSp>
      <p:pic>
        <p:nvPicPr>
          <p:cNvPr id="14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870075" y="3210719"/>
            <a:ext cx="33766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510213" y="3090863"/>
            <a:ext cx="5549900" cy="747712"/>
            <a:chOff x="2264" y="1947"/>
            <a:chExt cx="3496" cy="471"/>
          </a:xfrm>
        </p:grpSpPr>
        <p:sp>
          <p:nvSpPr>
            <p:cNvPr id="52255" name="Text Box 16"/>
            <p:cNvSpPr txBox="1">
              <a:spLocks noChangeArrowheads="1"/>
            </p:cNvSpPr>
            <p:nvPr/>
          </p:nvSpPr>
          <p:spPr bwMode="auto">
            <a:xfrm>
              <a:off x="2264" y="207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where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6" name="Picture 1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80" y="1947"/>
              <a:ext cx="28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068513" y="4049713"/>
            <a:ext cx="36004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6084888" y="3736975"/>
            <a:ext cx="2830512" cy="606425"/>
            <a:chOff x="2626" y="2354"/>
            <a:chExt cx="1783" cy="382"/>
          </a:xfrm>
        </p:grpSpPr>
        <p:sp>
          <p:nvSpPr>
            <p:cNvPr id="52253" name="Text Box 20"/>
            <p:cNvSpPr txBox="1">
              <a:spLocks noChangeArrowheads="1"/>
            </p:cNvSpPr>
            <p:nvPr/>
          </p:nvSpPr>
          <p:spPr bwMode="auto">
            <a:xfrm>
              <a:off x="2626" y="2416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where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pic>
          <p:nvPicPr>
            <p:cNvPr id="52254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306" y="2354"/>
              <a:ext cx="110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1916113" y="4921250"/>
            <a:ext cx="50482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1938338" y="5892800"/>
            <a:ext cx="559911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445125" y="4964113"/>
            <a:ext cx="1509713" cy="493712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770563" y="45227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ea typeface="MS PGothic" pitchFamily="34" charset="-128"/>
              </a:rPr>
              <a:t>dispersion</a:t>
            </a:r>
            <a:endParaRPr lang="fr-FR" alt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4803775" y="5413375"/>
            <a:ext cx="8858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488113" y="5413375"/>
            <a:ext cx="261937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8837613" y="6056313"/>
            <a:ext cx="14938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8620125" y="549751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5138738" y="5597525"/>
            <a:ext cx="3294062" cy="3540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" name="Arc 31"/>
          <p:cNvSpPr>
            <a:spLocks/>
          </p:cNvSpPr>
          <p:nvPr/>
        </p:nvSpPr>
        <p:spPr bwMode="auto">
          <a:xfrm flipH="1" flipV="1">
            <a:off x="6488113" y="6372225"/>
            <a:ext cx="2109787" cy="409575"/>
          </a:xfrm>
          <a:custGeom>
            <a:avLst/>
            <a:gdLst>
              <a:gd name="T0" fmla="*/ 0 w 41808"/>
              <a:gd name="T1" fmla="*/ 95257061 h 21600"/>
              <a:gd name="T2" fmla="*/ 2147483647 w 41808"/>
              <a:gd name="T3" fmla="*/ 147262676 h 21600"/>
              <a:gd name="T4" fmla="*/ 2147483647 w 41808"/>
              <a:gd name="T5" fmla="*/ 147262676 h 21600"/>
              <a:gd name="T6" fmla="*/ 0 60000 65536"/>
              <a:gd name="T7" fmla="*/ 0 60000 65536"/>
              <a:gd name="T8" fmla="*/ 0 60000 65536"/>
              <a:gd name="T9" fmla="*/ 0 w 41808"/>
              <a:gd name="T10" fmla="*/ 0 h 21600"/>
              <a:gd name="T11" fmla="*/ 41808 w 418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08" h="21600" fill="none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</a:path>
              <a:path w="41808" h="21600" stroke="0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  <a:lnTo>
                  <a:pt x="20208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32"/>
          <p:cNvSpPr>
            <a:spLocks/>
          </p:cNvSpPr>
          <p:nvPr/>
        </p:nvSpPr>
        <p:spPr bwMode="auto">
          <a:xfrm flipH="1" flipV="1">
            <a:off x="4983163" y="1404938"/>
            <a:ext cx="2697162" cy="266700"/>
          </a:xfrm>
          <a:custGeom>
            <a:avLst/>
            <a:gdLst>
              <a:gd name="T0" fmla="*/ 0 w 38719"/>
              <a:gd name="T1" fmla="*/ 15864662 h 21600"/>
              <a:gd name="T2" fmla="*/ 2147483647 w 38719"/>
              <a:gd name="T3" fmla="*/ 40659450 h 21600"/>
              <a:gd name="T4" fmla="*/ 2147483647 w 38719"/>
              <a:gd name="T5" fmla="*/ 40659450 h 21600"/>
              <a:gd name="T6" fmla="*/ 0 60000 65536"/>
              <a:gd name="T7" fmla="*/ 0 60000 65536"/>
              <a:gd name="T8" fmla="*/ 0 60000 65536"/>
              <a:gd name="T9" fmla="*/ 0 w 38719"/>
              <a:gd name="T10" fmla="*/ 0 h 21600"/>
              <a:gd name="T11" fmla="*/ 38719 w 387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19" h="21600" fill="none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</a:path>
              <a:path w="38719" h="21600" stroke="0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  <a:lnTo>
                  <a:pt x="17119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435225" y="2375345"/>
            <a:ext cx="667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Calibri" pitchFamily="34" charset="0"/>
                <a:ea typeface="MS PGothic" pitchFamily="34" charset="-128"/>
              </a:rPr>
              <a:t>A cavity with ONLY Kerr modulation generates the pulse train:</a:t>
            </a:r>
            <a:endParaRPr lang="fr-FR" altLang="en-US" sz="2000" dirty="0"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3744913" y="3706813"/>
            <a:ext cx="798512" cy="430212"/>
            <a:chOff x="1152" y="2335"/>
            <a:chExt cx="503" cy="271"/>
          </a:xfrm>
        </p:grpSpPr>
        <p:sp>
          <p:nvSpPr>
            <p:cNvPr id="52250" name="Text Box 35"/>
            <p:cNvSpPr txBox="1">
              <a:spLocks noChangeArrowheads="1"/>
            </p:cNvSpPr>
            <p:nvPr/>
          </p:nvSpPr>
          <p:spPr bwMode="auto">
            <a:xfrm>
              <a:off x="1201" y="2335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Calibri" pitchFamily="34" charset="0"/>
                  <a:ea typeface="MS PGothic" pitchFamily="34" charset="-128"/>
                </a:rPr>
                <a:t>F.T.</a:t>
              </a:r>
              <a:endParaRPr lang="fr-FR" altLang="en-US" sz="200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52251" name="Line 36"/>
            <p:cNvSpPr>
              <a:spLocks noChangeShapeType="1"/>
            </p:cNvSpPr>
            <p:nvPr/>
          </p:nvSpPr>
          <p:spPr bwMode="auto">
            <a:xfrm>
              <a:off x="1152" y="2359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37"/>
            <p:cNvSpPr>
              <a:spLocks noChangeShapeType="1"/>
            </p:cNvSpPr>
            <p:nvPr/>
          </p:nvSpPr>
          <p:spPr bwMode="auto">
            <a:xfrm>
              <a:off x="1655" y="2357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8562975" y="532765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8751888" y="6037263"/>
            <a:ext cx="1858962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pic>
        <p:nvPicPr>
          <p:cNvPr id="2" name="Picture 1" descr="\documentclass{article}&#10;\usepackage{amsmath}&#10;\pagestyle{empty}&#10;\begin{document}&#10;$\tau_k^2 = \frac{4 \pi n_2 I_0 \ell_k \tau_{G0}^2}{4 \lambda} = \frac{k_{av}'' P}{2}$&#10;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98" y="4459606"/>
            <a:ext cx="2642286" cy="3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 animBg="1"/>
      <p:bldP spid="27" grpId="0" animBg="1"/>
      <p:bldP spid="30" grpId="0" animBg="1"/>
      <p:bldP spid="31" grpId="0" animBg="1"/>
      <p:bldP spid="32" grpId="0" animBg="1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1447800" y="501650"/>
            <a:ext cx="314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Two related questions:</a:t>
            </a:r>
            <a:endParaRPr lang="fr-FR" altLang="en-US" b="1">
              <a:solidFill>
                <a:srgbClr val="000099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255713" y="1450975"/>
            <a:ext cx="435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As a pulse circulates in the cavity,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141413" y="1927225"/>
            <a:ext cx="475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does it evolve towards a steady state?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6132513" y="1298575"/>
            <a:ext cx="376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Which mechanism makes the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6189663" y="1660525"/>
            <a:ext cx="398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unequally spaced cavity modes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7142163" y="21367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  <a:cs typeface="Arial" charset="0"/>
              </a:rPr>
              <a:t>equidistant?</a:t>
            </a:r>
            <a:endParaRPr lang="fr-FR" altLang="en-US">
              <a:latin typeface="Calibri" pitchFamily="34" charset="0"/>
              <a:cs typeface="Arial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1100138" y="3729038"/>
            <a:ext cx="522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cs typeface="Arial" charset="0"/>
              </a:rPr>
              <a:t>Evolution of a single pulse in an ``ideal'' cavity</a:t>
            </a:r>
            <a:endParaRPr lang="fr-FR" altLang="en-US" sz="2000" b="1">
              <a:solidFill>
                <a:srgbClr val="1B069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3633788" y="2760663"/>
            <a:ext cx="0" cy="8588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50185" name="Group 11"/>
          <p:cNvGrpSpPr>
            <a:grpSpLocks/>
          </p:cNvGrpSpPr>
          <p:nvPr/>
        </p:nvGrpSpPr>
        <p:grpSpPr bwMode="auto">
          <a:xfrm>
            <a:off x="6265863" y="2552700"/>
            <a:ext cx="3732212" cy="1935163"/>
            <a:chOff x="3254" y="2460"/>
            <a:chExt cx="2351" cy="1219"/>
          </a:xfrm>
        </p:grpSpPr>
        <p:sp>
          <p:nvSpPr>
            <p:cNvPr id="50197" name="Text Box 12"/>
            <p:cNvSpPr txBox="1">
              <a:spLocks noChangeArrowheads="1"/>
            </p:cNvSpPr>
            <p:nvPr/>
          </p:nvSpPr>
          <p:spPr bwMode="auto">
            <a:xfrm>
              <a:off x="3326" y="3033"/>
              <a:ext cx="21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  <a:latin typeface="Calibri" pitchFamily="34" charset="0"/>
                  <a:cs typeface="Arial" charset="0"/>
                </a:rPr>
                <a:t>How unequally spaced modes </a:t>
              </a:r>
            </a:p>
          </p:txBody>
        </p:sp>
        <p:sp>
          <p:nvSpPr>
            <p:cNvPr id="50198" name="Text Box 13"/>
            <p:cNvSpPr txBox="1">
              <a:spLocks noChangeArrowheads="1"/>
            </p:cNvSpPr>
            <p:nvPr/>
          </p:nvSpPr>
          <p:spPr bwMode="auto">
            <a:xfrm>
              <a:off x="3254" y="3429"/>
              <a:ext cx="23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  <a:latin typeface="Calibri" pitchFamily="34" charset="0"/>
                  <a:cs typeface="Arial" charset="0"/>
                </a:rPr>
                <a:t>lead to a perfect frequency comb</a:t>
              </a:r>
              <a:endParaRPr lang="fr-FR" altLang="en-US" sz="2000" b="1">
                <a:solidFill>
                  <a:srgbClr val="1B0696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0199" name="Line 14"/>
            <p:cNvSpPr>
              <a:spLocks noChangeShapeType="1"/>
            </p:cNvSpPr>
            <p:nvPr/>
          </p:nvSpPr>
          <p:spPr bwMode="auto">
            <a:xfrm>
              <a:off x="4320" y="2460"/>
              <a:ext cx="0" cy="5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6" name="Rectangle 15"/>
          <p:cNvSpPr>
            <a:spLocks noChangeArrowheads="1"/>
          </p:cNvSpPr>
          <p:nvPr/>
        </p:nvSpPr>
        <p:spPr bwMode="auto">
          <a:xfrm>
            <a:off x="2089150" y="4929188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pic>
        <p:nvPicPr>
          <p:cNvPr id="50187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62175" y="5105400"/>
            <a:ext cx="23034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145338" y="5808663"/>
            <a:ext cx="14938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985000" y="4868863"/>
            <a:ext cx="196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927850" y="469900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059613" y="5789613"/>
            <a:ext cx="1858962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21" name="Arc 21"/>
          <p:cNvSpPr>
            <a:spLocks/>
          </p:cNvSpPr>
          <p:nvPr/>
        </p:nvSpPr>
        <p:spPr bwMode="auto">
          <a:xfrm flipH="1" flipV="1">
            <a:off x="3594100" y="5995988"/>
            <a:ext cx="3125788" cy="3651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04331895 h 21600"/>
              <a:gd name="T4" fmla="*/ 0 w 21600"/>
              <a:gd name="T5" fmla="*/ 10433189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mpd="tri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684713" y="5805488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cs typeface="Arial" charset="0"/>
              </a:rPr>
              <a:t>SAME</a:t>
            </a:r>
            <a:endParaRPr lang="fr-FR" altLang="en-US" sz="2000">
              <a:latin typeface="Calibri" pitchFamily="34" charset="0"/>
              <a:cs typeface="Arial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03663" y="6415088"/>
            <a:ext cx="159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cs typeface="Arial" charset="0"/>
              </a:rPr>
              <a:t>CONDITION</a:t>
            </a:r>
            <a:endParaRPr lang="fr-FR" altLang="en-US" sz="2000">
              <a:latin typeface="Calibri" pitchFamily="34" charset="0"/>
              <a:cs typeface="Arial" charset="0"/>
            </a:endParaRPr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1560513" y="2419350"/>
            <a:ext cx="393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Balance phase modulation by Kerr effect</a:t>
            </a:r>
          </a:p>
        </p:txBody>
      </p:sp>
      <p:sp>
        <p:nvSpPr>
          <p:cNvPr id="50196" name="Text Box 25"/>
          <p:cNvSpPr txBox="1">
            <a:spLocks noChangeArrowheads="1"/>
          </p:cNvSpPr>
          <p:nvPr/>
        </p:nvSpPr>
        <p:spPr bwMode="auto">
          <a:xfrm>
            <a:off x="1465263" y="2895600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Calibri" pitchFamily="34" charset="0"/>
                <a:cs typeface="Arial" charset="0"/>
              </a:rPr>
              <a:t>and phase modulation   by dispersion</a:t>
            </a:r>
          </a:p>
        </p:txBody>
      </p:sp>
      <p:pic>
        <p:nvPicPr>
          <p:cNvPr id="25" name="Picture 24" descr="\documentclass{article}&#10;\usepackage{amsmath}&#10;\pagestyle{empty}&#10;\begin{document}&#10;$\tau_k^2 = \frac{4 \pi n_2 I_0 \ell_k \tau_{G0}^2}{4 \lambda} = \frac{k_{av}'' P}{2}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45" y="5981684"/>
            <a:ext cx="2642286" cy="37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77034" y="2873312"/>
            <a:ext cx="722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TOOLS: Simple </a:t>
            </a:r>
            <a:r>
              <a:rPr lang="en-US" altLang="en-US" sz="2000" b="1">
                <a:latin typeface="Times New Roman" panose="02020603050405020304" pitchFamily="18" charset="0"/>
              </a:rPr>
              <a:t>analog</a:t>
            </a:r>
            <a:r>
              <a:rPr lang="en-US" altLang="en-US" sz="2000">
                <a:latin typeface="Times New Roman" panose="02020603050405020304" pitchFamily="18" charset="0"/>
              </a:rPr>
              <a:t> oscilloscope and frequency doubling crystal.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00784" y="1335024"/>
            <a:ext cx="527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rgbClr val="1B0696"/>
                </a:solidFill>
                <a:latin typeface="Times New Roman" panose="02020603050405020304" pitchFamily="18" charset="0"/>
              </a:rPr>
              <a:t>The right tool for a given measurement</a:t>
            </a:r>
            <a:endParaRPr lang="fr-FR" altLang="en-US" b="1">
              <a:solidFill>
                <a:srgbClr val="1B06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32709" y="3216212"/>
            <a:ext cx="318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Electronic Spectrum analyzer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37609" y="4073462"/>
            <a:ext cx="586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Both fundamental and second harmonic: a straight  line.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32709" y="3559112"/>
            <a:ext cx="1535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Spectrometer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13509" y="4035362"/>
            <a:ext cx="210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latin typeface="Times New Roman" panose="02020603050405020304" pitchFamily="18" charset="0"/>
              </a:rPr>
              <a:t>What to look for?</a:t>
            </a:r>
            <a:endParaRPr lang="fr-FR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75709" y="4473512"/>
            <a:ext cx="372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No sideband and higher harmonics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294759" y="4930712"/>
            <a:ext cx="4395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>
                <a:latin typeface="Times New Roman" panose="02020603050405020304" pitchFamily="18" charset="0"/>
              </a:rPr>
              <a:t>Continuous spectrum, central wavelength</a:t>
            </a: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94884" y="2251012"/>
            <a:ext cx="248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000" b="1">
                <a:solidFill>
                  <a:srgbClr val="1B0696"/>
                </a:solidFill>
                <a:latin typeface="Times New Roman" panose="02020603050405020304" pitchFamily="18" charset="0"/>
              </a:rPr>
              <a:t>THE PULSE TRAIN</a:t>
            </a:r>
            <a:endParaRPr lang="fr-FR" altLang="en-US" sz="2000" b="1">
              <a:solidFill>
                <a:srgbClr val="1B069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856359" y="1814449"/>
            <a:ext cx="181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rgbClr val="1B0696"/>
                </a:solidFill>
                <a:latin typeface="Times New Roman" panose="02020603050405020304" pitchFamily="18" charset="0"/>
              </a:rPr>
              <a:t>An overview</a:t>
            </a:r>
            <a:endParaRPr lang="fr-FR" altLang="en-US" b="1">
              <a:solidFill>
                <a:srgbClr val="1B069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0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0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lstrain10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79588"/>
            <a:ext cx="36480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3" descr="plstrain100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1849438"/>
            <a:ext cx="3606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270500" y="833438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THE PULSE TRAIN</a:t>
            </a:r>
            <a:endParaRPr lang="fr-FR" altLang="en-US" sz="2000" b="1">
              <a:solidFill>
                <a:srgbClr val="1B069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8375" y="1230313"/>
            <a:ext cx="586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Both fundamental and second harmonic: a straight  line.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7" name="Picture 7" descr="spect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113" y="4610100"/>
            <a:ext cx="28670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76400" y="5532438"/>
            <a:ext cx="318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Electronic Spectrum analyzer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1647825" y="0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frequency comb as seen by the experimentalist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0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4"/>
          <p:cNvSpPr txBox="1">
            <a:spLocks noChangeArrowheads="1"/>
          </p:cNvSpPr>
          <p:nvPr/>
        </p:nvSpPr>
        <p:spPr bwMode="auto">
          <a:xfrm>
            <a:off x="4943475" y="992188"/>
            <a:ext cx="248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latin typeface="Calibri" pitchFamily="34" charset="0"/>
                <a:ea typeface="MS PGothic" pitchFamily="34" charset="-128"/>
              </a:rPr>
              <a:t>THE PULSE TRAIN</a:t>
            </a:r>
            <a:endParaRPr lang="fr-FR" altLang="en-US" sz="2000" b="1">
              <a:solidFill>
                <a:srgbClr val="1B069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81525" y="1522413"/>
            <a:ext cx="2678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What we should not see: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" name="Picture 7" descr="notsteadyst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525" y="2395538"/>
            <a:ext cx="3489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dspect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50" y="2401888"/>
            <a:ext cx="37687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36725" y="5802313"/>
            <a:ext cx="3913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Modulation of the train on a </a:t>
            </a:r>
            <a:r>
              <a:rPr lang="en-US" altLang="en-US" sz="2000">
                <a:latin typeface="Symbol" pitchFamily="18" charset="2"/>
                <a:ea typeface="MS PGothic" pitchFamily="34" charset="-128"/>
              </a:rPr>
              <a:t>m</a:t>
            </a:r>
            <a:r>
              <a:rPr lang="en-US" altLang="en-US" sz="2000">
                <a:latin typeface="Calibri" pitchFamily="34" charset="0"/>
                <a:ea typeface="MS PGothic" pitchFamily="34" charset="-128"/>
              </a:rPr>
              <a:t>s scale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79588" y="6288088"/>
            <a:ext cx="367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(Shows as a sideband on spectrum</a:t>
            </a:r>
          </a:p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analyzer on a 100 KHz scale)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56388" y="5954713"/>
            <a:ext cx="328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Calibri" pitchFamily="34" charset="0"/>
                <a:ea typeface="MS PGothic" pitchFamily="34" charset="-128"/>
              </a:rPr>
              <a:t>Q-switched-mode-locked train</a:t>
            </a:r>
            <a:endParaRPr lang="fr-FR" altLang="en-US" sz="20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4280" name="Text Box 13"/>
          <p:cNvSpPr txBox="1">
            <a:spLocks noChangeArrowheads="1"/>
          </p:cNvSpPr>
          <p:nvPr/>
        </p:nvSpPr>
        <p:spPr bwMode="auto">
          <a:xfrm>
            <a:off x="1320800" y="158750"/>
            <a:ext cx="681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latin typeface="Calibri" pitchFamily="34" charset="0"/>
                <a:cs typeface="Arial" charset="0"/>
              </a:rPr>
              <a:t>The frequency comb as seen by the experimentalist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4545013" y="6683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160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884738" y="136525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The Kerr lens in time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224463" y="1239838"/>
            <a:ext cx="160020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672138" y="1358900"/>
            <a:ext cx="62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i="1"/>
              <a:t>n(t)</a:t>
            </a:r>
          </a:p>
          <a:p>
            <a:pPr algn="ctr"/>
            <a:r>
              <a:rPr lang="en-US" altLang="en-US" sz="2400" i="1"/>
              <a:t>or</a:t>
            </a:r>
          </a:p>
          <a:p>
            <a:pPr algn="ctr"/>
            <a:r>
              <a:rPr lang="en-US" altLang="en-US" sz="2400" i="1"/>
              <a:t>k(t)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643188" y="860425"/>
            <a:ext cx="2198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i="1"/>
              <a:t>E(t) = </a:t>
            </a:r>
            <a:r>
              <a:rPr lang="en-US" altLang="en-US" sz="4000" i="1">
                <a:latin typeface="Symbol" pitchFamily="18" charset="2"/>
              </a:rPr>
              <a:t>e</a:t>
            </a:r>
            <a:r>
              <a:rPr lang="en-US" altLang="en-US" sz="2400" i="1"/>
              <a:t>(t)</a:t>
            </a:r>
            <a:r>
              <a:rPr lang="en-US" altLang="en-US" sz="3200" i="1"/>
              <a:t>e</a:t>
            </a:r>
            <a:r>
              <a:rPr lang="en-US" altLang="en-US" sz="2400" i="1" baseline="30000"/>
              <a:t>i</a:t>
            </a:r>
            <a:r>
              <a:rPr lang="en-US" altLang="en-US" sz="2400" i="1" baseline="30000">
                <a:latin typeface="Symbol" pitchFamily="18" charset="2"/>
              </a:rPr>
              <a:t>w</a:t>
            </a:r>
            <a:r>
              <a:rPr lang="en-US" altLang="en-US" sz="2400" i="1" baseline="30000"/>
              <a:t>t-kz</a:t>
            </a:r>
            <a:endParaRPr lang="en-US" altLang="en-US" sz="2400" i="1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910388" y="1530350"/>
            <a:ext cx="177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i="1">
                <a:latin typeface="Symbol" pitchFamily="18" charset="2"/>
              </a:rPr>
              <a:t>e</a:t>
            </a:r>
            <a:r>
              <a:rPr lang="en-US" altLang="en-US" sz="2400" i="1"/>
              <a:t>(t,0) </a:t>
            </a:r>
            <a:r>
              <a:rPr lang="en-US" altLang="en-US" sz="3200" i="1"/>
              <a:t>e</a:t>
            </a:r>
            <a:r>
              <a:rPr lang="en-US" altLang="en-US" sz="2800" i="1" baseline="30000"/>
              <a:t>ik(t)d</a:t>
            </a:r>
            <a:r>
              <a:rPr lang="en-US" altLang="en-US" sz="2400" i="1"/>
              <a:t> 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929063" y="1609725"/>
            <a:ext cx="92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i="1">
                <a:latin typeface="Symbol" pitchFamily="18" charset="2"/>
              </a:rPr>
              <a:t>e</a:t>
            </a:r>
            <a:r>
              <a:rPr lang="en-US" altLang="en-US" sz="2400" i="1"/>
              <a:t>(t,0)</a:t>
            </a: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>
            <a:off x="4243388" y="238442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>
            <a:off x="6986588" y="238442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40000" y="3067050"/>
            <a:ext cx="211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5" name="Group 17"/>
          <p:cNvGrpSpPr>
            <a:grpSpLocks/>
          </p:cNvGrpSpPr>
          <p:nvPr/>
        </p:nvGrpSpPr>
        <p:grpSpPr bwMode="auto">
          <a:xfrm>
            <a:off x="5076825" y="3063875"/>
            <a:ext cx="2246313" cy="1111250"/>
            <a:chOff x="2282" y="2027"/>
            <a:chExt cx="1415" cy="700"/>
          </a:xfrm>
        </p:grpSpPr>
        <p:sp>
          <p:nvSpPr>
            <p:cNvPr id="16409" name="Line 15"/>
            <p:cNvSpPr>
              <a:spLocks noChangeShapeType="1"/>
            </p:cNvSpPr>
            <p:nvPr/>
          </p:nvSpPr>
          <p:spPr bwMode="auto">
            <a:xfrm>
              <a:off x="2311" y="2727"/>
              <a:ext cx="13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6"/>
            <p:cNvSpPr>
              <a:spLocks noChangeShapeType="1"/>
            </p:cNvSpPr>
            <p:nvPr/>
          </p:nvSpPr>
          <p:spPr bwMode="auto">
            <a:xfrm flipV="1">
              <a:off x="2282" y="2027"/>
              <a:ext cx="0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6" name="Group 18"/>
          <p:cNvGrpSpPr>
            <a:grpSpLocks/>
          </p:cNvGrpSpPr>
          <p:nvPr/>
        </p:nvGrpSpPr>
        <p:grpSpPr bwMode="auto">
          <a:xfrm>
            <a:off x="5097463" y="4473575"/>
            <a:ext cx="2244725" cy="1111250"/>
            <a:chOff x="2282" y="2027"/>
            <a:chExt cx="1415" cy="700"/>
          </a:xfrm>
        </p:grpSpPr>
        <p:sp>
          <p:nvSpPr>
            <p:cNvPr id="16407" name="Line 19"/>
            <p:cNvSpPr>
              <a:spLocks noChangeShapeType="1"/>
            </p:cNvSpPr>
            <p:nvPr/>
          </p:nvSpPr>
          <p:spPr bwMode="auto">
            <a:xfrm>
              <a:off x="2311" y="2727"/>
              <a:ext cx="13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0"/>
            <p:cNvSpPr>
              <a:spLocks noChangeShapeType="1"/>
            </p:cNvSpPr>
            <p:nvPr/>
          </p:nvSpPr>
          <p:spPr bwMode="auto">
            <a:xfrm flipV="1">
              <a:off x="2282" y="2027"/>
              <a:ext cx="0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7" name="Freeform 21"/>
          <p:cNvSpPr>
            <a:spLocks/>
          </p:cNvSpPr>
          <p:nvPr/>
        </p:nvSpPr>
        <p:spPr bwMode="auto">
          <a:xfrm>
            <a:off x="5075238" y="3176588"/>
            <a:ext cx="1968500" cy="981075"/>
          </a:xfrm>
          <a:custGeom>
            <a:avLst/>
            <a:gdLst>
              <a:gd name="T0" fmla="*/ 0 w 1240"/>
              <a:gd name="T1" fmla="*/ 2147483647 h 618"/>
              <a:gd name="T2" fmla="*/ 2147483647 w 1240"/>
              <a:gd name="T3" fmla="*/ 2147483647 h 618"/>
              <a:gd name="T4" fmla="*/ 2147483647 w 1240"/>
              <a:gd name="T5" fmla="*/ 2147483647 h 618"/>
              <a:gd name="T6" fmla="*/ 2147483647 w 1240"/>
              <a:gd name="T7" fmla="*/ 2147483647 h 618"/>
              <a:gd name="T8" fmla="*/ 2147483647 w 1240"/>
              <a:gd name="T9" fmla="*/ 2147483647 h 618"/>
              <a:gd name="T10" fmla="*/ 2147483647 w 1240"/>
              <a:gd name="T11" fmla="*/ 2147483647 h 618"/>
              <a:gd name="T12" fmla="*/ 2147483647 w 1240"/>
              <a:gd name="T13" fmla="*/ 2147483647 h 618"/>
              <a:gd name="T14" fmla="*/ 2147483647 w 1240"/>
              <a:gd name="T15" fmla="*/ 2147483647 h 618"/>
              <a:gd name="T16" fmla="*/ 2147483647 w 1240"/>
              <a:gd name="T17" fmla="*/ 2147483647 h 618"/>
              <a:gd name="T18" fmla="*/ 2147483647 w 1240"/>
              <a:gd name="T19" fmla="*/ 2147483647 h 6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0"/>
              <a:gd name="T31" fmla="*/ 0 h 618"/>
              <a:gd name="T32" fmla="*/ 1240 w 1240"/>
              <a:gd name="T33" fmla="*/ 618 h 6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0" h="618">
                <a:moveTo>
                  <a:pt x="0" y="607"/>
                </a:moveTo>
                <a:cubicBezTo>
                  <a:pt x="39" y="601"/>
                  <a:pt x="79" y="596"/>
                  <a:pt x="131" y="578"/>
                </a:cubicBezTo>
                <a:cubicBezTo>
                  <a:pt x="183" y="560"/>
                  <a:pt x="256" y="582"/>
                  <a:pt x="314" y="498"/>
                </a:cubicBezTo>
                <a:cubicBezTo>
                  <a:pt x="372" y="414"/>
                  <a:pt x="431" y="150"/>
                  <a:pt x="481" y="75"/>
                </a:cubicBezTo>
                <a:cubicBezTo>
                  <a:pt x="531" y="0"/>
                  <a:pt x="579" y="27"/>
                  <a:pt x="613" y="46"/>
                </a:cubicBezTo>
                <a:cubicBezTo>
                  <a:pt x="647" y="65"/>
                  <a:pt x="657" y="136"/>
                  <a:pt x="685" y="191"/>
                </a:cubicBezTo>
                <a:cubicBezTo>
                  <a:pt x="713" y="246"/>
                  <a:pt x="746" y="316"/>
                  <a:pt x="780" y="374"/>
                </a:cubicBezTo>
                <a:cubicBezTo>
                  <a:pt x="814" y="432"/>
                  <a:pt x="848" y="502"/>
                  <a:pt x="890" y="541"/>
                </a:cubicBezTo>
                <a:cubicBezTo>
                  <a:pt x="932" y="580"/>
                  <a:pt x="977" y="596"/>
                  <a:pt x="1035" y="607"/>
                </a:cubicBezTo>
                <a:cubicBezTo>
                  <a:pt x="1093" y="618"/>
                  <a:pt x="1166" y="612"/>
                  <a:pt x="1240" y="6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2062163" y="4432300"/>
            <a:ext cx="244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Instantaneous frequency or </a:t>
            </a:r>
          </a:p>
        </p:txBody>
      </p:sp>
      <p:pic>
        <p:nvPicPr>
          <p:cNvPr id="16399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59288" y="4475163"/>
            <a:ext cx="4635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Line 28"/>
          <p:cNvSpPr>
            <a:spLocks noChangeShapeType="1"/>
          </p:cNvSpPr>
          <p:nvPr/>
        </p:nvSpPr>
        <p:spPr bwMode="auto">
          <a:xfrm>
            <a:off x="5668963" y="3676650"/>
            <a:ext cx="0" cy="227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29"/>
          <p:cNvSpPr>
            <a:spLocks noChangeShapeType="1"/>
          </p:cNvSpPr>
          <p:nvPr/>
        </p:nvSpPr>
        <p:spPr bwMode="auto">
          <a:xfrm>
            <a:off x="6253163" y="3630613"/>
            <a:ext cx="0" cy="227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Freeform 30"/>
          <p:cNvSpPr>
            <a:spLocks/>
          </p:cNvSpPr>
          <p:nvPr/>
        </p:nvSpPr>
        <p:spPr bwMode="auto">
          <a:xfrm>
            <a:off x="6065838" y="5113338"/>
            <a:ext cx="812800" cy="460375"/>
          </a:xfrm>
          <a:custGeom>
            <a:avLst/>
            <a:gdLst>
              <a:gd name="T0" fmla="*/ 0 w 512"/>
              <a:gd name="T1" fmla="*/ 2147483647 h 290"/>
              <a:gd name="T2" fmla="*/ 2147483647 w 512"/>
              <a:gd name="T3" fmla="*/ 2147483647 h 290"/>
              <a:gd name="T4" fmla="*/ 2147483647 w 512"/>
              <a:gd name="T5" fmla="*/ 2147483647 h 290"/>
              <a:gd name="T6" fmla="*/ 2147483647 w 512"/>
              <a:gd name="T7" fmla="*/ 2147483647 h 290"/>
              <a:gd name="T8" fmla="*/ 2147483647 w 512"/>
              <a:gd name="T9" fmla="*/ 2147483647 h 290"/>
              <a:gd name="T10" fmla="*/ 2147483647 w 512"/>
              <a:gd name="T11" fmla="*/ 2147483647 h 290"/>
              <a:gd name="T12" fmla="*/ 2147483647 w 512"/>
              <a:gd name="T13" fmla="*/ 2147483647 h 290"/>
              <a:gd name="T14" fmla="*/ 2147483647 w 512"/>
              <a:gd name="T15" fmla="*/ 2147483647 h 290"/>
              <a:gd name="T16" fmla="*/ 2147483647 w 512"/>
              <a:gd name="T17" fmla="*/ 2147483647 h 2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2"/>
              <a:gd name="T28" fmla="*/ 0 h 290"/>
              <a:gd name="T29" fmla="*/ 512 w 512"/>
              <a:gd name="T30" fmla="*/ 290 h 2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2" h="290">
                <a:moveTo>
                  <a:pt x="0" y="160"/>
                </a:moveTo>
                <a:cubicBezTo>
                  <a:pt x="9" y="138"/>
                  <a:pt x="18" y="117"/>
                  <a:pt x="32" y="94"/>
                </a:cubicBezTo>
                <a:cubicBezTo>
                  <a:pt x="46" y="71"/>
                  <a:pt x="70" y="35"/>
                  <a:pt x="87" y="20"/>
                </a:cubicBezTo>
                <a:cubicBezTo>
                  <a:pt x="104" y="5"/>
                  <a:pt x="122" y="4"/>
                  <a:pt x="138" y="3"/>
                </a:cubicBezTo>
                <a:cubicBezTo>
                  <a:pt x="154" y="2"/>
                  <a:pt x="165" y="0"/>
                  <a:pt x="181" y="16"/>
                </a:cubicBezTo>
                <a:cubicBezTo>
                  <a:pt x="197" y="32"/>
                  <a:pt x="217" y="65"/>
                  <a:pt x="234" y="100"/>
                </a:cubicBezTo>
                <a:cubicBezTo>
                  <a:pt x="251" y="135"/>
                  <a:pt x="259" y="198"/>
                  <a:pt x="285" y="228"/>
                </a:cubicBezTo>
                <a:cubicBezTo>
                  <a:pt x="311" y="258"/>
                  <a:pt x="353" y="270"/>
                  <a:pt x="391" y="280"/>
                </a:cubicBezTo>
                <a:cubicBezTo>
                  <a:pt x="429" y="290"/>
                  <a:pt x="470" y="289"/>
                  <a:pt x="51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Freeform 31"/>
          <p:cNvSpPr>
            <a:spLocks/>
          </p:cNvSpPr>
          <p:nvPr/>
        </p:nvSpPr>
        <p:spPr bwMode="auto">
          <a:xfrm flipH="1" flipV="1">
            <a:off x="5072063" y="5586413"/>
            <a:ext cx="812800" cy="460375"/>
          </a:xfrm>
          <a:custGeom>
            <a:avLst/>
            <a:gdLst>
              <a:gd name="T0" fmla="*/ 0 w 512"/>
              <a:gd name="T1" fmla="*/ 2147483647 h 290"/>
              <a:gd name="T2" fmla="*/ 2147483647 w 512"/>
              <a:gd name="T3" fmla="*/ 2147483647 h 290"/>
              <a:gd name="T4" fmla="*/ 2147483647 w 512"/>
              <a:gd name="T5" fmla="*/ 2147483647 h 290"/>
              <a:gd name="T6" fmla="*/ 2147483647 w 512"/>
              <a:gd name="T7" fmla="*/ 2147483647 h 290"/>
              <a:gd name="T8" fmla="*/ 2147483647 w 512"/>
              <a:gd name="T9" fmla="*/ 2147483647 h 290"/>
              <a:gd name="T10" fmla="*/ 2147483647 w 512"/>
              <a:gd name="T11" fmla="*/ 2147483647 h 290"/>
              <a:gd name="T12" fmla="*/ 2147483647 w 512"/>
              <a:gd name="T13" fmla="*/ 2147483647 h 290"/>
              <a:gd name="T14" fmla="*/ 2147483647 w 512"/>
              <a:gd name="T15" fmla="*/ 2147483647 h 290"/>
              <a:gd name="T16" fmla="*/ 2147483647 w 512"/>
              <a:gd name="T17" fmla="*/ 2147483647 h 2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2"/>
              <a:gd name="T28" fmla="*/ 0 h 290"/>
              <a:gd name="T29" fmla="*/ 512 w 512"/>
              <a:gd name="T30" fmla="*/ 290 h 2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2" h="290">
                <a:moveTo>
                  <a:pt x="0" y="160"/>
                </a:moveTo>
                <a:cubicBezTo>
                  <a:pt x="9" y="138"/>
                  <a:pt x="18" y="117"/>
                  <a:pt x="32" y="94"/>
                </a:cubicBezTo>
                <a:cubicBezTo>
                  <a:pt x="46" y="71"/>
                  <a:pt x="70" y="35"/>
                  <a:pt x="87" y="20"/>
                </a:cubicBezTo>
                <a:cubicBezTo>
                  <a:pt x="104" y="5"/>
                  <a:pt x="122" y="4"/>
                  <a:pt x="138" y="3"/>
                </a:cubicBezTo>
                <a:cubicBezTo>
                  <a:pt x="154" y="2"/>
                  <a:pt x="165" y="0"/>
                  <a:pt x="181" y="16"/>
                </a:cubicBezTo>
                <a:cubicBezTo>
                  <a:pt x="197" y="32"/>
                  <a:pt x="217" y="65"/>
                  <a:pt x="234" y="100"/>
                </a:cubicBezTo>
                <a:cubicBezTo>
                  <a:pt x="251" y="135"/>
                  <a:pt x="259" y="198"/>
                  <a:pt x="285" y="228"/>
                </a:cubicBezTo>
                <a:cubicBezTo>
                  <a:pt x="311" y="258"/>
                  <a:pt x="353" y="270"/>
                  <a:pt x="391" y="280"/>
                </a:cubicBezTo>
                <a:cubicBezTo>
                  <a:pt x="429" y="290"/>
                  <a:pt x="470" y="289"/>
                  <a:pt x="51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26"/>
          <p:cNvSpPr>
            <a:spLocks noChangeShapeType="1"/>
          </p:cNvSpPr>
          <p:nvPr/>
        </p:nvSpPr>
        <p:spPr bwMode="auto">
          <a:xfrm flipH="1">
            <a:off x="5846763" y="5314950"/>
            <a:ext cx="244475" cy="5699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Text Box 32"/>
          <p:cNvSpPr txBox="1">
            <a:spLocks noChangeArrowheads="1"/>
          </p:cNvSpPr>
          <p:nvPr/>
        </p:nvSpPr>
        <p:spPr bwMode="auto">
          <a:xfrm>
            <a:off x="7046913" y="3128963"/>
            <a:ext cx="284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Pulse temporal shape unchanged</a:t>
            </a:r>
          </a:p>
        </p:txBody>
      </p:sp>
      <p:sp>
        <p:nvSpPr>
          <p:cNvPr id="16406" name="Text Box 33"/>
          <p:cNvSpPr txBox="1">
            <a:spLocks noChangeArrowheads="1"/>
          </p:cNvSpPr>
          <p:nvPr/>
        </p:nvSpPr>
        <p:spPr bwMode="auto">
          <a:xfrm>
            <a:off x="6780213" y="4630738"/>
            <a:ext cx="339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Positive frequency sweep in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8712200" y="215900"/>
            <a:ext cx="1255713" cy="5178425"/>
            <a:chOff x="2320" y="845"/>
            <a:chExt cx="1592" cy="3262"/>
          </a:xfrm>
        </p:grpSpPr>
        <p:grpSp>
          <p:nvGrpSpPr>
            <p:cNvPr id="17478" name="Group 3"/>
            <p:cNvGrpSpPr>
              <a:grpSpLocks/>
            </p:cNvGrpSpPr>
            <p:nvPr/>
          </p:nvGrpSpPr>
          <p:grpSpPr bwMode="auto">
            <a:xfrm>
              <a:off x="2320" y="1020"/>
              <a:ext cx="1592" cy="3087"/>
              <a:chOff x="2320" y="432"/>
              <a:chExt cx="1592" cy="3087"/>
            </a:xfrm>
          </p:grpSpPr>
          <p:sp>
            <p:nvSpPr>
              <p:cNvPr id="17480" name="Freeform 4"/>
              <p:cNvSpPr>
                <a:spLocks/>
              </p:cNvSpPr>
              <p:nvPr/>
            </p:nvSpPr>
            <p:spPr bwMode="auto">
              <a:xfrm>
                <a:off x="2320" y="432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5"/>
              <p:cNvSpPr>
                <a:spLocks/>
              </p:cNvSpPr>
              <p:nvPr/>
            </p:nvSpPr>
            <p:spPr bwMode="auto">
              <a:xfrm flipH="1">
                <a:off x="3136" y="440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79" name="Freeform 6"/>
            <p:cNvSpPr>
              <a:spLocks/>
            </p:cNvSpPr>
            <p:nvPr/>
          </p:nvSpPr>
          <p:spPr bwMode="auto">
            <a:xfrm>
              <a:off x="3094" y="845"/>
              <a:ext cx="43" cy="195"/>
            </a:xfrm>
            <a:custGeom>
              <a:avLst/>
              <a:gdLst>
                <a:gd name="T0" fmla="*/ 2 w 43"/>
                <a:gd name="T1" fmla="*/ 180 h 195"/>
                <a:gd name="T2" fmla="*/ 1 w 43"/>
                <a:gd name="T3" fmla="*/ 153 h 195"/>
                <a:gd name="T4" fmla="*/ 5 w 43"/>
                <a:gd name="T5" fmla="*/ 58 h 195"/>
                <a:gd name="T6" fmla="*/ 10 w 43"/>
                <a:gd name="T7" fmla="*/ 18 h 195"/>
                <a:gd name="T8" fmla="*/ 22 w 43"/>
                <a:gd name="T9" fmla="*/ 1 h 195"/>
                <a:gd name="T10" fmla="*/ 32 w 43"/>
                <a:gd name="T11" fmla="*/ 25 h 195"/>
                <a:gd name="T12" fmla="*/ 37 w 43"/>
                <a:gd name="T13" fmla="*/ 67 h 195"/>
                <a:gd name="T14" fmla="*/ 43 w 43"/>
                <a:gd name="T15" fmla="*/ 195 h 1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95"/>
                <a:gd name="T26" fmla="*/ 43 w 43"/>
                <a:gd name="T27" fmla="*/ 195 h 1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95">
                  <a:moveTo>
                    <a:pt x="2" y="180"/>
                  </a:moveTo>
                  <a:cubicBezTo>
                    <a:pt x="1" y="176"/>
                    <a:pt x="0" y="173"/>
                    <a:pt x="1" y="153"/>
                  </a:cubicBezTo>
                  <a:cubicBezTo>
                    <a:pt x="2" y="133"/>
                    <a:pt x="4" y="80"/>
                    <a:pt x="5" y="58"/>
                  </a:cubicBezTo>
                  <a:cubicBezTo>
                    <a:pt x="6" y="36"/>
                    <a:pt x="7" y="27"/>
                    <a:pt x="10" y="18"/>
                  </a:cubicBezTo>
                  <a:cubicBezTo>
                    <a:pt x="13" y="9"/>
                    <a:pt x="18" y="0"/>
                    <a:pt x="22" y="1"/>
                  </a:cubicBezTo>
                  <a:cubicBezTo>
                    <a:pt x="26" y="2"/>
                    <a:pt x="30" y="14"/>
                    <a:pt x="32" y="25"/>
                  </a:cubicBezTo>
                  <a:cubicBezTo>
                    <a:pt x="34" y="36"/>
                    <a:pt x="35" y="39"/>
                    <a:pt x="37" y="67"/>
                  </a:cubicBezTo>
                  <a:cubicBezTo>
                    <a:pt x="39" y="95"/>
                    <a:pt x="41" y="145"/>
                    <a:pt x="43" y="195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0" name="Line 7"/>
          <p:cNvSpPr>
            <a:spLocks noChangeShapeType="1"/>
          </p:cNvSpPr>
          <p:nvPr/>
        </p:nvSpPr>
        <p:spPr bwMode="auto">
          <a:xfrm flipH="1">
            <a:off x="2671763" y="5280025"/>
            <a:ext cx="60769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2300288" y="5248275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5208588" y="3733800"/>
            <a:ext cx="1587" cy="1566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3297238" y="3508375"/>
            <a:ext cx="177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Electric field</a:t>
            </a:r>
          </a:p>
          <a:p>
            <a:r>
              <a:rPr lang="en-US" altLang="en-US" sz="2400"/>
              <a:t>amplitude</a:t>
            </a:r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 flipH="1">
            <a:off x="7461250" y="3232150"/>
            <a:ext cx="3001963" cy="3248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 flipH="1">
            <a:off x="6167438" y="3241675"/>
            <a:ext cx="4762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 flipH="1">
            <a:off x="6240463" y="3251200"/>
            <a:ext cx="3609975" cy="2300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 flipH="1">
            <a:off x="3557588" y="3243263"/>
            <a:ext cx="5226050" cy="2363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Text Box 15"/>
          <p:cNvSpPr txBox="1">
            <a:spLocks noChangeArrowheads="1"/>
          </p:cNvSpPr>
          <p:nvPr/>
        </p:nvSpPr>
        <p:spPr bwMode="auto">
          <a:xfrm>
            <a:off x="6189663" y="5392738"/>
            <a:ext cx="98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z = v</a:t>
            </a:r>
            <a:r>
              <a:rPr lang="en-US" altLang="en-US" sz="2400" baseline="-25000"/>
              <a:t>1</a:t>
            </a:r>
            <a:r>
              <a:rPr lang="en-US" altLang="en-US" sz="2400"/>
              <a:t>t</a:t>
            </a:r>
          </a:p>
          <a:p>
            <a:r>
              <a:rPr lang="en-US" altLang="en-US" sz="2400"/>
              <a:t>(fast)</a:t>
            </a:r>
          </a:p>
        </p:txBody>
      </p:sp>
      <p:sp>
        <p:nvSpPr>
          <p:cNvPr id="17419" name="Text Box 16"/>
          <p:cNvSpPr txBox="1">
            <a:spLocks noChangeArrowheads="1"/>
          </p:cNvSpPr>
          <p:nvPr/>
        </p:nvSpPr>
        <p:spPr bwMode="auto">
          <a:xfrm>
            <a:off x="3038475" y="5565775"/>
            <a:ext cx="989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z = v</a:t>
            </a:r>
            <a:r>
              <a:rPr lang="en-US" altLang="en-US" sz="2400" baseline="-25000"/>
              <a:t>2</a:t>
            </a:r>
            <a:r>
              <a:rPr lang="en-US" altLang="en-US" sz="2400"/>
              <a:t>t</a:t>
            </a:r>
          </a:p>
          <a:p>
            <a:r>
              <a:rPr lang="en-US" altLang="en-US" sz="2400"/>
              <a:t>(slow)</a:t>
            </a: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2928938" y="1335088"/>
            <a:ext cx="2774950" cy="2203450"/>
            <a:chOff x="3220" y="1495"/>
            <a:chExt cx="1748" cy="1388"/>
          </a:xfrm>
        </p:grpSpPr>
        <p:sp>
          <p:nvSpPr>
            <p:cNvPr id="17430" name="Freeform 18"/>
            <p:cNvSpPr>
              <a:spLocks/>
            </p:cNvSpPr>
            <p:nvPr/>
          </p:nvSpPr>
          <p:spPr bwMode="auto">
            <a:xfrm>
              <a:off x="4191" y="1842"/>
              <a:ext cx="628" cy="1025"/>
            </a:xfrm>
            <a:custGeom>
              <a:avLst/>
              <a:gdLst>
                <a:gd name="T0" fmla="*/ 160 w 628"/>
                <a:gd name="T1" fmla="*/ 0 h 1026"/>
                <a:gd name="T2" fmla="*/ 154 w 628"/>
                <a:gd name="T3" fmla="*/ 24 h 1026"/>
                <a:gd name="T4" fmla="*/ 169 w 628"/>
                <a:gd name="T5" fmla="*/ 90 h 1026"/>
                <a:gd name="T6" fmla="*/ 169 w 628"/>
                <a:gd name="T7" fmla="*/ 132 h 1026"/>
                <a:gd name="T8" fmla="*/ 151 w 628"/>
                <a:gd name="T9" fmla="*/ 138 h 1026"/>
                <a:gd name="T10" fmla="*/ 106 w 628"/>
                <a:gd name="T11" fmla="*/ 156 h 1026"/>
                <a:gd name="T12" fmla="*/ 58 w 628"/>
                <a:gd name="T13" fmla="*/ 183 h 1026"/>
                <a:gd name="T14" fmla="*/ 13 w 628"/>
                <a:gd name="T15" fmla="*/ 276 h 1026"/>
                <a:gd name="T16" fmla="*/ 4 w 628"/>
                <a:gd name="T17" fmla="*/ 336 h 1026"/>
                <a:gd name="T18" fmla="*/ 37 w 628"/>
                <a:gd name="T19" fmla="*/ 471 h 1026"/>
                <a:gd name="T20" fmla="*/ 142 w 628"/>
                <a:gd name="T21" fmla="*/ 589 h 1026"/>
                <a:gd name="T22" fmla="*/ 259 w 628"/>
                <a:gd name="T23" fmla="*/ 658 h 1026"/>
                <a:gd name="T24" fmla="*/ 289 w 628"/>
                <a:gd name="T25" fmla="*/ 700 h 1026"/>
                <a:gd name="T26" fmla="*/ 457 w 628"/>
                <a:gd name="T27" fmla="*/ 850 h 1026"/>
                <a:gd name="T28" fmla="*/ 628 w 628"/>
                <a:gd name="T29" fmla="*/ 1021 h 10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8"/>
                <a:gd name="T46" fmla="*/ 0 h 1026"/>
                <a:gd name="T47" fmla="*/ 628 w 628"/>
                <a:gd name="T48" fmla="*/ 1026 h 10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8" h="1026">
                  <a:moveTo>
                    <a:pt x="160" y="0"/>
                  </a:moveTo>
                  <a:cubicBezTo>
                    <a:pt x="156" y="4"/>
                    <a:pt x="152" y="9"/>
                    <a:pt x="154" y="24"/>
                  </a:cubicBezTo>
                  <a:cubicBezTo>
                    <a:pt x="156" y="39"/>
                    <a:pt x="167" y="72"/>
                    <a:pt x="169" y="90"/>
                  </a:cubicBezTo>
                  <a:cubicBezTo>
                    <a:pt x="171" y="108"/>
                    <a:pt x="172" y="124"/>
                    <a:pt x="169" y="132"/>
                  </a:cubicBezTo>
                  <a:cubicBezTo>
                    <a:pt x="166" y="140"/>
                    <a:pt x="161" y="134"/>
                    <a:pt x="151" y="138"/>
                  </a:cubicBezTo>
                  <a:cubicBezTo>
                    <a:pt x="141" y="142"/>
                    <a:pt x="122" y="149"/>
                    <a:pt x="106" y="156"/>
                  </a:cubicBezTo>
                  <a:cubicBezTo>
                    <a:pt x="90" y="163"/>
                    <a:pt x="73" y="163"/>
                    <a:pt x="58" y="183"/>
                  </a:cubicBezTo>
                  <a:cubicBezTo>
                    <a:pt x="43" y="203"/>
                    <a:pt x="22" y="251"/>
                    <a:pt x="13" y="276"/>
                  </a:cubicBezTo>
                  <a:cubicBezTo>
                    <a:pt x="4" y="301"/>
                    <a:pt x="0" y="304"/>
                    <a:pt x="4" y="336"/>
                  </a:cubicBezTo>
                  <a:cubicBezTo>
                    <a:pt x="8" y="368"/>
                    <a:pt x="14" y="428"/>
                    <a:pt x="37" y="471"/>
                  </a:cubicBezTo>
                  <a:cubicBezTo>
                    <a:pt x="60" y="514"/>
                    <a:pt x="105" y="562"/>
                    <a:pt x="142" y="594"/>
                  </a:cubicBezTo>
                  <a:cubicBezTo>
                    <a:pt x="179" y="626"/>
                    <a:pt x="234" y="645"/>
                    <a:pt x="259" y="663"/>
                  </a:cubicBezTo>
                  <a:cubicBezTo>
                    <a:pt x="284" y="681"/>
                    <a:pt x="256" y="673"/>
                    <a:pt x="289" y="705"/>
                  </a:cubicBezTo>
                  <a:cubicBezTo>
                    <a:pt x="322" y="737"/>
                    <a:pt x="401" y="802"/>
                    <a:pt x="457" y="855"/>
                  </a:cubicBezTo>
                  <a:cubicBezTo>
                    <a:pt x="513" y="908"/>
                    <a:pt x="570" y="967"/>
                    <a:pt x="628" y="102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19"/>
            <p:cNvSpPr>
              <a:spLocks/>
            </p:cNvSpPr>
            <p:nvPr/>
          </p:nvSpPr>
          <p:spPr bwMode="auto">
            <a:xfrm>
              <a:off x="4302" y="1794"/>
              <a:ext cx="45" cy="57"/>
            </a:xfrm>
            <a:custGeom>
              <a:avLst/>
              <a:gdLst>
                <a:gd name="T0" fmla="*/ 0 w 45"/>
                <a:gd name="T1" fmla="*/ 0 h 57"/>
                <a:gd name="T2" fmla="*/ 21 w 45"/>
                <a:gd name="T3" fmla="*/ 24 h 57"/>
                <a:gd name="T4" fmla="*/ 45 w 45"/>
                <a:gd name="T5" fmla="*/ 57 h 57"/>
                <a:gd name="T6" fmla="*/ 0 60000 65536"/>
                <a:gd name="T7" fmla="*/ 0 60000 65536"/>
                <a:gd name="T8" fmla="*/ 0 60000 65536"/>
                <a:gd name="T9" fmla="*/ 0 w 45"/>
                <a:gd name="T10" fmla="*/ 0 h 57"/>
                <a:gd name="T11" fmla="*/ 45 w 45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57">
                  <a:moveTo>
                    <a:pt x="0" y="0"/>
                  </a:moveTo>
                  <a:cubicBezTo>
                    <a:pt x="7" y="7"/>
                    <a:pt x="14" y="14"/>
                    <a:pt x="21" y="24"/>
                  </a:cubicBezTo>
                  <a:cubicBezTo>
                    <a:pt x="28" y="34"/>
                    <a:pt x="36" y="45"/>
                    <a:pt x="45" y="5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0"/>
            <p:cNvSpPr>
              <a:spLocks/>
            </p:cNvSpPr>
            <p:nvPr/>
          </p:nvSpPr>
          <p:spPr bwMode="auto">
            <a:xfrm>
              <a:off x="4302" y="1753"/>
              <a:ext cx="80" cy="64"/>
            </a:xfrm>
            <a:custGeom>
              <a:avLst/>
              <a:gdLst>
                <a:gd name="T0" fmla="*/ 0 w 80"/>
                <a:gd name="T1" fmla="*/ 40 h 64"/>
                <a:gd name="T2" fmla="*/ 44 w 80"/>
                <a:gd name="T3" fmla="*/ 50 h 64"/>
                <a:gd name="T4" fmla="*/ 53 w 80"/>
                <a:gd name="T5" fmla="*/ 59 h 64"/>
                <a:gd name="T6" fmla="*/ 42 w 80"/>
                <a:gd name="T7" fmla="*/ 20 h 64"/>
                <a:gd name="T8" fmla="*/ 29 w 80"/>
                <a:gd name="T9" fmla="*/ 2 h 64"/>
                <a:gd name="T10" fmla="*/ 80 w 80"/>
                <a:gd name="T11" fmla="*/ 1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64"/>
                <a:gd name="T20" fmla="*/ 80 w 80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64">
                  <a:moveTo>
                    <a:pt x="0" y="40"/>
                  </a:moveTo>
                  <a:cubicBezTo>
                    <a:pt x="17" y="43"/>
                    <a:pt x="35" y="47"/>
                    <a:pt x="44" y="50"/>
                  </a:cubicBezTo>
                  <a:cubicBezTo>
                    <a:pt x="53" y="53"/>
                    <a:pt x="53" y="64"/>
                    <a:pt x="53" y="59"/>
                  </a:cubicBezTo>
                  <a:cubicBezTo>
                    <a:pt x="53" y="54"/>
                    <a:pt x="46" y="29"/>
                    <a:pt x="42" y="20"/>
                  </a:cubicBezTo>
                  <a:cubicBezTo>
                    <a:pt x="38" y="11"/>
                    <a:pt x="23" y="4"/>
                    <a:pt x="29" y="2"/>
                  </a:cubicBezTo>
                  <a:cubicBezTo>
                    <a:pt x="35" y="0"/>
                    <a:pt x="57" y="5"/>
                    <a:pt x="80" y="1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1"/>
            <p:cNvSpPr>
              <a:spLocks/>
            </p:cNvSpPr>
            <p:nvPr/>
          </p:nvSpPr>
          <p:spPr bwMode="auto">
            <a:xfrm>
              <a:off x="4394" y="1720"/>
              <a:ext cx="183" cy="274"/>
            </a:xfrm>
            <a:custGeom>
              <a:avLst/>
              <a:gdLst>
                <a:gd name="T0" fmla="*/ 0 w 183"/>
                <a:gd name="T1" fmla="*/ 38 h 274"/>
                <a:gd name="T2" fmla="*/ 8 w 183"/>
                <a:gd name="T3" fmla="*/ 26 h 274"/>
                <a:gd name="T4" fmla="*/ 16 w 183"/>
                <a:gd name="T5" fmla="*/ 16 h 274"/>
                <a:gd name="T6" fmla="*/ 42 w 183"/>
                <a:gd name="T7" fmla="*/ 4 h 274"/>
                <a:gd name="T8" fmla="*/ 80 w 183"/>
                <a:gd name="T9" fmla="*/ 4 h 274"/>
                <a:gd name="T10" fmla="*/ 114 w 183"/>
                <a:gd name="T11" fmla="*/ 6 h 274"/>
                <a:gd name="T12" fmla="*/ 162 w 183"/>
                <a:gd name="T13" fmla="*/ 40 h 274"/>
                <a:gd name="T14" fmla="*/ 174 w 183"/>
                <a:gd name="T15" fmla="*/ 66 h 274"/>
                <a:gd name="T16" fmla="*/ 180 w 183"/>
                <a:gd name="T17" fmla="*/ 110 h 274"/>
                <a:gd name="T18" fmla="*/ 154 w 183"/>
                <a:gd name="T19" fmla="*/ 178 h 274"/>
                <a:gd name="T20" fmla="*/ 152 w 183"/>
                <a:gd name="T21" fmla="*/ 226 h 274"/>
                <a:gd name="T22" fmla="*/ 170 w 183"/>
                <a:gd name="T23" fmla="*/ 274 h 2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274"/>
                <a:gd name="T38" fmla="*/ 183 w 183"/>
                <a:gd name="T39" fmla="*/ 274 h 2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274">
                  <a:moveTo>
                    <a:pt x="0" y="38"/>
                  </a:moveTo>
                  <a:cubicBezTo>
                    <a:pt x="2" y="34"/>
                    <a:pt x="5" y="30"/>
                    <a:pt x="8" y="26"/>
                  </a:cubicBezTo>
                  <a:cubicBezTo>
                    <a:pt x="11" y="22"/>
                    <a:pt x="10" y="20"/>
                    <a:pt x="16" y="16"/>
                  </a:cubicBezTo>
                  <a:cubicBezTo>
                    <a:pt x="22" y="12"/>
                    <a:pt x="31" y="6"/>
                    <a:pt x="42" y="4"/>
                  </a:cubicBezTo>
                  <a:cubicBezTo>
                    <a:pt x="53" y="2"/>
                    <a:pt x="68" y="4"/>
                    <a:pt x="80" y="4"/>
                  </a:cubicBezTo>
                  <a:cubicBezTo>
                    <a:pt x="92" y="4"/>
                    <a:pt x="100" y="0"/>
                    <a:pt x="114" y="6"/>
                  </a:cubicBezTo>
                  <a:cubicBezTo>
                    <a:pt x="128" y="12"/>
                    <a:pt x="152" y="30"/>
                    <a:pt x="162" y="40"/>
                  </a:cubicBezTo>
                  <a:cubicBezTo>
                    <a:pt x="172" y="50"/>
                    <a:pt x="171" y="54"/>
                    <a:pt x="174" y="66"/>
                  </a:cubicBezTo>
                  <a:cubicBezTo>
                    <a:pt x="177" y="78"/>
                    <a:pt x="183" y="91"/>
                    <a:pt x="180" y="110"/>
                  </a:cubicBezTo>
                  <a:cubicBezTo>
                    <a:pt x="177" y="129"/>
                    <a:pt x="159" y="159"/>
                    <a:pt x="154" y="178"/>
                  </a:cubicBezTo>
                  <a:cubicBezTo>
                    <a:pt x="149" y="197"/>
                    <a:pt x="149" y="210"/>
                    <a:pt x="152" y="226"/>
                  </a:cubicBezTo>
                  <a:cubicBezTo>
                    <a:pt x="155" y="242"/>
                    <a:pt x="162" y="258"/>
                    <a:pt x="170" y="27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2"/>
            <p:cNvSpPr>
              <a:spLocks/>
            </p:cNvSpPr>
            <p:nvPr/>
          </p:nvSpPr>
          <p:spPr bwMode="auto">
            <a:xfrm>
              <a:off x="4420" y="1784"/>
              <a:ext cx="24" cy="22"/>
            </a:xfrm>
            <a:custGeom>
              <a:avLst/>
              <a:gdLst>
                <a:gd name="T0" fmla="*/ 8 w 24"/>
                <a:gd name="T1" fmla="*/ 2 h 22"/>
                <a:gd name="T2" fmla="*/ 2 w 24"/>
                <a:gd name="T3" fmla="*/ 16 h 22"/>
                <a:gd name="T4" fmla="*/ 20 w 24"/>
                <a:gd name="T5" fmla="*/ 20 h 22"/>
                <a:gd name="T6" fmla="*/ 22 w 24"/>
                <a:gd name="T7" fmla="*/ 6 h 22"/>
                <a:gd name="T8" fmla="*/ 8 w 24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8" y="2"/>
                  </a:moveTo>
                  <a:cubicBezTo>
                    <a:pt x="5" y="4"/>
                    <a:pt x="0" y="13"/>
                    <a:pt x="2" y="16"/>
                  </a:cubicBezTo>
                  <a:cubicBezTo>
                    <a:pt x="4" y="19"/>
                    <a:pt x="17" y="22"/>
                    <a:pt x="20" y="20"/>
                  </a:cubicBezTo>
                  <a:cubicBezTo>
                    <a:pt x="23" y="18"/>
                    <a:pt x="24" y="8"/>
                    <a:pt x="22" y="6"/>
                  </a:cubicBezTo>
                  <a:cubicBezTo>
                    <a:pt x="20" y="4"/>
                    <a:pt x="11" y="0"/>
                    <a:pt x="8" y="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3"/>
            <p:cNvSpPr>
              <a:spLocks/>
            </p:cNvSpPr>
            <p:nvPr/>
          </p:nvSpPr>
          <p:spPr bwMode="auto">
            <a:xfrm>
              <a:off x="4313" y="2053"/>
              <a:ext cx="315" cy="449"/>
            </a:xfrm>
            <a:custGeom>
              <a:avLst/>
              <a:gdLst>
                <a:gd name="T0" fmla="*/ 213 w 315"/>
                <a:gd name="T1" fmla="*/ 13 h 449"/>
                <a:gd name="T2" fmla="*/ 169 w 315"/>
                <a:gd name="T3" fmla="*/ 3 h 449"/>
                <a:gd name="T4" fmla="*/ 73 w 315"/>
                <a:gd name="T5" fmla="*/ 33 h 449"/>
                <a:gd name="T6" fmla="*/ 11 w 315"/>
                <a:gd name="T7" fmla="*/ 93 h 449"/>
                <a:gd name="T8" fmla="*/ 9 w 315"/>
                <a:gd name="T9" fmla="*/ 185 h 449"/>
                <a:gd name="T10" fmla="*/ 57 w 315"/>
                <a:gd name="T11" fmla="*/ 277 h 449"/>
                <a:gd name="T12" fmla="*/ 315 w 315"/>
                <a:gd name="T13" fmla="*/ 449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5"/>
                <a:gd name="T22" fmla="*/ 0 h 449"/>
                <a:gd name="T23" fmla="*/ 315 w 315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5" h="449">
                  <a:moveTo>
                    <a:pt x="213" y="13"/>
                  </a:moveTo>
                  <a:cubicBezTo>
                    <a:pt x="202" y="6"/>
                    <a:pt x="192" y="0"/>
                    <a:pt x="169" y="3"/>
                  </a:cubicBezTo>
                  <a:cubicBezTo>
                    <a:pt x="146" y="6"/>
                    <a:pt x="99" y="18"/>
                    <a:pt x="73" y="33"/>
                  </a:cubicBezTo>
                  <a:cubicBezTo>
                    <a:pt x="47" y="48"/>
                    <a:pt x="22" y="68"/>
                    <a:pt x="11" y="93"/>
                  </a:cubicBezTo>
                  <a:cubicBezTo>
                    <a:pt x="0" y="118"/>
                    <a:pt x="1" y="154"/>
                    <a:pt x="9" y="185"/>
                  </a:cubicBezTo>
                  <a:cubicBezTo>
                    <a:pt x="17" y="216"/>
                    <a:pt x="6" y="233"/>
                    <a:pt x="57" y="277"/>
                  </a:cubicBezTo>
                  <a:cubicBezTo>
                    <a:pt x="108" y="321"/>
                    <a:pt x="211" y="385"/>
                    <a:pt x="315" y="44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4"/>
            <p:cNvSpPr>
              <a:spLocks/>
            </p:cNvSpPr>
            <p:nvPr/>
          </p:nvSpPr>
          <p:spPr bwMode="auto">
            <a:xfrm>
              <a:off x="4540" y="2464"/>
              <a:ext cx="146" cy="184"/>
            </a:xfrm>
            <a:custGeom>
              <a:avLst/>
              <a:gdLst>
                <a:gd name="T0" fmla="*/ 0 w 146"/>
                <a:gd name="T1" fmla="*/ 0 h 184"/>
                <a:gd name="T2" fmla="*/ 56 w 146"/>
                <a:gd name="T3" fmla="*/ 42 h 184"/>
                <a:gd name="T4" fmla="*/ 146 w 146"/>
                <a:gd name="T5" fmla="*/ 184 h 184"/>
                <a:gd name="T6" fmla="*/ 0 60000 65536"/>
                <a:gd name="T7" fmla="*/ 0 60000 65536"/>
                <a:gd name="T8" fmla="*/ 0 60000 65536"/>
                <a:gd name="T9" fmla="*/ 0 w 146"/>
                <a:gd name="T10" fmla="*/ 0 h 184"/>
                <a:gd name="T11" fmla="*/ 146 w 146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184">
                  <a:moveTo>
                    <a:pt x="0" y="0"/>
                  </a:moveTo>
                  <a:cubicBezTo>
                    <a:pt x="16" y="5"/>
                    <a:pt x="32" y="11"/>
                    <a:pt x="56" y="42"/>
                  </a:cubicBezTo>
                  <a:cubicBezTo>
                    <a:pt x="80" y="73"/>
                    <a:pt x="113" y="128"/>
                    <a:pt x="146" y="1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5"/>
            <p:cNvSpPr>
              <a:spLocks/>
            </p:cNvSpPr>
            <p:nvPr/>
          </p:nvSpPr>
          <p:spPr bwMode="auto">
            <a:xfrm>
              <a:off x="4624" y="2532"/>
              <a:ext cx="296" cy="344"/>
            </a:xfrm>
            <a:custGeom>
              <a:avLst/>
              <a:gdLst>
                <a:gd name="T0" fmla="*/ 0 w 296"/>
                <a:gd name="T1" fmla="*/ 0 h 344"/>
                <a:gd name="T2" fmla="*/ 62 w 296"/>
                <a:gd name="T3" fmla="*/ 66 h 344"/>
                <a:gd name="T4" fmla="*/ 296 w 296"/>
                <a:gd name="T5" fmla="*/ 344 h 344"/>
                <a:gd name="T6" fmla="*/ 0 60000 65536"/>
                <a:gd name="T7" fmla="*/ 0 60000 65536"/>
                <a:gd name="T8" fmla="*/ 0 60000 65536"/>
                <a:gd name="T9" fmla="*/ 0 w 296"/>
                <a:gd name="T10" fmla="*/ 0 h 344"/>
                <a:gd name="T11" fmla="*/ 296 w 296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" h="344">
                  <a:moveTo>
                    <a:pt x="0" y="0"/>
                  </a:moveTo>
                  <a:cubicBezTo>
                    <a:pt x="6" y="4"/>
                    <a:pt x="13" y="9"/>
                    <a:pt x="62" y="66"/>
                  </a:cubicBezTo>
                  <a:cubicBezTo>
                    <a:pt x="111" y="123"/>
                    <a:pt x="257" y="298"/>
                    <a:pt x="296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26"/>
            <p:cNvSpPr>
              <a:spLocks/>
            </p:cNvSpPr>
            <p:nvPr/>
          </p:nvSpPr>
          <p:spPr bwMode="auto">
            <a:xfrm>
              <a:off x="4564" y="1992"/>
              <a:ext cx="404" cy="854"/>
            </a:xfrm>
            <a:custGeom>
              <a:avLst/>
              <a:gdLst>
                <a:gd name="T0" fmla="*/ 0 w 404"/>
                <a:gd name="T1" fmla="*/ 0 h 854"/>
                <a:gd name="T2" fmla="*/ 8 w 404"/>
                <a:gd name="T3" fmla="*/ 10 h 854"/>
                <a:gd name="T4" fmla="*/ 48 w 404"/>
                <a:gd name="T5" fmla="*/ 52 h 854"/>
                <a:gd name="T6" fmla="*/ 106 w 404"/>
                <a:gd name="T7" fmla="*/ 162 h 854"/>
                <a:gd name="T8" fmla="*/ 120 w 404"/>
                <a:gd name="T9" fmla="*/ 212 h 854"/>
                <a:gd name="T10" fmla="*/ 146 w 404"/>
                <a:gd name="T11" fmla="*/ 334 h 854"/>
                <a:gd name="T12" fmla="*/ 156 w 404"/>
                <a:gd name="T13" fmla="*/ 430 h 854"/>
                <a:gd name="T14" fmla="*/ 186 w 404"/>
                <a:gd name="T15" fmla="*/ 520 h 854"/>
                <a:gd name="T16" fmla="*/ 268 w 404"/>
                <a:gd name="T17" fmla="*/ 666 h 854"/>
                <a:gd name="T18" fmla="*/ 404 w 404"/>
                <a:gd name="T19" fmla="*/ 854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4"/>
                <a:gd name="T31" fmla="*/ 0 h 854"/>
                <a:gd name="T32" fmla="*/ 404 w 404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4" h="854">
                  <a:moveTo>
                    <a:pt x="0" y="0"/>
                  </a:moveTo>
                  <a:cubicBezTo>
                    <a:pt x="0" y="0"/>
                    <a:pt x="0" y="1"/>
                    <a:pt x="8" y="10"/>
                  </a:cubicBezTo>
                  <a:cubicBezTo>
                    <a:pt x="16" y="19"/>
                    <a:pt x="32" y="27"/>
                    <a:pt x="48" y="52"/>
                  </a:cubicBezTo>
                  <a:cubicBezTo>
                    <a:pt x="64" y="77"/>
                    <a:pt x="94" y="135"/>
                    <a:pt x="106" y="162"/>
                  </a:cubicBezTo>
                  <a:cubicBezTo>
                    <a:pt x="118" y="189"/>
                    <a:pt x="113" y="183"/>
                    <a:pt x="120" y="212"/>
                  </a:cubicBezTo>
                  <a:cubicBezTo>
                    <a:pt x="127" y="241"/>
                    <a:pt x="140" y="298"/>
                    <a:pt x="146" y="334"/>
                  </a:cubicBezTo>
                  <a:cubicBezTo>
                    <a:pt x="152" y="370"/>
                    <a:pt x="149" y="399"/>
                    <a:pt x="156" y="430"/>
                  </a:cubicBezTo>
                  <a:cubicBezTo>
                    <a:pt x="163" y="461"/>
                    <a:pt x="167" y="481"/>
                    <a:pt x="186" y="520"/>
                  </a:cubicBezTo>
                  <a:cubicBezTo>
                    <a:pt x="205" y="559"/>
                    <a:pt x="232" y="611"/>
                    <a:pt x="268" y="666"/>
                  </a:cubicBezTo>
                  <a:cubicBezTo>
                    <a:pt x="304" y="721"/>
                    <a:pt x="354" y="787"/>
                    <a:pt x="404" y="85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27"/>
            <p:cNvSpPr>
              <a:spLocks/>
            </p:cNvSpPr>
            <p:nvPr/>
          </p:nvSpPr>
          <p:spPr bwMode="auto">
            <a:xfrm>
              <a:off x="4455" y="2131"/>
              <a:ext cx="114" cy="229"/>
            </a:xfrm>
            <a:custGeom>
              <a:avLst/>
              <a:gdLst>
                <a:gd name="T0" fmla="*/ 0 w 114"/>
                <a:gd name="T1" fmla="*/ 28 h 229"/>
                <a:gd name="T2" fmla="*/ 11 w 114"/>
                <a:gd name="T3" fmla="*/ 11 h 229"/>
                <a:gd name="T4" fmla="*/ 29 w 114"/>
                <a:gd name="T5" fmla="*/ 1 h 229"/>
                <a:gd name="T6" fmla="*/ 56 w 114"/>
                <a:gd name="T7" fmla="*/ 16 h 229"/>
                <a:gd name="T8" fmla="*/ 63 w 114"/>
                <a:gd name="T9" fmla="*/ 70 h 229"/>
                <a:gd name="T10" fmla="*/ 63 w 114"/>
                <a:gd name="T11" fmla="*/ 91 h 229"/>
                <a:gd name="T12" fmla="*/ 66 w 114"/>
                <a:gd name="T13" fmla="*/ 131 h 229"/>
                <a:gd name="T14" fmla="*/ 75 w 114"/>
                <a:gd name="T15" fmla="*/ 167 h 229"/>
                <a:gd name="T16" fmla="*/ 84 w 114"/>
                <a:gd name="T17" fmla="*/ 179 h 229"/>
                <a:gd name="T18" fmla="*/ 102 w 114"/>
                <a:gd name="T19" fmla="*/ 214 h 229"/>
                <a:gd name="T20" fmla="*/ 114 w 114"/>
                <a:gd name="T21" fmla="*/ 229 h 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229"/>
                <a:gd name="T35" fmla="*/ 114 w 114"/>
                <a:gd name="T36" fmla="*/ 229 h 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229">
                  <a:moveTo>
                    <a:pt x="0" y="28"/>
                  </a:moveTo>
                  <a:cubicBezTo>
                    <a:pt x="3" y="21"/>
                    <a:pt x="6" y="15"/>
                    <a:pt x="11" y="11"/>
                  </a:cubicBezTo>
                  <a:cubicBezTo>
                    <a:pt x="16" y="7"/>
                    <a:pt x="22" y="0"/>
                    <a:pt x="29" y="1"/>
                  </a:cubicBezTo>
                  <a:cubicBezTo>
                    <a:pt x="36" y="2"/>
                    <a:pt x="50" y="5"/>
                    <a:pt x="56" y="16"/>
                  </a:cubicBezTo>
                  <a:cubicBezTo>
                    <a:pt x="62" y="27"/>
                    <a:pt x="62" y="58"/>
                    <a:pt x="63" y="70"/>
                  </a:cubicBezTo>
                  <a:cubicBezTo>
                    <a:pt x="64" y="82"/>
                    <a:pt x="63" y="81"/>
                    <a:pt x="63" y="91"/>
                  </a:cubicBezTo>
                  <a:cubicBezTo>
                    <a:pt x="63" y="101"/>
                    <a:pt x="64" y="118"/>
                    <a:pt x="66" y="131"/>
                  </a:cubicBezTo>
                  <a:cubicBezTo>
                    <a:pt x="68" y="144"/>
                    <a:pt x="72" y="159"/>
                    <a:pt x="75" y="167"/>
                  </a:cubicBezTo>
                  <a:cubicBezTo>
                    <a:pt x="78" y="175"/>
                    <a:pt x="79" y="171"/>
                    <a:pt x="84" y="179"/>
                  </a:cubicBezTo>
                  <a:cubicBezTo>
                    <a:pt x="89" y="187"/>
                    <a:pt x="97" y="206"/>
                    <a:pt x="102" y="214"/>
                  </a:cubicBezTo>
                  <a:cubicBezTo>
                    <a:pt x="107" y="222"/>
                    <a:pt x="110" y="225"/>
                    <a:pt x="114" y="22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28"/>
            <p:cNvSpPr>
              <a:spLocks/>
            </p:cNvSpPr>
            <p:nvPr/>
          </p:nvSpPr>
          <p:spPr bwMode="auto">
            <a:xfrm>
              <a:off x="4448" y="2261"/>
              <a:ext cx="130" cy="156"/>
            </a:xfrm>
            <a:custGeom>
              <a:avLst/>
              <a:gdLst>
                <a:gd name="T0" fmla="*/ 0 w 130"/>
                <a:gd name="T1" fmla="*/ 0 h 156"/>
                <a:gd name="T2" fmla="*/ 22 w 130"/>
                <a:gd name="T3" fmla="*/ 25 h 156"/>
                <a:gd name="T4" fmla="*/ 43 w 130"/>
                <a:gd name="T5" fmla="*/ 58 h 156"/>
                <a:gd name="T6" fmla="*/ 87 w 130"/>
                <a:gd name="T7" fmla="*/ 124 h 156"/>
                <a:gd name="T8" fmla="*/ 130 w 130"/>
                <a:gd name="T9" fmla="*/ 156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56"/>
                <a:gd name="T17" fmla="*/ 130 w 130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56">
                  <a:moveTo>
                    <a:pt x="0" y="0"/>
                  </a:moveTo>
                  <a:cubicBezTo>
                    <a:pt x="7" y="7"/>
                    <a:pt x="15" y="15"/>
                    <a:pt x="22" y="25"/>
                  </a:cubicBezTo>
                  <a:cubicBezTo>
                    <a:pt x="29" y="35"/>
                    <a:pt x="32" y="41"/>
                    <a:pt x="43" y="58"/>
                  </a:cubicBezTo>
                  <a:cubicBezTo>
                    <a:pt x="54" y="75"/>
                    <a:pt x="72" y="108"/>
                    <a:pt x="87" y="124"/>
                  </a:cubicBezTo>
                  <a:cubicBezTo>
                    <a:pt x="102" y="140"/>
                    <a:pt x="116" y="148"/>
                    <a:pt x="130" y="15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29"/>
            <p:cNvSpPr>
              <a:spLocks/>
            </p:cNvSpPr>
            <p:nvPr/>
          </p:nvSpPr>
          <p:spPr bwMode="auto">
            <a:xfrm>
              <a:off x="4336" y="2468"/>
              <a:ext cx="103" cy="169"/>
            </a:xfrm>
            <a:custGeom>
              <a:avLst/>
              <a:gdLst>
                <a:gd name="T0" fmla="*/ 103 w 103"/>
                <a:gd name="T1" fmla="*/ 153 h 169"/>
                <a:gd name="T2" fmla="*/ 97 w 103"/>
                <a:gd name="T3" fmla="*/ 138 h 169"/>
                <a:gd name="T4" fmla="*/ 79 w 103"/>
                <a:gd name="T5" fmla="*/ 121 h 169"/>
                <a:gd name="T6" fmla="*/ 62 w 103"/>
                <a:gd name="T7" fmla="*/ 114 h 169"/>
                <a:gd name="T8" fmla="*/ 20 w 103"/>
                <a:gd name="T9" fmla="*/ 130 h 169"/>
                <a:gd name="T10" fmla="*/ 14 w 103"/>
                <a:gd name="T11" fmla="*/ 154 h 169"/>
                <a:gd name="T12" fmla="*/ 5 w 103"/>
                <a:gd name="T13" fmla="*/ 169 h 169"/>
                <a:gd name="T14" fmla="*/ 4 w 103"/>
                <a:gd name="T15" fmla="*/ 153 h 169"/>
                <a:gd name="T16" fmla="*/ 1 w 103"/>
                <a:gd name="T17" fmla="*/ 133 h 169"/>
                <a:gd name="T18" fmla="*/ 10 w 103"/>
                <a:gd name="T19" fmla="*/ 111 h 169"/>
                <a:gd name="T20" fmla="*/ 40 w 103"/>
                <a:gd name="T21" fmla="*/ 93 h 169"/>
                <a:gd name="T22" fmla="*/ 44 w 103"/>
                <a:gd name="T23" fmla="*/ 67 h 169"/>
                <a:gd name="T24" fmla="*/ 44 w 103"/>
                <a:gd name="T25" fmla="*/ 0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69"/>
                <a:gd name="T41" fmla="*/ 103 w 103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69">
                  <a:moveTo>
                    <a:pt x="103" y="153"/>
                  </a:moveTo>
                  <a:cubicBezTo>
                    <a:pt x="102" y="148"/>
                    <a:pt x="101" y="143"/>
                    <a:pt x="97" y="138"/>
                  </a:cubicBezTo>
                  <a:cubicBezTo>
                    <a:pt x="93" y="133"/>
                    <a:pt x="85" y="125"/>
                    <a:pt x="79" y="121"/>
                  </a:cubicBezTo>
                  <a:cubicBezTo>
                    <a:pt x="73" y="117"/>
                    <a:pt x="72" y="113"/>
                    <a:pt x="62" y="114"/>
                  </a:cubicBezTo>
                  <a:cubicBezTo>
                    <a:pt x="52" y="115"/>
                    <a:pt x="28" y="123"/>
                    <a:pt x="20" y="130"/>
                  </a:cubicBezTo>
                  <a:cubicBezTo>
                    <a:pt x="12" y="137"/>
                    <a:pt x="16" y="148"/>
                    <a:pt x="14" y="154"/>
                  </a:cubicBezTo>
                  <a:cubicBezTo>
                    <a:pt x="12" y="160"/>
                    <a:pt x="7" y="169"/>
                    <a:pt x="5" y="169"/>
                  </a:cubicBezTo>
                  <a:cubicBezTo>
                    <a:pt x="3" y="169"/>
                    <a:pt x="5" y="159"/>
                    <a:pt x="4" y="153"/>
                  </a:cubicBezTo>
                  <a:cubicBezTo>
                    <a:pt x="3" y="147"/>
                    <a:pt x="0" y="140"/>
                    <a:pt x="1" y="133"/>
                  </a:cubicBezTo>
                  <a:cubicBezTo>
                    <a:pt x="2" y="126"/>
                    <a:pt x="4" y="118"/>
                    <a:pt x="10" y="111"/>
                  </a:cubicBezTo>
                  <a:cubicBezTo>
                    <a:pt x="16" y="104"/>
                    <a:pt x="34" y="100"/>
                    <a:pt x="40" y="93"/>
                  </a:cubicBezTo>
                  <a:cubicBezTo>
                    <a:pt x="46" y="86"/>
                    <a:pt x="43" y="82"/>
                    <a:pt x="44" y="67"/>
                  </a:cubicBezTo>
                  <a:cubicBezTo>
                    <a:pt x="45" y="52"/>
                    <a:pt x="44" y="26"/>
                    <a:pt x="4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30"/>
            <p:cNvSpPr>
              <a:spLocks/>
            </p:cNvSpPr>
            <p:nvPr/>
          </p:nvSpPr>
          <p:spPr bwMode="auto">
            <a:xfrm>
              <a:off x="4395" y="2481"/>
              <a:ext cx="54" cy="149"/>
            </a:xfrm>
            <a:custGeom>
              <a:avLst/>
              <a:gdLst>
                <a:gd name="T0" fmla="*/ 2 w 54"/>
                <a:gd name="T1" fmla="*/ 0 h 149"/>
                <a:gd name="T2" fmla="*/ 2 w 54"/>
                <a:gd name="T3" fmla="*/ 36 h 149"/>
                <a:gd name="T4" fmla="*/ 3 w 54"/>
                <a:gd name="T5" fmla="*/ 68 h 149"/>
                <a:gd name="T6" fmla="*/ 18 w 54"/>
                <a:gd name="T7" fmla="*/ 86 h 149"/>
                <a:gd name="T8" fmla="*/ 39 w 54"/>
                <a:gd name="T9" fmla="*/ 102 h 149"/>
                <a:gd name="T10" fmla="*/ 51 w 54"/>
                <a:gd name="T11" fmla="*/ 126 h 149"/>
                <a:gd name="T12" fmla="*/ 53 w 54"/>
                <a:gd name="T13" fmla="*/ 149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49"/>
                <a:gd name="T23" fmla="*/ 54 w 54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49">
                  <a:moveTo>
                    <a:pt x="2" y="0"/>
                  </a:moveTo>
                  <a:cubicBezTo>
                    <a:pt x="2" y="12"/>
                    <a:pt x="2" y="25"/>
                    <a:pt x="2" y="36"/>
                  </a:cubicBezTo>
                  <a:cubicBezTo>
                    <a:pt x="2" y="47"/>
                    <a:pt x="0" y="60"/>
                    <a:pt x="3" y="68"/>
                  </a:cubicBezTo>
                  <a:cubicBezTo>
                    <a:pt x="6" y="76"/>
                    <a:pt x="12" y="80"/>
                    <a:pt x="18" y="86"/>
                  </a:cubicBezTo>
                  <a:cubicBezTo>
                    <a:pt x="24" y="92"/>
                    <a:pt x="34" y="95"/>
                    <a:pt x="39" y="102"/>
                  </a:cubicBezTo>
                  <a:cubicBezTo>
                    <a:pt x="44" y="109"/>
                    <a:pt x="49" y="118"/>
                    <a:pt x="51" y="126"/>
                  </a:cubicBezTo>
                  <a:cubicBezTo>
                    <a:pt x="53" y="134"/>
                    <a:pt x="54" y="146"/>
                    <a:pt x="53" y="14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31"/>
            <p:cNvSpPr>
              <a:spLocks/>
            </p:cNvSpPr>
            <p:nvPr/>
          </p:nvSpPr>
          <p:spPr bwMode="auto">
            <a:xfrm>
              <a:off x="4254" y="2622"/>
              <a:ext cx="180" cy="138"/>
            </a:xfrm>
            <a:custGeom>
              <a:avLst/>
              <a:gdLst>
                <a:gd name="T0" fmla="*/ 0 w 180"/>
                <a:gd name="T1" fmla="*/ 138 h 138"/>
                <a:gd name="T2" fmla="*/ 113 w 180"/>
                <a:gd name="T3" fmla="*/ 53 h 138"/>
                <a:gd name="T4" fmla="*/ 180 w 180"/>
                <a:gd name="T5" fmla="*/ 0 h 138"/>
                <a:gd name="T6" fmla="*/ 0 60000 65536"/>
                <a:gd name="T7" fmla="*/ 0 60000 65536"/>
                <a:gd name="T8" fmla="*/ 0 60000 65536"/>
                <a:gd name="T9" fmla="*/ 0 w 180"/>
                <a:gd name="T10" fmla="*/ 0 h 138"/>
                <a:gd name="T11" fmla="*/ 180 w 180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138">
                  <a:moveTo>
                    <a:pt x="0" y="138"/>
                  </a:moveTo>
                  <a:cubicBezTo>
                    <a:pt x="41" y="107"/>
                    <a:pt x="83" y="76"/>
                    <a:pt x="113" y="53"/>
                  </a:cubicBezTo>
                  <a:cubicBezTo>
                    <a:pt x="143" y="30"/>
                    <a:pt x="169" y="9"/>
                    <a:pt x="18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32"/>
            <p:cNvSpPr>
              <a:spLocks/>
            </p:cNvSpPr>
            <p:nvPr/>
          </p:nvSpPr>
          <p:spPr bwMode="auto">
            <a:xfrm>
              <a:off x="4403" y="2495"/>
              <a:ext cx="26" cy="62"/>
            </a:xfrm>
            <a:custGeom>
              <a:avLst/>
              <a:gdLst>
                <a:gd name="T0" fmla="*/ 22 w 26"/>
                <a:gd name="T1" fmla="*/ 0 h 62"/>
                <a:gd name="T2" fmla="*/ 24 w 26"/>
                <a:gd name="T3" fmla="*/ 45 h 62"/>
                <a:gd name="T4" fmla="*/ 24 w 26"/>
                <a:gd name="T5" fmla="*/ 60 h 62"/>
                <a:gd name="T6" fmla="*/ 13 w 26"/>
                <a:gd name="T7" fmla="*/ 60 h 62"/>
                <a:gd name="T8" fmla="*/ 0 w 26"/>
                <a:gd name="T9" fmla="*/ 6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22" y="0"/>
                  </a:moveTo>
                  <a:cubicBezTo>
                    <a:pt x="23" y="17"/>
                    <a:pt x="24" y="35"/>
                    <a:pt x="24" y="45"/>
                  </a:cubicBezTo>
                  <a:cubicBezTo>
                    <a:pt x="24" y="55"/>
                    <a:pt x="26" y="58"/>
                    <a:pt x="24" y="60"/>
                  </a:cubicBezTo>
                  <a:cubicBezTo>
                    <a:pt x="22" y="62"/>
                    <a:pt x="17" y="60"/>
                    <a:pt x="13" y="60"/>
                  </a:cubicBezTo>
                  <a:cubicBezTo>
                    <a:pt x="9" y="60"/>
                    <a:pt x="4" y="60"/>
                    <a:pt x="0" y="6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33"/>
            <p:cNvSpPr>
              <a:spLocks/>
            </p:cNvSpPr>
            <p:nvPr/>
          </p:nvSpPr>
          <p:spPr bwMode="auto">
            <a:xfrm>
              <a:off x="4421" y="2496"/>
              <a:ext cx="49" cy="104"/>
            </a:xfrm>
            <a:custGeom>
              <a:avLst/>
              <a:gdLst>
                <a:gd name="T0" fmla="*/ 21 w 49"/>
                <a:gd name="T1" fmla="*/ 0 h 104"/>
                <a:gd name="T2" fmla="*/ 21 w 49"/>
                <a:gd name="T3" fmla="*/ 48 h 104"/>
                <a:gd name="T4" fmla="*/ 25 w 49"/>
                <a:gd name="T5" fmla="*/ 60 h 104"/>
                <a:gd name="T6" fmla="*/ 40 w 49"/>
                <a:gd name="T7" fmla="*/ 80 h 104"/>
                <a:gd name="T8" fmla="*/ 48 w 49"/>
                <a:gd name="T9" fmla="*/ 102 h 104"/>
                <a:gd name="T10" fmla="*/ 34 w 49"/>
                <a:gd name="T11" fmla="*/ 95 h 104"/>
                <a:gd name="T12" fmla="*/ 22 w 49"/>
                <a:gd name="T13" fmla="*/ 81 h 104"/>
                <a:gd name="T14" fmla="*/ 0 w 49"/>
                <a:gd name="T15" fmla="*/ 74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04"/>
                <a:gd name="T26" fmla="*/ 49 w 49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04">
                  <a:moveTo>
                    <a:pt x="21" y="0"/>
                  </a:moveTo>
                  <a:cubicBezTo>
                    <a:pt x="20" y="19"/>
                    <a:pt x="20" y="38"/>
                    <a:pt x="21" y="48"/>
                  </a:cubicBezTo>
                  <a:cubicBezTo>
                    <a:pt x="22" y="58"/>
                    <a:pt x="22" y="55"/>
                    <a:pt x="25" y="60"/>
                  </a:cubicBezTo>
                  <a:cubicBezTo>
                    <a:pt x="28" y="65"/>
                    <a:pt x="36" y="73"/>
                    <a:pt x="40" y="80"/>
                  </a:cubicBezTo>
                  <a:cubicBezTo>
                    <a:pt x="44" y="87"/>
                    <a:pt x="49" y="100"/>
                    <a:pt x="48" y="102"/>
                  </a:cubicBezTo>
                  <a:cubicBezTo>
                    <a:pt x="47" y="104"/>
                    <a:pt x="38" y="98"/>
                    <a:pt x="34" y="95"/>
                  </a:cubicBezTo>
                  <a:cubicBezTo>
                    <a:pt x="30" y="92"/>
                    <a:pt x="28" y="84"/>
                    <a:pt x="22" y="81"/>
                  </a:cubicBezTo>
                  <a:cubicBezTo>
                    <a:pt x="16" y="78"/>
                    <a:pt x="8" y="76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34"/>
            <p:cNvSpPr>
              <a:spLocks/>
            </p:cNvSpPr>
            <p:nvPr/>
          </p:nvSpPr>
          <p:spPr bwMode="auto">
            <a:xfrm>
              <a:off x="4451" y="2570"/>
              <a:ext cx="48" cy="45"/>
            </a:xfrm>
            <a:custGeom>
              <a:avLst/>
              <a:gdLst>
                <a:gd name="T0" fmla="*/ 48 w 48"/>
                <a:gd name="T1" fmla="*/ 0 h 45"/>
                <a:gd name="T2" fmla="*/ 19 w 48"/>
                <a:gd name="T3" fmla="*/ 28 h 45"/>
                <a:gd name="T4" fmla="*/ 0 w 48"/>
                <a:gd name="T5" fmla="*/ 45 h 45"/>
                <a:gd name="T6" fmla="*/ 0 60000 65536"/>
                <a:gd name="T7" fmla="*/ 0 60000 65536"/>
                <a:gd name="T8" fmla="*/ 0 60000 65536"/>
                <a:gd name="T9" fmla="*/ 0 w 48"/>
                <a:gd name="T10" fmla="*/ 0 h 45"/>
                <a:gd name="T11" fmla="*/ 48 w 4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5">
                  <a:moveTo>
                    <a:pt x="48" y="0"/>
                  </a:moveTo>
                  <a:cubicBezTo>
                    <a:pt x="37" y="10"/>
                    <a:pt x="27" y="21"/>
                    <a:pt x="19" y="28"/>
                  </a:cubicBezTo>
                  <a:cubicBezTo>
                    <a:pt x="11" y="35"/>
                    <a:pt x="5" y="40"/>
                    <a:pt x="0" y="4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35"/>
            <p:cNvSpPr>
              <a:spLocks/>
            </p:cNvSpPr>
            <p:nvPr/>
          </p:nvSpPr>
          <p:spPr bwMode="auto">
            <a:xfrm>
              <a:off x="4203" y="2595"/>
              <a:ext cx="158" cy="147"/>
            </a:xfrm>
            <a:custGeom>
              <a:avLst/>
              <a:gdLst>
                <a:gd name="T0" fmla="*/ 158 w 158"/>
                <a:gd name="T1" fmla="*/ 0 h 147"/>
                <a:gd name="T2" fmla="*/ 144 w 158"/>
                <a:gd name="T3" fmla="*/ 26 h 147"/>
                <a:gd name="T4" fmla="*/ 123 w 158"/>
                <a:gd name="T5" fmla="*/ 45 h 147"/>
                <a:gd name="T6" fmla="*/ 84 w 158"/>
                <a:gd name="T7" fmla="*/ 75 h 147"/>
                <a:gd name="T8" fmla="*/ 48 w 158"/>
                <a:gd name="T9" fmla="*/ 108 h 147"/>
                <a:gd name="T10" fmla="*/ 0 w 158"/>
                <a:gd name="T11" fmla="*/ 147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47"/>
                <a:gd name="T20" fmla="*/ 158 w 158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47">
                  <a:moveTo>
                    <a:pt x="158" y="0"/>
                  </a:moveTo>
                  <a:cubicBezTo>
                    <a:pt x="154" y="9"/>
                    <a:pt x="150" y="19"/>
                    <a:pt x="144" y="26"/>
                  </a:cubicBezTo>
                  <a:cubicBezTo>
                    <a:pt x="138" y="33"/>
                    <a:pt x="133" y="37"/>
                    <a:pt x="123" y="45"/>
                  </a:cubicBezTo>
                  <a:cubicBezTo>
                    <a:pt x="113" y="53"/>
                    <a:pt x="97" y="64"/>
                    <a:pt x="84" y="75"/>
                  </a:cubicBezTo>
                  <a:cubicBezTo>
                    <a:pt x="71" y="86"/>
                    <a:pt x="62" y="96"/>
                    <a:pt x="48" y="108"/>
                  </a:cubicBezTo>
                  <a:cubicBezTo>
                    <a:pt x="34" y="120"/>
                    <a:pt x="17" y="133"/>
                    <a:pt x="0" y="1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36"/>
            <p:cNvSpPr>
              <a:spLocks/>
            </p:cNvSpPr>
            <p:nvPr/>
          </p:nvSpPr>
          <p:spPr bwMode="auto">
            <a:xfrm>
              <a:off x="4199" y="2740"/>
              <a:ext cx="52" cy="34"/>
            </a:xfrm>
            <a:custGeom>
              <a:avLst/>
              <a:gdLst>
                <a:gd name="T0" fmla="*/ 0 w 52"/>
                <a:gd name="T1" fmla="*/ 7 h 34"/>
                <a:gd name="T2" fmla="*/ 15 w 52"/>
                <a:gd name="T3" fmla="*/ 7 h 34"/>
                <a:gd name="T4" fmla="*/ 36 w 52"/>
                <a:gd name="T5" fmla="*/ 5 h 34"/>
                <a:gd name="T6" fmla="*/ 21 w 52"/>
                <a:gd name="T7" fmla="*/ 31 h 34"/>
                <a:gd name="T8" fmla="*/ 42 w 52"/>
                <a:gd name="T9" fmla="*/ 20 h 34"/>
                <a:gd name="T10" fmla="*/ 39 w 52"/>
                <a:gd name="T11" fmla="*/ 34 h 34"/>
                <a:gd name="T12" fmla="*/ 52 w 52"/>
                <a:gd name="T13" fmla="*/ 2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4"/>
                <a:gd name="T23" fmla="*/ 52 w 5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4">
                  <a:moveTo>
                    <a:pt x="0" y="7"/>
                  </a:moveTo>
                  <a:cubicBezTo>
                    <a:pt x="3" y="5"/>
                    <a:pt x="15" y="0"/>
                    <a:pt x="15" y="7"/>
                  </a:cubicBezTo>
                  <a:lnTo>
                    <a:pt x="36" y="5"/>
                  </a:lnTo>
                  <a:lnTo>
                    <a:pt x="21" y="31"/>
                  </a:lnTo>
                  <a:lnTo>
                    <a:pt x="42" y="20"/>
                  </a:lnTo>
                  <a:lnTo>
                    <a:pt x="39" y="34"/>
                  </a:lnTo>
                  <a:lnTo>
                    <a:pt x="52" y="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37"/>
            <p:cNvSpPr>
              <a:spLocks noChangeShapeType="1"/>
            </p:cNvSpPr>
            <p:nvPr/>
          </p:nvSpPr>
          <p:spPr bwMode="auto">
            <a:xfrm flipV="1">
              <a:off x="4353" y="2585"/>
              <a:ext cx="38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38"/>
            <p:cNvSpPr>
              <a:spLocks noChangeShapeType="1"/>
            </p:cNvSpPr>
            <p:nvPr/>
          </p:nvSpPr>
          <p:spPr bwMode="auto">
            <a:xfrm flipV="1">
              <a:off x="4448" y="2540"/>
              <a:ext cx="21" cy="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39"/>
            <p:cNvSpPr>
              <a:spLocks/>
            </p:cNvSpPr>
            <p:nvPr/>
          </p:nvSpPr>
          <p:spPr bwMode="auto">
            <a:xfrm>
              <a:off x="4640" y="2667"/>
              <a:ext cx="270" cy="216"/>
            </a:xfrm>
            <a:custGeom>
              <a:avLst/>
              <a:gdLst>
                <a:gd name="T0" fmla="*/ 0 w 270"/>
                <a:gd name="T1" fmla="*/ 0 h 216"/>
                <a:gd name="T2" fmla="*/ 100 w 270"/>
                <a:gd name="T3" fmla="*/ 83 h 216"/>
                <a:gd name="T4" fmla="*/ 193 w 270"/>
                <a:gd name="T5" fmla="*/ 158 h 216"/>
                <a:gd name="T6" fmla="*/ 270 w 270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"/>
                <a:gd name="T13" fmla="*/ 0 h 216"/>
                <a:gd name="T14" fmla="*/ 270 w 27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" h="216">
                  <a:moveTo>
                    <a:pt x="0" y="0"/>
                  </a:moveTo>
                  <a:cubicBezTo>
                    <a:pt x="34" y="28"/>
                    <a:pt x="68" y="57"/>
                    <a:pt x="100" y="83"/>
                  </a:cubicBezTo>
                  <a:cubicBezTo>
                    <a:pt x="132" y="109"/>
                    <a:pt x="165" y="136"/>
                    <a:pt x="193" y="158"/>
                  </a:cubicBezTo>
                  <a:cubicBezTo>
                    <a:pt x="221" y="180"/>
                    <a:pt x="245" y="198"/>
                    <a:pt x="270" y="21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40"/>
            <p:cNvSpPr>
              <a:spLocks/>
            </p:cNvSpPr>
            <p:nvPr/>
          </p:nvSpPr>
          <p:spPr bwMode="auto">
            <a:xfrm>
              <a:off x="4740" y="2616"/>
              <a:ext cx="195" cy="189"/>
            </a:xfrm>
            <a:custGeom>
              <a:avLst/>
              <a:gdLst>
                <a:gd name="T0" fmla="*/ 0 w 195"/>
                <a:gd name="T1" fmla="*/ 0 h 189"/>
                <a:gd name="T2" fmla="*/ 195 w 195"/>
                <a:gd name="T3" fmla="*/ 189 h 189"/>
                <a:gd name="T4" fmla="*/ 0 60000 65536"/>
                <a:gd name="T5" fmla="*/ 0 60000 65536"/>
                <a:gd name="T6" fmla="*/ 0 w 195"/>
                <a:gd name="T7" fmla="*/ 0 h 189"/>
                <a:gd name="T8" fmla="*/ 195 w 195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" h="189">
                  <a:moveTo>
                    <a:pt x="0" y="0"/>
                  </a:moveTo>
                  <a:cubicBezTo>
                    <a:pt x="81" y="79"/>
                    <a:pt x="163" y="158"/>
                    <a:pt x="195" y="18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41"/>
            <p:cNvSpPr>
              <a:spLocks/>
            </p:cNvSpPr>
            <p:nvPr/>
          </p:nvSpPr>
          <p:spPr bwMode="auto">
            <a:xfrm>
              <a:off x="4520" y="1947"/>
              <a:ext cx="100" cy="249"/>
            </a:xfrm>
            <a:custGeom>
              <a:avLst/>
              <a:gdLst>
                <a:gd name="T0" fmla="*/ 4 w 100"/>
                <a:gd name="T1" fmla="*/ 0 h 249"/>
                <a:gd name="T2" fmla="*/ 7 w 100"/>
                <a:gd name="T3" fmla="*/ 33 h 249"/>
                <a:gd name="T4" fmla="*/ 46 w 100"/>
                <a:gd name="T5" fmla="*/ 90 h 249"/>
                <a:gd name="T6" fmla="*/ 91 w 100"/>
                <a:gd name="T7" fmla="*/ 189 h 249"/>
                <a:gd name="T8" fmla="*/ 100 w 100"/>
                <a:gd name="T9" fmla="*/ 249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249"/>
                <a:gd name="T17" fmla="*/ 100 w 100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249">
                  <a:moveTo>
                    <a:pt x="4" y="0"/>
                  </a:moveTo>
                  <a:cubicBezTo>
                    <a:pt x="2" y="9"/>
                    <a:pt x="0" y="18"/>
                    <a:pt x="7" y="33"/>
                  </a:cubicBezTo>
                  <a:cubicBezTo>
                    <a:pt x="14" y="48"/>
                    <a:pt x="32" y="64"/>
                    <a:pt x="46" y="90"/>
                  </a:cubicBezTo>
                  <a:cubicBezTo>
                    <a:pt x="60" y="116"/>
                    <a:pt x="82" y="163"/>
                    <a:pt x="91" y="189"/>
                  </a:cubicBezTo>
                  <a:cubicBezTo>
                    <a:pt x="100" y="215"/>
                    <a:pt x="100" y="232"/>
                    <a:pt x="100" y="24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42"/>
            <p:cNvSpPr>
              <a:spLocks/>
            </p:cNvSpPr>
            <p:nvPr/>
          </p:nvSpPr>
          <p:spPr bwMode="auto">
            <a:xfrm>
              <a:off x="4584" y="2346"/>
              <a:ext cx="72" cy="138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138 h 138"/>
                <a:gd name="T4" fmla="*/ 0 60000 65536"/>
                <a:gd name="T5" fmla="*/ 0 60000 65536"/>
                <a:gd name="T6" fmla="*/ 0 w 72"/>
                <a:gd name="T7" fmla="*/ 0 h 138"/>
                <a:gd name="T8" fmla="*/ 72 w 72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38">
                  <a:moveTo>
                    <a:pt x="0" y="0"/>
                  </a:moveTo>
                  <a:cubicBezTo>
                    <a:pt x="30" y="57"/>
                    <a:pt x="60" y="114"/>
                    <a:pt x="72" y="1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43"/>
            <p:cNvSpPr>
              <a:spLocks/>
            </p:cNvSpPr>
            <p:nvPr/>
          </p:nvSpPr>
          <p:spPr bwMode="auto">
            <a:xfrm>
              <a:off x="4404" y="2418"/>
              <a:ext cx="240" cy="213"/>
            </a:xfrm>
            <a:custGeom>
              <a:avLst/>
              <a:gdLst>
                <a:gd name="T0" fmla="*/ 0 w 240"/>
                <a:gd name="T1" fmla="*/ 0 h 213"/>
                <a:gd name="T2" fmla="*/ 60 w 240"/>
                <a:gd name="T3" fmla="*/ 33 h 213"/>
                <a:gd name="T4" fmla="*/ 147 w 240"/>
                <a:gd name="T5" fmla="*/ 105 h 213"/>
                <a:gd name="T6" fmla="*/ 240 w 240"/>
                <a:gd name="T7" fmla="*/ 213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13"/>
                <a:gd name="T14" fmla="*/ 240 w 240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13">
                  <a:moveTo>
                    <a:pt x="0" y="0"/>
                  </a:moveTo>
                  <a:cubicBezTo>
                    <a:pt x="18" y="8"/>
                    <a:pt x="36" y="16"/>
                    <a:pt x="60" y="33"/>
                  </a:cubicBezTo>
                  <a:cubicBezTo>
                    <a:pt x="84" y="50"/>
                    <a:pt x="117" y="75"/>
                    <a:pt x="147" y="105"/>
                  </a:cubicBezTo>
                  <a:cubicBezTo>
                    <a:pt x="177" y="135"/>
                    <a:pt x="208" y="174"/>
                    <a:pt x="240" y="21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56" name="Group 44"/>
            <p:cNvGrpSpPr>
              <a:grpSpLocks/>
            </p:cNvGrpSpPr>
            <p:nvPr/>
          </p:nvGrpSpPr>
          <p:grpSpPr bwMode="auto">
            <a:xfrm>
              <a:off x="3220" y="1495"/>
              <a:ext cx="910" cy="286"/>
              <a:chOff x="852" y="1399"/>
              <a:chExt cx="1278" cy="614"/>
            </a:xfrm>
          </p:grpSpPr>
          <p:sp>
            <p:nvSpPr>
              <p:cNvPr id="17460" name="Freeform 45"/>
              <p:cNvSpPr>
                <a:spLocks/>
              </p:cNvSpPr>
              <p:nvPr/>
            </p:nvSpPr>
            <p:spPr bwMode="auto">
              <a:xfrm>
                <a:off x="1054" y="1548"/>
                <a:ext cx="170" cy="465"/>
              </a:xfrm>
              <a:custGeom>
                <a:avLst/>
                <a:gdLst>
                  <a:gd name="T0" fmla="*/ 68 w 170"/>
                  <a:gd name="T1" fmla="*/ 315 h 465"/>
                  <a:gd name="T2" fmla="*/ 125 w 170"/>
                  <a:gd name="T3" fmla="*/ 297 h 465"/>
                  <a:gd name="T4" fmla="*/ 170 w 170"/>
                  <a:gd name="T5" fmla="*/ 357 h 465"/>
                  <a:gd name="T6" fmla="*/ 128 w 170"/>
                  <a:gd name="T7" fmla="*/ 405 h 465"/>
                  <a:gd name="T8" fmla="*/ 35 w 170"/>
                  <a:gd name="T9" fmla="*/ 381 h 465"/>
                  <a:gd name="T10" fmla="*/ 14 w 170"/>
                  <a:gd name="T11" fmla="*/ 285 h 465"/>
                  <a:gd name="T12" fmla="*/ 122 w 170"/>
                  <a:gd name="T13" fmla="*/ 147 h 465"/>
                  <a:gd name="T14" fmla="*/ 146 w 170"/>
                  <a:gd name="T15" fmla="*/ 24 h 465"/>
                  <a:gd name="T16" fmla="*/ 131 w 170"/>
                  <a:gd name="T17" fmla="*/ 6 h 465"/>
                  <a:gd name="T18" fmla="*/ 116 w 170"/>
                  <a:gd name="T19" fmla="*/ 57 h 465"/>
                  <a:gd name="T20" fmla="*/ 107 w 170"/>
                  <a:gd name="T21" fmla="*/ 351 h 465"/>
                  <a:gd name="T22" fmla="*/ 95 w 170"/>
                  <a:gd name="T23" fmla="*/ 447 h 465"/>
                  <a:gd name="T24" fmla="*/ 65 w 170"/>
                  <a:gd name="T25" fmla="*/ 459 h 465"/>
                  <a:gd name="T26" fmla="*/ 35 w 170"/>
                  <a:gd name="T27" fmla="*/ 447 h 4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0"/>
                  <a:gd name="T43" fmla="*/ 0 h 465"/>
                  <a:gd name="T44" fmla="*/ 170 w 170"/>
                  <a:gd name="T45" fmla="*/ 465 h 4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0" h="465">
                    <a:moveTo>
                      <a:pt x="68" y="315"/>
                    </a:moveTo>
                    <a:cubicBezTo>
                      <a:pt x="88" y="302"/>
                      <a:pt x="108" y="290"/>
                      <a:pt x="125" y="297"/>
                    </a:cubicBezTo>
                    <a:cubicBezTo>
                      <a:pt x="142" y="304"/>
                      <a:pt x="170" y="339"/>
                      <a:pt x="170" y="357"/>
                    </a:cubicBezTo>
                    <a:cubicBezTo>
                      <a:pt x="170" y="375"/>
                      <a:pt x="150" y="401"/>
                      <a:pt x="128" y="405"/>
                    </a:cubicBezTo>
                    <a:cubicBezTo>
                      <a:pt x="106" y="409"/>
                      <a:pt x="54" y="401"/>
                      <a:pt x="35" y="381"/>
                    </a:cubicBezTo>
                    <a:cubicBezTo>
                      <a:pt x="16" y="361"/>
                      <a:pt x="0" y="324"/>
                      <a:pt x="14" y="285"/>
                    </a:cubicBezTo>
                    <a:cubicBezTo>
                      <a:pt x="28" y="246"/>
                      <a:pt x="100" y="190"/>
                      <a:pt x="122" y="147"/>
                    </a:cubicBezTo>
                    <a:cubicBezTo>
                      <a:pt x="144" y="104"/>
                      <a:pt x="145" y="47"/>
                      <a:pt x="146" y="24"/>
                    </a:cubicBezTo>
                    <a:cubicBezTo>
                      <a:pt x="147" y="1"/>
                      <a:pt x="136" y="0"/>
                      <a:pt x="131" y="6"/>
                    </a:cubicBezTo>
                    <a:cubicBezTo>
                      <a:pt x="126" y="12"/>
                      <a:pt x="120" y="0"/>
                      <a:pt x="116" y="57"/>
                    </a:cubicBezTo>
                    <a:cubicBezTo>
                      <a:pt x="112" y="114"/>
                      <a:pt x="110" y="286"/>
                      <a:pt x="107" y="351"/>
                    </a:cubicBezTo>
                    <a:cubicBezTo>
                      <a:pt x="104" y="416"/>
                      <a:pt x="102" y="429"/>
                      <a:pt x="95" y="447"/>
                    </a:cubicBezTo>
                    <a:cubicBezTo>
                      <a:pt x="88" y="465"/>
                      <a:pt x="75" y="459"/>
                      <a:pt x="65" y="459"/>
                    </a:cubicBezTo>
                    <a:cubicBezTo>
                      <a:pt x="55" y="459"/>
                      <a:pt x="45" y="453"/>
                      <a:pt x="35" y="447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46"/>
              <p:cNvSpPr>
                <a:spLocks noChangeShapeType="1"/>
              </p:cNvSpPr>
              <p:nvPr/>
            </p:nvSpPr>
            <p:spPr bwMode="auto">
              <a:xfrm>
                <a:off x="858" y="2010"/>
                <a:ext cx="1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47"/>
              <p:cNvSpPr>
                <a:spLocks noChangeShapeType="1"/>
              </p:cNvSpPr>
              <p:nvPr/>
            </p:nvSpPr>
            <p:spPr bwMode="auto">
              <a:xfrm>
                <a:off x="858" y="1914"/>
                <a:ext cx="12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Line 48"/>
              <p:cNvSpPr>
                <a:spLocks noChangeShapeType="1"/>
              </p:cNvSpPr>
              <p:nvPr/>
            </p:nvSpPr>
            <p:spPr bwMode="auto">
              <a:xfrm>
                <a:off x="852" y="1818"/>
                <a:ext cx="1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Line 49"/>
              <p:cNvSpPr>
                <a:spLocks noChangeShapeType="1"/>
              </p:cNvSpPr>
              <p:nvPr/>
            </p:nvSpPr>
            <p:spPr bwMode="auto">
              <a:xfrm>
                <a:off x="858" y="172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50"/>
              <p:cNvSpPr>
                <a:spLocks noChangeShapeType="1"/>
              </p:cNvSpPr>
              <p:nvPr/>
            </p:nvSpPr>
            <p:spPr bwMode="auto">
              <a:xfrm>
                <a:off x="858" y="1632"/>
                <a:ext cx="1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51"/>
              <p:cNvSpPr>
                <a:spLocks noChangeShapeType="1"/>
              </p:cNvSpPr>
              <p:nvPr/>
            </p:nvSpPr>
            <p:spPr bwMode="auto">
              <a:xfrm flipV="1">
                <a:off x="1506" y="1776"/>
                <a:ext cx="413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52"/>
              <p:cNvSpPr>
                <a:spLocks noChangeShapeType="1"/>
              </p:cNvSpPr>
              <p:nvPr/>
            </p:nvSpPr>
            <p:spPr bwMode="auto">
              <a:xfrm flipV="1">
                <a:off x="1500" y="1740"/>
                <a:ext cx="413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53"/>
              <p:cNvSpPr>
                <a:spLocks noChangeShapeType="1"/>
              </p:cNvSpPr>
              <p:nvPr/>
            </p:nvSpPr>
            <p:spPr bwMode="auto">
              <a:xfrm flipV="1">
                <a:off x="1500" y="1585"/>
                <a:ext cx="0" cy="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Line 54"/>
              <p:cNvSpPr>
                <a:spLocks noChangeShapeType="1"/>
              </p:cNvSpPr>
              <p:nvPr/>
            </p:nvSpPr>
            <p:spPr bwMode="auto">
              <a:xfrm>
                <a:off x="1466" y="1536"/>
                <a:ext cx="1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Oval 55"/>
              <p:cNvSpPr>
                <a:spLocks noChangeArrowheads="1"/>
              </p:cNvSpPr>
              <p:nvPr/>
            </p:nvSpPr>
            <p:spPr bwMode="auto">
              <a:xfrm>
                <a:off x="1376" y="1551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/>
              </a:p>
            </p:txBody>
          </p:sp>
          <p:sp>
            <p:nvSpPr>
              <p:cNvPr id="17471" name="Line 56"/>
              <p:cNvSpPr>
                <a:spLocks noChangeShapeType="1"/>
              </p:cNvSpPr>
              <p:nvPr/>
            </p:nvSpPr>
            <p:spPr bwMode="auto">
              <a:xfrm flipV="1">
                <a:off x="1621" y="1529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Oval 57"/>
              <p:cNvSpPr>
                <a:spLocks noChangeArrowheads="1"/>
              </p:cNvSpPr>
              <p:nvPr/>
            </p:nvSpPr>
            <p:spPr bwMode="auto">
              <a:xfrm>
                <a:off x="1498" y="1497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/>
              </a:p>
            </p:txBody>
          </p:sp>
          <p:sp>
            <p:nvSpPr>
              <p:cNvPr id="17473" name="Oval 58"/>
              <p:cNvSpPr>
                <a:spLocks noChangeArrowheads="1"/>
              </p:cNvSpPr>
              <p:nvPr/>
            </p:nvSpPr>
            <p:spPr bwMode="auto">
              <a:xfrm>
                <a:off x="1635" y="1454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/>
              </a:p>
            </p:txBody>
          </p:sp>
          <p:sp>
            <p:nvSpPr>
              <p:cNvPr id="17474" name="Line 59"/>
              <p:cNvSpPr>
                <a:spLocks noChangeShapeType="1"/>
              </p:cNvSpPr>
              <p:nvPr/>
            </p:nvSpPr>
            <p:spPr bwMode="auto">
              <a:xfrm flipV="1">
                <a:off x="1756" y="1480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Line 60"/>
              <p:cNvSpPr>
                <a:spLocks noChangeShapeType="1"/>
              </p:cNvSpPr>
              <p:nvPr/>
            </p:nvSpPr>
            <p:spPr bwMode="auto">
              <a:xfrm flipH="1">
                <a:off x="1756" y="1437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Oval 61"/>
              <p:cNvSpPr>
                <a:spLocks noChangeArrowheads="1"/>
              </p:cNvSpPr>
              <p:nvPr/>
            </p:nvSpPr>
            <p:spPr bwMode="auto">
              <a:xfrm>
                <a:off x="1764" y="1399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/>
              </a:p>
            </p:txBody>
          </p:sp>
          <p:sp>
            <p:nvSpPr>
              <p:cNvPr id="17477" name="Line 62"/>
              <p:cNvSpPr>
                <a:spLocks noChangeShapeType="1"/>
              </p:cNvSpPr>
              <p:nvPr/>
            </p:nvSpPr>
            <p:spPr bwMode="auto">
              <a:xfrm flipV="1">
                <a:off x="1887" y="1432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7" name="Line 63"/>
            <p:cNvSpPr>
              <a:spLocks noChangeShapeType="1"/>
            </p:cNvSpPr>
            <p:nvPr/>
          </p:nvSpPr>
          <p:spPr bwMode="auto">
            <a:xfrm flipH="1" flipV="1">
              <a:off x="4244" y="1590"/>
              <a:ext cx="73" cy="1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64"/>
            <p:cNvSpPr>
              <a:spLocks noChangeShapeType="1"/>
            </p:cNvSpPr>
            <p:nvPr/>
          </p:nvSpPr>
          <p:spPr bwMode="auto">
            <a:xfrm flipH="1">
              <a:off x="4160" y="1781"/>
              <a:ext cx="136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65"/>
            <p:cNvSpPr>
              <a:spLocks noChangeShapeType="1"/>
            </p:cNvSpPr>
            <p:nvPr/>
          </p:nvSpPr>
          <p:spPr bwMode="auto">
            <a:xfrm flipH="1" flipV="1">
              <a:off x="4161" y="1673"/>
              <a:ext cx="131" cy="7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1" name="Text Box 66"/>
          <p:cNvSpPr txBox="1">
            <a:spLocks noChangeArrowheads="1"/>
          </p:cNvSpPr>
          <p:nvPr/>
        </p:nvSpPr>
        <p:spPr bwMode="auto">
          <a:xfrm>
            <a:off x="6494463" y="317500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  <p:sp>
        <p:nvSpPr>
          <p:cNvPr id="17422" name="Line 67"/>
          <p:cNvSpPr>
            <a:spLocks noChangeShapeType="1"/>
          </p:cNvSpPr>
          <p:nvPr/>
        </p:nvSpPr>
        <p:spPr bwMode="auto">
          <a:xfrm flipV="1">
            <a:off x="10460038" y="800100"/>
            <a:ext cx="0" cy="2428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68"/>
          <p:cNvSpPr txBox="1">
            <a:spLocks noChangeArrowheads="1"/>
          </p:cNvSpPr>
          <p:nvPr/>
        </p:nvSpPr>
        <p:spPr bwMode="auto">
          <a:xfrm>
            <a:off x="10529888" y="93980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E(t)</a:t>
            </a:r>
          </a:p>
        </p:txBody>
      </p:sp>
      <p:sp>
        <p:nvSpPr>
          <p:cNvPr id="17424" name="Text Box 69"/>
          <p:cNvSpPr txBox="1">
            <a:spLocks noChangeArrowheads="1"/>
          </p:cNvSpPr>
          <p:nvPr/>
        </p:nvSpPr>
        <p:spPr bwMode="auto">
          <a:xfrm>
            <a:off x="7885113" y="59690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z = ct</a:t>
            </a:r>
          </a:p>
        </p:txBody>
      </p:sp>
      <p:sp>
        <p:nvSpPr>
          <p:cNvPr id="17425" name="Text Box 70"/>
          <p:cNvSpPr txBox="1">
            <a:spLocks noChangeArrowheads="1"/>
          </p:cNvSpPr>
          <p:nvPr/>
        </p:nvSpPr>
        <p:spPr bwMode="auto">
          <a:xfrm>
            <a:off x="2479675" y="284163"/>
            <a:ext cx="330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CC"/>
                </a:solidFill>
                <a:cs typeface="Arial" charset="0"/>
              </a:rPr>
              <a:t>Pulse broadening, dispersion</a:t>
            </a:r>
            <a:endParaRPr lang="fr-FR" altLang="en-US" sz="20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6323013" y="1292225"/>
            <a:ext cx="1695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Broadening </a:t>
            </a:r>
          </a:p>
          <a:p>
            <a:r>
              <a:rPr lang="en-US" altLang="en-US" sz="2400"/>
              <a:t>and</a:t>
            </a:r>
          </a:p>
          <a:p>
            <a:r>
              <a:rPr lang="en-US" altLang="en-US" sz="2400"/>
              <a:t>chirping</a:t>
            </a:r>
          </a:p>
        </p:txBody>
      </p:sp>
      <p:pic>
        <p:nvPicPr>
          <p:cNvPr id="17427" name="Picture 76" descr="high g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146550"/>
            <a:ext cx="22574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Line 77"/>
          <p:cNvSpPr>
            <a:spLocks noChangeShapeType="1"/>
          </p:cNvSpPr>
          <p:nvPr/>
        </p:nvSpPr>
        <p:spPr bwMode="auto">
          <a:xfrm flipH="1">
            <a:off x="9161463" y="3697288"/>
            <a:ext cx="1343025" cy="18637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Text Box 78"/>
          <p:cNvSpPr txBox="1">
            <a:spLocks noChangeArrowheads="1"/>
          </p:cNvSpPr>
          <p:nvPr/>
        </p:nvSpPr>
        <p:spPr bwMode="auto">
          <a:xfrm>
            <a:off x="5843588" y="334963"/>
            <a:ext cx="246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/>
              <a:t>Positive dispersion creates a positive frequency sweep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6523038" y="165100"/>
            <a:ext cx="1254125" cy="5178425"/>
            <a:chOff x="2320" y="845"/>
            <a:chExt cx="1592" cy="3262"/>
          </a:xfrm>
        </p:grpSpPr>
        <p:grpSp>
          <p:nvGrpSpPr>
            <p:cNvPr id="18453" name="Group 3"/>
            <p:cNvGrpSpPr>
              <a:grpSpLocks/>
            </p:cNvGrpSpPr>
            <p:nvPr/>
          </p:nvGrpSpPr>
          <p:grpSpPr bwMode="auto">
            <a:xfrm>
              <a:off x="2320" y="1020"/>
              <a:ext cx="1592" cy="3087"/>
              <a:chOff x="2320" y="432"/>
              <a:chExt cx="1592" cy="3087"/>
            </a:xfrm>
          </p:grpSpPr>
          <p:sp>
            <p:nvSpPr>
              <p:cNvPr id="18455" name="Freeform 4"/>
              <p:cNvSpPr>
                <a:spLocks/>
              </p:cNvSpPr>
              <p:nvPr/>
            </p:nvSpPr>
            <p:spPr bwMode="auto">
              <a:xfrm>
                <a:off x="2320" y="432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5"/>
              <p:cNvSpPr>
                <a:spLocks/>
              </p:cNvSpPr>
              <p:nvPr/>
            </p:nvSpPr>
            <p:spPr bwMode="auto">
              <a:xfrm flipH="1">
                <a:off x="3136" y="440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4" name="Freeform 6"/>
            <p:cNvSpPr>
              <a:spLocks/>
            </p:cNvSpPr>
            <p:nvPr/>
          </p:nvSpPr>
          <p:spPr bwMode="auto">
            <a:xfrm>
              <a:off x="3094" y="845"/>
              <a:ext cx="43" cy="195"/>
            </a:xfrm>
            <a:custGeom>
              <a:avLst/>
              <a:gdLst>
                <a:gd name="T0" fmla="*/ 2 w 43"/>
                <a:gd name="T1" fmla="*/ 180 h 195"/>
                <a:gd name="T2" fmla="*/ 1 w 43"/>
                <a:gd name="T3" fmla="*/ 153 h 195"/>
                <a:gd name="T4" fmla="*/ 5 w 43"/>
                <a:gd name="T5" fmla="*/ 58 h 195"/>
                <a:gd name="T6" fmla="*/ 10 w 43"/>
                <a:gd name="T7" fmla="*/ 18 h 195"/>
                <a:gd name="T8" fmla="*/ 22 w 43"/>
                <a:gd name="T9" fmla="*/ 1 h 195"/>
                <a:gd name="T10" fmla="*/ 32 w 43"/>
                <a:gd name="T11" fmla="*/ 25 h 195"/>
                <a:gd name="T12" fmla="*/ 37 w 43"/>
                <a:gd name="T13" fmla="*/ 67 h 195"/>
                <a:gd name="T14" fmla="*/ 43 w 43"/>
                <a:gd name="T15" fmla="*/ 195 h 1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95"/>
                <a:gd name="T26" fmla="*/ 43 w 43"/>
                <a:gd name="T27" fmla="*/ 195 h 1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95">
                  <a:moveTo>
                    <a:pt x="2" y="180"/>
                  </a:moveTo>
                  <a:cubicBezTo>
                    <a:pt x="1" y="176"/>
                    <a:pt x="0" y="173"/>
                    <a:pt x="1" y="153"/>
                  </a:cubicBezTo>
                  <a:cubicBezTo>
                    <a:pt x="2" y="133"/>
                    <a:pt x="4" y="80"/>
                    <a:pt x="5" y="58"/>
                  </a:cubicBezTo>
                  <a:cubicBezTo>
                    <a:pt x="6" y="36"/>
                    <a:pt x="7" y="27"/>
                    <a:pt x="10" y="18"/>
                  </a:cubicBezTo>
                  <a:cubicBezTo>
                    <a:pt x="13" y="9"/>
                    <a:pt x="18" y="0"/>
                    <a:pt x="22" y="1"/>
                  </a:cubicBezTo>
                  <a:cubicBezTo>
                    <a:pt x="26" y="2"/>
                    <a:pt x="30" y="14"/>
                    <a:pt x="32" y="25"/>
                  </a:cubicBezTo>
                  <a:cubicBezTo>
                    <a:pt x="34" y="36"/>
                    <a:pt x="35" y="39"/>
                    <a:pt x="37" y="67"/>
                  </a:cubicBezTo>
                  <a:cubicBezTo>
                    <a:pt x="39" y="95"/>
                    <a:pt x="41" y="145"/>
                    <a:pt x="43" y="195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4" name="Line 7"/>
          <p:cNvSpPr>
            <a:spLocks noChangeShapeType="1"/>
          </p:cNvSpPr>
          <p:nvPr/>
        </p:nvSpPr>
        <p:spPr bwMode="auto">
          <a:xfrm flipH="1">
            <a:off x="481013" y="5229225"/>
            <a:ext cx="60769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09538" y="51974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>
            <a:off x="3017838" y="3683000"/>
            <a:ext cx="3175" cy="1566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108075" y="3457575"/>
            <a:ext cx="177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Electric field</a:t>
            </a:r>
          </a:p>
          <a:p>
            <a:r>
              <a:rPr lang="en-US" altLang="en-US" sz="2400"/>
              <a:t>amplitude</a:t>
            </a:r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 flipH="1">
            <a:off x="5272088" y="3181350"/>
            <a:ext cx="3000375" cy="3248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 flipH="1">
            <a:off x="3976688" y="3190875"/>
            <a:ext cx="4762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H="1">
            <a:off x="4052888" y="3200400"/>
            <a:ext cx="3608387" cy="2300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H="1">
            <a:off x="1366838" y="3192463"/>
            <a:ext cx="5226050" cy="2363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5505450" y="3875088"/>
            <a:ext cx="989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00"/>
                </a:solidFill>
              </a:rPr>
              <a:t>z = v</a:t>
            </a:r>
            <a:r>
              <a:rPr lang="en-US" altLang="en-US" sz="2400" baseline="-25000">
                <a:solidFill>
                  <a:srgbClr val="FF3300"/>
                </a:solidFill>
              </a:rPr>
              <a:t>1</a:t>
            </a:r>
            <a:r>
              <a:rPr lang="en-US" altLang="en-US" sz="2400">
                <a:solidFill>
                  <a:srgbClr val="FF3300"/>
                </a:solidFill>
              </a:rPr>
              <a:t>t</a:t>
            </a:r>
          </a:p>
          <a:p>
            <a:r>
              <a:rPr lang="en-US" altLang="en-US" sz="2400">
                <a:solidFill>
                  <a:srgbClr val="FF3300"/>
                </a:solidFill>
              </a:rPr>
              <a:t>(slow)</a:t>
            </a: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4170363" y="3662363"/>
            <a:ext cx="98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</a:rPr>
              <a:t>z = v</a:t>
            </a:r>
            <a:r>
              <a:rPr lang="en-US" altLang="en-US" sz="2400" baseline="-25000">
                <a:solidFill>
                  <a:srgbClr val="0033CC"/>
                </a:solidFill>
              </a:rPr>
              <a:t>2</a:t>
            </a:r>
            <a:r>
              <a:rPr lang="en-US" altLang="en-US" sz="2400">
                <a:solidFill>
                  <a:srgbClr val="0033CC"/>
                </a:solidFill>
              </a:rPr>
              <a:t>t</a:t>
            </a:r>
          </a:p>
          <a:p>
            <a:r>
              <a:rPr lang="en-US" altLang="en-US" sz="2400">
                <a:solidFill>
                  <a:srgbClr val="0033CC"/>
                </a:solidFill>
              </a:rPr>
              <a:t>(fast)</a:t>
            </a:r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4303713" y="31242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time</a:t>
            </a:r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 flipV="1">
            <a:off x="8269288" y="749300"/>
            <a:ext cx="0" cy="2428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8340725" y="88900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E(t)</a:t>
            </a:r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5695950" y="5918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z = ct</a:t>
            </a:r>
          </a:p>
        </p:txBody>
      </p:sp>
      <p:sp>
        <p:nvSpPr>
          <p:cNvPr id="18448" name="Text Box 21"/>
          <p:cNvSpPr txBox="1">
            <a:spLocks noChangeArrowheads="1"/>
          </p:cNvSpPr>
          <p:nvPr/>
        </p:nvSpPr>
        <p:spPr bwMode="auto">
          <a:xfrm>
            <a:off x="290513" y="233363"/>
            <a:ext cx="422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CC"/>
                </a:solidFill>
                <a:cs typeface="Arial" charset="0"/>
              </a:rPr>
              <a:t>Pulse compression through chirping, </a:t>
            </a:r>
            <a:endParaRPr lang="fr-FR" altLang="en-US" sz="20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133850" y="1241425"/>
            <a:ext cx="1738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Chirping</a:t>
            </a:r>
          </a:p>
          <a:p>
            <a:r>
              <a:rPr lang="en-US" altLang="en-US" sz="2400"/>
              <a:t>and</a:t>
            </a:r>
          </a:p>
          <a:p>
            <a:r>
              <a:rPr lang="en-US" altLang="en-US" sz="2400"/>
              <a:t>compression</a:t>
            </a:r>
          </a:p>
        </p:txBody>
      </p:sp>
      <p:pic>
        <p:nvPicPr>
          <p:cNvPr id="18450" name="Picture 27" descr="high g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25" y="4095750"/>
            <a:ext cx="22574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Line 28"/>
          <p:cNvSpPr>
            <a:spLocks noChangeShapeType="1"/>
          </p:cNvSpPr>
          <p:nvPr/>
        </p:nvSpPr>
        <p:spPr bwMode="auto">
          <a:xfrm flipV="1">
            <a:off x="6972300" y="3646488"/>
            <a:ext cx="1343025" cy="18637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Text Box 29"/>
          <p:cNvSpPr txBox="1">
            <a:spLocks noChangeArrowheads="1"/>
          </p:cNvSpPr>
          <p:nvPr/>
        </p:nvSpPr>
        <p:spPr bwMode="auto">
          <a:xfrm>
            <a:off x="338138" y="793750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Positivelky chirped pulse compressed by negative dispersion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859213" y="395288"/>
            <a:ext cx="329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PHASE MODULATION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011738" y="1284288"/>
            <a:ext cx="2162175" cy="1431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719763" y="1395413"/>
            <a:ext cx="62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n(t)</a:t>
            </a:r>
          </a:p>
          <a:p>
            <a:pPr algn="ctr"/>
            <a:r>
              <a:rPr lang="en-US" altLang="en-US" sz="2400"/>
              <a:t>or</a:t>
            </a:r>
          </a:p>
          <a:p>
            <a:pPr algn="ctr"/>
            <a:r>
              <a:rPr lang="en-US" altLang="en-US" sz="2400"/>
              <a:t>k(t)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516063" y="928688"/>
            <a:ext cx="2205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E(t) = </a:t>
            </a:r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(t)</a:t>
            </a:r>
            <a:r>
              <a:rPr lang="en-US" altLang="en-US" sz="3200"/>
              <a:t>e</a:t>
            </a:r>
            <a:r>
              <a:rPr lang="en-US" altLang="en-US" sz="2400" baseline="30000"/>
              <a:t>i</a:t>
            </a:r>
            <a:r>
              <a:rPr lang="en-US" altLang="en-US" sz="2400" baseline="30000">
                <a:latin typeface="Symbol" pitchFamily="18" charset="2"/>
              </a:rPr>
              <a:t>w</a:t>
            </a:r>
            <a:r>
              <a:rPr lang="en-US" altLang="en-US" sz="2400" baseline="30000"/>
              <a:t>t-kz</a:t>
            </a:r>
            <a:endParaRPr lang="en-US" altLang="en-US" sz="240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281863" y="1557338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(t,0) </a:t>
            </a:r>
            <a:r>
              <a:rPr lang="en-US" altLang="en-US" sz="3200"/>
              <a:t>e</a:t>
            </a:r>
            <a:r>
              <a:rPr lang="en-US" altLang="en-US" sz="2800" baseline="30000"/>
              <a:t>ik(t)d</a:t>
            </a:r>
            <a:r>
              <a:rPr lang="en-US" altLang="en-US" sz="2400"/>
              <a:t> 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5018088" y="3429000"/>
            <a:ext cx="216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5840413" y="2928938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770438" y="3714750"/>
            <a:ext cx="196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DISPERSION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5006975" y="4429125"/>
            <a:ext cx="2162175" cy="1431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5640388" y="4535488"/>
            <a:ext cx="779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n(</a:t>
            </a:r>
            <a:r>
              <a:rPr lang="en-US" altLang="en-US" sz="2400">
                <a:latin typeface="Symbol" pitchFamily="18" charset="2"/>
              </a:rPr>
              <a:t>W</a:t>
            </a:r>
            <a:r>
              <a:rPr lang="en-US" altLang="en-US" sz="2400"/>
              <a:t>)</a:t>
            </a:r>
          </a:p>
          <a:p>
            <a:pPr algn="ctr"/>
            <a:r>
              <a:rPr lang="en-US" altLang="en-US" sz="2400"/>
              <a:t>or</a:t>
            </a:r>
          </a:p>
          <a:p>
            <a:pPr algn="ctr"/>
            <a:r>
              <a:rPr lang="en-US" altLang="en-US" sz="2400"/>
              <a:t>k(</a:t>
            </a:r>
            <a:r>
              <a:rPr lang="en-US" altLang="en-US" sz="2400">
                <a:latin typeface="Symbol" pitchFamily="18" charset="2"/>
              </a:rPr>
              <a:t>W</a:t>
            </a:r>
            <a:r>
              <a:rPr lang="en-US" altLang="en-US" sz="2400"/>
              <a:t>)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544763" y="4643438"/>
            <a:ext cx="1268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</a:t>
            </a:r>
            <a:r>
              <a:rPr lang="en-US" altLang="en-US" sz="2400">
                <a:latin typeface="Symbol" pitchFamily="18" charset="2"/>
              </a:rPr>
              <a:t>DW,0</a:t>
            </a:r>
            <a:r>
              <a:rPr lang="en-US" altLang="en-US" sz="2400"/>
              <a:t>)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7386638" y="4714875"/>
            <a:ext cx="243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</a:t>
            </a:r>
            <a:r>
              <a:rPr lang="en-US" altLang="en-US" sz="2400">
                <a:latin typeface="Symbol" pitchFamily="18" charset="2"/>
              </a:rPr>
              <a:t>DW,0</a:t>
            </a:r>
            <a:r>
              <a:rPr lang="en-US" altLang="en-US" sz="2400"/>
              <a:t>)</a:t>
            </a:r>
            <a:r>
              <a:rPr lang="en-US" altLang="en-US" sz="3200"/>
              <a:t>e</a:t>
            </a:r>
            <a:r>
              <a:rPr lang="en-US" altLang="en-US" sz="3200" baseline="30000"/>
              <a:t>-ik</a:t>
            </a:r>
            <a:r>
              <a:rPr lang="en-US" altLang="en-US" sz="3200" baseline="30000">
                <a:latin typeface="Symbol" pitchFamily="18" charset="2"/>
              </a:rPr>
              <a:t>(DW)</a:t>
            </a:r>
            <a:r>
              <a:rPr lang="en-US" altLang="en-US" sz="3200" baseline="30000"/>
              <a:t>z</a:t>
            </a:r>
            <a:endParaRPr lang="en-US" altLang="en-US" sz="2400"/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3255963" y="163195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(t,0)</a:t>
            </a: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3678238" y="2357438"/>
            <a:ext cx="1133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7386638" y="2357438"/>
            <a:ext cx="11318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3575050" y="5429250"/>
            <a:ext cx="1133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>
            <a:off x="7488238" y="5429250"/>
            <a:ext cx="1133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3951288" y="723900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accent2"/>
                </a:solidFill>
                <a:cs typeface="Arial" charset="0"/>
              </a:rPr>
              <a:t>Propagation in the time domain</a:t>
            </a:r>
            <a:endParaRPr lang="fr-FR" altLang="en-US" sz="24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487863" y="1387475"/>
            <a:ext cx="329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PHASE MODULATION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35588" y="2605088"/>
            <a:ext cx="160020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784850" y="2724150"/>
            <a:ext cx="62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n(t)</a:t>
            </a:r>
          </a:p>
          <a:p>
            <a:pPr algn="ctr"/>
            <a:r>
              <a:rPr lang="en-US" altLang="en-US" sz="2400"/>
              <a:t>or</a:t>
            </a:r>
          </a:p>
          <a:p>
            <a:pPr algn="ctr"/>
            <a:r>
              <a:rPr lang="en-US" altLang="en-US" sz="2400"/>
              <a:t>k(t)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754313" y="2225675"/>
            <a:ext cx="218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E(t) = </a:t>
            </a:r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(t)</a:t>
            </a:r>
            <a:r>
              <a:rPr lang="en-US" altLang="en-US" sz="3200"/>
              <a:t>e</a:t>
            </a:r>
            <a:r>
              <a:rPr lang="en-US" altLang="en-US" sz="2400" baseline="30000"/>
              <a:t>i</a:t>
            </a:r>
            <a:r>
              <a:rPr lang="en-US" altLang="en-US" sz="2400" baseline="30000">
                <a:latin typeface="Symbol" pitchFamily="18" charset="2"/>
              </a:rPr>
              <a:t>w</a:t>
            </a:r>
            <a:r>
              <a:rPr lang="en-US" altLang="en-US" sz="2400" baseline="30000"/>
              <a:t>t-kz</a:t>
            </a:r>
            <a:endParaRPr lang="en-US" altLang="en-US" sz="2400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7021513" y="2895600"/>
            <a:ext cx="179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(t,0) </a:t>
            </a:r>
            <a:r>
              <a:rPr lang="en-US" altLang="en-US" sz="3200"/>
              <a:t>e</a:t>
            </a:r>
            <a:r>
              <a:rPr lang="en-US" altLang="en-US" sz="2800" baseline="30000"/>
              <a:t>ik(t)d</a:t>
            </a:r>
            <a:r>
              <a:rPr lang="en-US" altLang="en-US" sz="2400"/>
              <a:t>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4043363" y="2974975"/>
            <a:ext cx="92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(t,0)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4354513" y="37496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7097713" y="37496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29038" y="4397375"/>
            <a:ext cx="48164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335338" y="5676900"/>
            <a:ext cx="5800725" cy="379413"/>
            <a:chOff x="1999" y="3648"/>
            <a:chExt cx="2554" cy="167"/>
          </a:xfrm>
        </p:grpSpPr>
        <p:pic>
          <p:nvPicPr>
            <p:cNvPr id="20492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9" y="3649"/>
              <a:ext cx="28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3" name="Line 14"/>
            <p:cNvSpPr>
              <a:spLocks noChangeShapeType="1"/>
            </p:cNvSpPr>
            <p:nvPr/>
          </p:nvSpPr>
          <p:spPr bwMode="auto">
            <a:xfrm>
              <a:off x="2479" y="3719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0494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95" y="3648"/>
              <a:ext cx="12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3613150" y="1463675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DISPERSION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786188" y="2225675"/>
            <a:ext cx="160020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156075" y="2338388"/>
            <a:ext cx="77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n(</a:t>
            </a:r>
            <a:r>
              <a:rPr lang="en-US" altLang="en-US" sz="2400">
                <a:latin typeface="Symbol" pitchFamily="18" charset="2"/>
              </a:rPr>
              <a:t>W</a:t>
            </a:r>
            <a:r>
              <a:rPr lang="en-US" altLang="en-US" sz="2400"/>
              <a:t>)</a:t>
            </a:r>
          </a:p>
          <a:p>
            <a:pPr algn="ctr"/>
            <a:r>
              <a:rPr lang="en-US" altLang="en-US" sz="2400"/>
              <a:t>or</a:t>
            </a:r>
          </a:p>
          <a:p>
            <a:pPr algn="ctr"/>
            <a:r>
              <a:rPr lang="en-US" altLang="en-US" sz="2400"/>
              <a:t>k(</a:t>
            </a:r>
            <a:r>
              <a:rPr lang="en-US" altLang="en-US" sz="2400">
                <a:latin typeface="Symbol" pitchFamily="18" charset="2"/>
              </a:rPr>
              <a:t>W</a:t>
            </a:r>
            <a:r>
              <a:rPr lang="en-US" altLang="en-US" sz="2400"/>
              <a:t>)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966913" y="2454275"/>
            <a:ext cx="125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</a:t>
            </a:r>
            <a:r>
              <a:rPr lang="en-US" altLang="en-US" sz="2400">
                <a:latin typeface="Symbol" pitchFamily="18" charset="2"/>
              </a:rPr>
              <a:t>DW,0</a:t>
            </a:r>
            <a:r>
              <a:rPr lang="en-US" altLang="en-US" sz="2400"/>
              <a:t>)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548313" y="2530475"/>
            <a:ext cx="243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</a:rPr>
              <a:t>e</a:t>
            </a:r>
            <a:r>
              <a:rPr lang="en-US" altLang="en-US" sz="2400"/>
              <a:t>(</a:t>
            </a:r>
            <a:r>
              <a:rPr lang="en-US" altLang="en-US" sz="2400">
                <a:latin typeface="Symbol" pitchFamily="18" charset="2"/>
              </a:rPr>
              <a:t>DW,0</a:t>
            </a:r>
            <a:r>
              <a:rPr lang="en-US" altLang="en-US" sz="2400"/>
              <a:t>)</a:t>
            </a:r>
            <a:r>
              <a:rPr lang="en-US" altLang="en-US" sz="3200"/>
              <a:t>e</a:t>
            </a:r>
            <a:r>
              <a:rPr lang="en-US" altLang="en-US" sz="3200" baseline="30000"/>
              <a:t>-ik</a:t>
            </a:r>
            <a:r>
              <a:rPr lang="en-US" altLang="en-US" sz="3200" baseline="30000">
                <a:latin typeface="Symbol" pitchFamily="18" charset="2"/>
              </a:rPr>
              <a:t>(DW)</a:t>
            </a:r>
            <a:r>
              <a:rPr lang="en-US" altLang="en-US" sz="3200" baseline="30000"/>
              <a:t>z</a:t>
            </a:r>
            <a:endParaRPr lang="en-US" altLang="en-US" sz="2400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728913" y="32924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5624513" y="32924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065338" y="666750"/>
            <a:ext cx="504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accent2"/>
                </a:solidFill>
                <a:cs typeface="Arial" charset="0"/>
              </a:rPr>
              <a:t>Propagation in the frequency domain</a:t>
            </a:r>
            <a:endParaRPr lang="fr-FR" altLang="en-US" sz="2400" b="1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28788" y="3976688"/>
            <a:ext cx="57181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92338" y="5713413"/>
            <a:ext cx="42227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08163" y="4994275"/>
            <a:ext cx="534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cs typeface="Arial" charset="0"/>
              </a:rPr>
              <a:t>Retarded frame and taking the inverse FT:</a:t>
            </a:r>
            <a:endParaRPr lang="fr-FR" altLang="en-US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(t)d = \varphi(t) \propto I(t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3"/>
  <p:tag name="PICTUREFILESIZE" val="77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n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27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arphi(t) = - \frac{\omega_\ell n(t)}{c}&#10;\Delta z = - k(t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98"/>
  <p:tag name="PICTUREFILESIZE" val="170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[1 - ik(t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66"/>
  <p:tag name="PICTUREFILESIZE" val="88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}{\partial z}\tilde{\cal E}&#10;- i \frac{k_\ell ''}{2} \frac{\partial^2}{\partial t^2}\tilde{\cal E}&#10;+ i \frac{n_2 \omega_\ell}{c} \left |\tilde{\cal E}&#10;\right |^2 \tilde{\cal E} = 0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0"/>
  <p:tag name="PICTUREFILESIZE" val="258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[1 - ik(\Omega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07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8"/>
  <p:tag name="PICTUREFILESIZE" val="37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8"/>
  <p:tag name="PICTUREFILESIZE" val="37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e^{i\phi(\Omega)}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06"/>
  <p:tag name="PICTUREFILESIZE" val="82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n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27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ot{ \varphi}(t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27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(\Omega) = - \frac{\omega_\ell n(\Omega)}{c}&#10;\Delta z = - k(\Omega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8"/>
  <p:tag name="PICTUREFILESIZE" val="201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7.1616"/>
  <p:tag name="ORIGINALWIDTH" val="4290.213"/>
  <p:tag name="OUTPUTTYPE" val="PNG"/>
  <p:tag name="IGUANATEXVERSION" val="160"/>
  <p:tag name="LATEXADDIN" val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/>
  <p:tag name="IGUANATEXSIZE" val="20"/>
  <p:tag name="IGUANATEXCURSOR" val="33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7.9302"/>
  <p:tag name="ORIGINALWIDTH" val="3063.367"/>
  <p:tag name="OUTPUTTYPE" val="PNG"/>
  <p:tag name="IGUANATEXVERSION" val="160"/>
  <p:tag name="LATEXADDIN" val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/>
  <p:tag name="IGUANATEXSIZE" val="20"/>
  <p:tag name="IGUANATEXCURSOR" val="2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4.4056"/>
  <p:tag name="ORIGINALWIDTH" val="4290.964"/>
  <p:tag name="OUTPUTTYPE" val="PNG"/>
  <p:tag name="IGUANATEXVERSION" val="160"/>
  <p:tag name="LATEXADDIN" val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/>
  <p:tag name="IGUANATEXSIZE" val="20"/>
  <p:tag name="IGUANATEXCURSOR" val="26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2.3922"/>
  <p:tag name="ORIGINALWIDTH" val="2512.936"/>
  <p:tag name="OUTPUTTYPE" val="PNG"/>
  <p:tag name="IGUANATEXVERSION" val="160"/>
  <p:tag name="LATEXADDIN" val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frac{n_2 \omega_\ell}{c} \left |\tilde{\cal E}&#10;\right |^2 =  \frac{\omega}{c} \bar{n}_2 I &#10;= \frac{\omega}{2c} \frac{n_2}{\eta_0} \left |\tilde{\cal E}&#10;\right |^2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5"/>
  <p:tag name="PICTUREFILESIZE" val="200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k_\ell ''= \frac{\partial^2 k}{\partial \Omega^2}&#10;= \frac{\omega_\ell}{c}\frac{d^2 n}{d \Omega^2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174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 = {\cal E}_se^{-i \beta \chi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64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\beta {\cal E}_s&#10;= -  \frac{\partial^2 {\cal E}_s}{\partial (t/t_c)^2}&#10;+   \left |{\cal E}_s&#10;\right |^2 {\cal E}_s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4"/>
  <p:tag name="PICTUREFILESIZE" val="198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arphi(t) = - \frac{\omega_\ell n(t)}{c}&#10;\Delta z = - k(t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98"/>
  <p:tag name="PICTUREFILESIZE" val="170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chi = \frac{\omega}{c}z&#10;\end{displaymath}&#10;\end{document}&#10;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0"/>
  <p:tag name="PICTUREFILESIZE" val="44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t_c = \sqrt{\frac{d^2 n}{d \Omega^2}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6"/>
  <p:tag name="PICTUREFILESIZE" val="92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_0 = \sqrt{\frac{\eta_0}{n_2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97"/>
  <p:tag name="PICTUREFILESIZE" val="76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}{\partial z}\tilde{\cal E}&#10;- i \frac{k_\ell ''}{2} \frac{\partial^2}{\partial t^2}\tilde{\cal E}&#10;+ i \frac{n_2 \omega_\ell}{c} \left |\tilde{\cal E}&#10;\right |^2 \tilde{\cal E} = 0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0"/>
  <p:tag name="PICTUREFILESIZE" val="258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}{\partial t} \psi = H_0 \psi + V(x) = &#10;-\frac{\hbar^2}{2m}\frac{\partial^2 }{\partial x^2} \psi + V(x)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0"/>
  <p:tag name="PICTUREFILESIZE" val="1584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}{\partial t} \psi =&#10;- \frac{\hbar}{2t_c^2}\frac{\partial^2 }{\partial x^2} \psi +\hbar |\psi|^2 \psi/2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1"/>
  <p:tag name="PICTUREFILESIZE" val="1234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hbar}{2}$  [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3"/>
  <p:tag name="PICTUREFILESIZE" val="61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209.599"/>
  <p:tag name="OUTPUTTYPE" val="PNG"/>
  <p:tag name="IGUANATEXVERSION" val="160"/>
  <p:tag name="LATEXADDIN" val="\documentclass{article}\pagestyle{empty}&#10;\begin{document}&#10;$$i\frac{\partial u}{\partial z}&#10;=   \frac{1}{2}\frac{\partial^2 u}{\partial (t)^2}&#10;+   \left |u&#10;\right |^2 u$$&#10;\end{document}&#10;"/>
  <p:tag name="IGUANATEXSIZE" val="20"/>
  <p:tag name="IGUANATEXCURSOR" val="185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1252.344"/>
  <p:tag name="OUTPUTTYPE" val="PNG"/>
  <p:tag name="IGUANATEXVERSION" val="160"/>
  <p:tag name="LATEXADDIN" val="\documentclass{article}\pagestyle{empty}&#10;\begin{document}&#10;$u = A\mbox{\rm sech} \frac{t}{\tau_s} \exp(-i\beta z)$\end{document}&#10;"/>
  <p:tag name="IGUANATEXSIZE" val="20"/>
  <p:tag name="IGUANATEXCURSOR" val="12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739.032"/>
  <p:tag name="OUTPUTTYPE" val="PNG"/>
  <p:tag name="IGUANATEXVERSION" val="160"/>
  <p:tag name="LATEXADDIN" val="\documentclass{article}\pagestyle{empty}&#10;\begin{document}&#10;$ \beta A \mbox{\rm sech} \frac{t}{\tau_s} e^{-i\beta z} = A (\frac{1}{\tau_s})^2 e^{-i\beta z} \left [&#10;\frac{1}{2} \mbox{\rm sech} \frac{t}{\tau_s}  - \mbox{\rm sech}^3 \frac{t}{\tau_s}  \right ] + A^3 \mbox{\rm sech}^3 \frac{t}{\tau_s}e^{-i\beta z}$&#10;\end{document}&#10;"/>
  <p:tag name="IGUANATEXSIZE" val="20"/>
  <p:tag name="IGUANATEXCURSOR" val="325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\pagestyle{empty}&#10;\begin{document}&#10;$u = A \ \mbox{\rm sech}( At) \  e^{-iA^2 z/2}$&#10;\end{document}&#10;"/>
  <p:tag name="IGUANATEXSIZE" val="20"/>
  <p:tag name="IGUANATEXCURSOR" val="121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355.831"/>
  <p:tag name="OUTPUTTYPE" val="PNG"/>
  <p:tag name="IGUANATEXVERSION" val="160"/>
  <p:tag name="LATEXADDIN" val="\documentclass{article}\pagestyle{empty}&#10;\begin{document}&#10;$\theta_s = \int_{-\infty}^\infty \frac{1}{\tau_s} \mbox{\rm sech} \frac{t}{\tau_s} dt = \pi&#10;$&#10;\end{document}&#10;"/>
  <p:tag name="IGUANATEXSIZE" val="20"/>
  <p:tag name="IGUANATEXCURSOR" val="16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7.4503"/>
  <p:tag name="ORIGINALWIDTH" val="2326.209"/>
  <p:tag name="OUTPUTTYPE" val="PNG"/>
  <p:tag name="IGUANATEXVERSION" val="160"/>
  <p:tag name="LATEXADDIN" val="\documentclass{article}&#10;\usepackage{amsmath}&#10;\pagestyle{empty}&#10;\begin{document}&#10;&#10;we got:&#10;$$\tau_{G0}^2 = \frac{\lambda_{\ell}k_{\ell}''}{2\pi{\bar n}_2 I_0}&#10;$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e^{-ik_{av}(\Omega)P}&#10;\end{displaymath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98"/>
  <p:tag name="PICTUREFILESIZE" val="59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  \varphi(t) =&#10;- \left . k_{NL} \cdot \ell_{Kerr} \right |_{(t=0)} =&#10;-\frac{2\pi n_2}{\lambda} \ell_{Kerr}  I&#10;\approx \frac{4 \pi n_2 I_0 \ell_{Kerr}}{\lambda } \frac{t^2}{\tau_{G0}^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617"/>
  <p:tag name="PICTUREFILESIZE" val="397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[1 - ik(t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66"/>
  <p:tag name="PICTUREFILESIZE" val="88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 \left( \frac{\partial^2 \varphi(t) }{\partial t^2}\right)&#10;\approx \frac{8 \pi n_2 I_0 \ell_{Kerr}}{\lambda \tau_{G0}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66"/>
  <p:tag name="PICTUREFILESIZE" val="256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\left( \left . \frac{\partial^2 \varphi(t)}{\partial t^2}&#10;\right |_{(t=0)}\right)=&#10;\frac{4 k''_{av}}{\tau^4_{G0}} P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67"/>
  <p:tag name="PICTUREFILESIZE" val="245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sum_{q=0}^\infty {\cal E}(t  - \tau_q)e^{iq\varphi(t - \tau_q)}e^{i \omega 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43"/>
  <p:tag name="PICTUREFILESIZE" val="188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79"/>
  <p:tag name="PICTUREFILESIZE" val="225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&#10; e^{-i q k_{av}(\Delta \Omega)P}                                  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03"/>
  <p:tag name="PICTUREFILESIZE" val="301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{\cal E}(\Delta \Omega) \left [ \sum_{q=0}^\infty e^{i \Delta \Omega (\tau_q - q \tau_{RT})}&#10;e^{i q \Delta \Omega^2 (\tau_k^2 - k''_{av} P/2)}\right ]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47"/>
  <p:tag name="PICTUREFILESIZE" val="328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(\Omega) = - \frac{\omega_\ell n(\Omega)}{c}&#10;\Delta z = - k(\Omega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8"/>
  <p:tag name="PICTUREFILESIZE" val="2013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varphi(t-\tau_q) = - k_{NL}\ell_{Kerr} \approx &#10;a \left (\frac{t-\tau_q}{\tau_G} \right )^2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55"/>
  <p:tag name="PICTUREFILESIZE" val="224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N \frac{1}{P}\frac{c}{n_{av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70"/>
  <p:tag name="PICTUREFILESIZE" val="52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P\frac{1}{v_g} = P\frac{n_{av}}{c} + P\frac{\omega}{c}\left . \frac{dn_{av}}{d \Omega} \right |_\omega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6"/>
  <p:tag name="PICTUREFILESIZE" val="1678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sum_{q=0}^\infty {\cal E}(t  - \tau_q)e^{iq\varphi(t - \tau_q)}e^{i \omega 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43"/>
  <p:tag name="PICTUREFILESIZE" val="188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79"/>
  <p:tag name="PICTUREFILESIZE" val="2259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&#10; e^{-i q k_{av}(\Delta \Omega)P}                                  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03"/>
  <p:tag name="PICTUREFILESIZE" val="301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{\cal E}(\Delta \Omega) \left [ \sum_{q=0}^\infty e^{i \Delta \Omega (\tau_q - q \tau_{RT})}&#10;e^{i q \Delta \Omega^2 (\tau_k^2 - k''_{av} P/2)}\right ]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47"/>
  <p:tag name="PICTUREFILESIZE" val="328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1300.338"/>
  <p:tag name="OUTPUTTYPE" val="PNG"/>
  <p:tag name="IGUANATEXVERSION" val="160"/>
  <p:tag name="LATEXADDIN" val="\documentclass{article}&#10;\usepackage{amsmath}&#10;\pagestyle{empty}&#10;\begin{document}&#10;$\tau_k^2 = \frac{4 \pi n_2 I_0 \ell_k \tau_{G0}^2}{4 \lambda} = \frac{k_{av}'' P}{2}$&#10;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 \rightarrow {\cal E}\left [1 - \frac{i}{2}\frac{d^2k}{d\Omega^2} &#10;\frac{\partial}{\partial t^2}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06"/>
  <p:tag name="PICTUREFILESIZE" val="1479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varphi(t-\tau_q) = - k_{NL}\ell_{Kerr} \approx &#10;a \left (\frac{t-\tau_q}{\tau_G} \right )^2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55"/>
  <p:tag name="PICTUREFILESIZE" val="2245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N \frac{1}{P}\frac{c}{n_{av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70"/>
  <p:tag name="PICTUREFILESIZE" val="52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P\frac{1}{v_g} = P\frac{n_{av}}{c} + P\frac{\omega}{c}\left . \frac{dn_{av}}{d \Omega} \right |_\omega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6"/>
  <p:tag name="PICTUREFILESIZE" val="1678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1300.338"/>
  <p:tag name="OUTPUTTYPE" val="PNG"/>
  <p:tag name="IGUANATEXVERSION" val="160"/>
  <p:tag name="LATEXADDIN" val="\documentclass{article}&#10;\usepackage{amsmath}&#10;\pagestyle{empty}&#10;\begin{document}&#10;$\tau_k^2 = \frac{4 \pi n_2 I_0 \ell_k \tau_{G0}^2}{4 \lambda} = \frac{k_{av}'' P}{2}$&#10;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e^{i\varphi(t)}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88"/>
  <p:tag name="PICTUREFILESIZE" val="68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934</Words>
  <Application>Microsoft Office PowerPoint</Application>
  <PresentationFormat>Widescreen</PresentationFormat>
  <Paragraphs>219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Calibri Light</vt:lpstr>
      <vt:lpstr>Symbol</vt:lpstr>
      <vt:lpstr>Times New Roman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15</cp:revision>
  <dcterms:created xsi:type="dcterms:W3CDTF">2023-11-14T02:27:41Z</dcterms:created>
  <dcterms:modified xsi:type="dcterms:W3CDTF">2023-11-15T19:49:08Z</dcterms:modified>
</cp:coreProperties>
</file>